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5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  <Override PartName="/ppt/charts/colors12.xml" ContentType="application/vnd.ms-office.chartcolorstyle+xml"/>
  <Override PartName="/ppt/charts/style12.xml" ContentType="application/vnd.ms-office.chartstyle+xml"/>
  <Override PartName="/ppt/charts/colors13.xml" ContentType="application/vnd.ms-office.chartcolorstyle+xml"/>
  <Override PartName="/ppt/charts/style13.xml" ContentType="application/vnd.ms-office.chartstyle+xml"/>
  <Override PartName="/ppt/charts/colors14.xml" ContentType="application/vnd.ms-office.chartcolorstyle+xml"/>
  <Override PartName="/ppt/charts/style14.xml" ContentType="application/vnd.ms-office.chartstyle+xml"/>
  <Override PartName="/ppt/charts/colors15.xml" ContentType="application/vnd.ms-office.chartcolorstyle+xml"/>
  <Override PartName="/ppt/charts/style1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316" r:id="rId5"/>
    <p:sldId id="319" r:id="rId6"/>
    <p:sldId id="320" r:id="rId7"/>
    <p:sldId id="323" r:id="rId8"/>
    <p:sldId id="351" r:id="rId9"/>
    <p:sldId id="324" r:id="rId10"/>
    <p:sldId id="326" r:id="rId11"/>
    <p:sldId id="327" r:id="rId12"/>
    <p:sldId id="330" r:id="rId13"/>
    <p:sldId id="347" r:id="rId14"/>
    <p:sldId id="344" r:id="rId15"/>
    <p:sldId id="332" r:id="rId16"/>
    <p:sldId id="350" r:id="rId17"/>
    <p:sldId id="356" r:id="rId18"/>
    <p:sldId id="343" r:id="rId19"/>
    <p:sldId id="355" r:id="rId20"/>
    <p:sldId id="370" r:id="rId21"/>
    <p:sldId id="346" r:id="rId22"/>
    <p:sldId id="349" r:id="rId23"/>
    <p:sldId id="359" r:id="rId24"/>
    <p:sldId id="340" r:id="rId25"/>
    <p:sldId id="353" r:id="rId26"/>
    <p:sldId id="342" r:id="rId27"/>
    <p:sldId id="365" r:id="rId28"/>
    <p:sldId id="364" r:id="rId29"/>
    <p:sldId id="363" r:id="rId30"/>
    <p:sldId id="366" r:id="rId31"/>
    <p:sldId id="367" r:id="rId32"/>
    <p:sldId id="368" r:id="rId33"/>
    <p:sldId id="372" r:id="rId34"/>
    <p:sldId id="371" r:id="rId35"/>
    <p:sldId id="348" r:id="rId36"/>
  </p:sldIdLst>
  <p:sldSz cx="12192000" cy="6858000"/>
  <p:notesSz cx="9926638" cy="6797675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ME" id="{EC78F49B-9091-4864-B0E1-0CBCB9650299}">
          <p14:sldIdLst>
            <p14:sldId id="316"/>
          </p14:sldIdLst>
        </p14:section>
        <p14:section name="Modes de déplacements" id="{508F2F89-EAB8-4357-9A7E-A4FA07C88860}">
          <p14:sldIdLst>
            <p14:sldId id="319"/>
            <p14:sldId id="320"/>
            <p14:sldId id="323"/>
            <p14:sldId id="351"/>
            <p14:sldId id="324"/>
            <p14:sldId id="326"/>
            <p14:sldId id="327"/>
            <p14:sldId id="330"/>
            <p14:sldId id="347"/>
            <p14:sldId id="344"/>
            <p14:sldId id="332"/>
            <p14:sldId id="350"/>
            <p14:sldId id="356"/>
            <p14:sldId id="343"/>
            <p14:sldId id="355"/>
            <p14:sldId id="370"/>
            <p14:sldId id="346"/>
            <p14:sldId id="349"/>
            <p14:sldId id="359"/>
          </p14:sldIdLst>
        </p14:section>
        <p14:section name="Pontualité des transports" id="{2941A3C6-37E2-4940-B709-44B3C1C47B9C}">
          <p14:sldIdLst>
            <p14:sldId id="340"/>
            <p14:sldId id="353"/>
            <p14:sldId id="342"/>
          </p14:sldIdLst>
        </p14:section>
        <p14:section name="Compteurs Vélo" id="{FAA5CBCE-60D5-4A45-B314-73BD61F92ED8}">
          <p14:sldIdLst/>
        </p14:section>
        <p14:section name="Tableau de données" id="{9169076D-41C5-4AD6-8F59-436F4CA454B1}">
          <p14:sldIdLst>
            <p14:sldId id="365"/>
            <p14:sldId id="364"/>
            <p14:sldId id="363"/>
            <p14:sldId id="366"/>
            <p14:sldId id="367"/>
            <p14:sldId id="368"/>
            <p14:sldId id="372"/>
            <p14:sldId id="371"/>
            <p14:sldId id="348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n Leblud" initials="JL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D4149"/>
    <a:srgbClr val="51DEB8"/>
    <a:srgbClr val="606672"/>
    <a:srgbClr val="83E6CE"/>
    <a:srgbClr val="000000"/>
    <a:srgbClr val="545964"/>
    <a:srgbClr val="464B54"/>
    <a:srgbClr val="484D56"/>
    <a:srgbClr val="6BC0AC"/>
    <a:srgbClr val="313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031940-C388-4BD4-A9BC-56F9F38225AA}" v="46" dt="2019-09-14T18:49:52.1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62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n Leblud" userId="7732bf95-eff9-4bf3-a878-a679034225b4" providerId="ADAL" clId="{493F0638-8027-4EDD-98AE-716C8DD66C92}"/>
    <pc:docChg chg="custSel delSld modSld modSection">
      <pc:chgData name="Julien Leblud" userId="7732bf95-eff9-4bf3-a878-a679034225b4" providerId="ADAL" clId="{493F0638-8027-4EDD-98AE-716C8DD66C92}" dt="2019-09-13T13:11:58.832" v="50" actId="1076"/>
      <pc:docMkLst>
        <pc:docMk/>
      </pc:docMkLst>
      <pc:sldChg chg="del">
        <pc:chgData name="Julien Leblud" userId="7732bf95-eff9-4bf3-a878-a679034225b4" providerId="ADAL" clId="{493F0638-8027-4EDD-98AE-716C8DD66C92}" dt="2019-09-13T13:11:29.204" v="2" actId="2696"/>
        <pc:sldMkLst>
          <pc:docMk/>
          <pc:sldMk cId="2537947001" sldId="257"/>
        </pc:sldMkLst>
      </pc:sldChg>
      <pc:sldChg chg="del">
        <pc:chgData name="Julien Leblud" userId="7732bf95-eff9-4bf3-a878-a679034225b4" providerId="ADAL" clId="{493F0638-8027-4EDD-98AE-716C8DD66C92}" dt="2019-09-13T13:11:30.433" v="34" actId="2696"/>
        <pc:sldMkLst>
          <pc:docMk/>
          <pc:sldMk cId="3985323766" sldId="269"/>
        </pc:sldMkLst>
      </pc:sldChg>
      <pc:sldChg chg="del">
        <pc:chgData name="Julien Leblud" userId="7732bf95-eff9-4bf3-a878-a679034225b4" providerId="ADAL" clId="{493F0638-8027-4EDD-98AE-716C8DD66C92}" dt="2019-09-13T13:11:30.635" v="42" actId="2696"/>
        <pc:sldMkLst>
          <pc:docMk/>
          <pc:sldMk cId="1549380551" sldId="270"/>
        </pc:sldMkLst>
      </pc:sldChg>
      <pc:sldChg chg="del">
        <pc:chgData name="Julien Leblud" userId="7732bf95-eff9-4bf3-a878-a679034225b4" providerId="ADAL" clId="{493F0638-8027-4EDD-98AE-716C8DD66C92}" dt="2019-09-13T13:11:29.407" v="6" actId="2696"/>
        <pc:sldMkLst>
          <pc:docMk/>
          <pc:sldMk cId="1276600193" sldId="271"/>
        </pc:sldMkLst>
      </pc:sldChg>
      <pc:sldChg chg="del">
        <pc:chgData name="Julien Leblud" userId="7732bf95-eff9-4bf3-a878-a679034225b4" providerId="ADAL" clId="{493F0638-8027-4EDD-98AE-716C8DD66C92}" dt="2019-09-13T13:11:29.555" v="10" actId="2696"/>
        <pc:sldMkLst>
          <pc:docMk/>
          <pc:sldMk cId="1773706608" sldId="272"/>
        </pc:sldMkLst>
      </pc:sldChg>
      <pc:sldChg chg="del">
        <pc:chgData name="Julien Leblud" userId="7732bf95-eff9-4bf3-a878-a679034225b4" providerId="ADAL" clId="{493F0638-8027-4EDD-98AE-716C8DD66C92}" dt="2019-09-13T13:11:29.728" v="14" actId="2696"/>
        <pc:sldMkLst>
          <pc:docMk/>
          <pc:sldMk cId="743795717" sldId="273"/>
        </pc:sldMkLst>
      </pc:sldChg>
      <pc:sldChg chg="del">
        <pc:chgData name="Julien Leblud" userId="7732bf95-eff9-4bf3-a878-a679034225b4" providerId="ADAL" clId="{493F0638-8027-4EDD-98AE-716C8DD66C92}" dt="2019-09-13T13:11:30.534" v="38" actId="2696"/>
        <pc:sldMkLst>
          <pc:docMk/>
          <pc:sldMk cId="2500972321" sldId="274"/>
        </pc:sldMkLst>
      </pc:sldChg>
      <pc:sldChg chg="del">
        <pc:chgData name="Julien Leblud" userId="7732bf95-eff9-4bf3-a878-a679034225b4" providerId="ADAL" clId="{493F0638-8027-4EDD-98AE-716C8DD66C92}" dt="2019-09-13T13:11:29.866" v="18" actId="2696"/>
        <pc:sldMkLst>
          <pc:docMk/>
          <pc:sldMk cId="2028462998" sldId="275"/>
        </pc:sldMkLst>
      </pc:sldChg>
      <pc:sldChg chg="del">
        <pc:chgData name="Julien Leblud" userId="7732bf95-eff9-4bf3-a878-a679034225b4" providerId="ADAL" clId="{493F0638-8027-4EDD-98AE-716C8DD66C92}" dt="2019-09-13T13:11:30.309" v="30" actId="2696"/>
        <pc:sldMkLst>
          <pc:docMk/>
          <pc:sldMk cId="4289662161" sldId="276"/>
        </pc:sldMkLst>
      </pc:sldChg>
      <pc:sldChg chg="del">
        <pc:chgData name="Julien Leblud" userId="7732bf95-eff9-4bf3-a878-a679034225b4" providerId="ADAL" clId="{493F0638-8027-4EDD-98AE-716C8DD66C92}" dt="2019-09-13T13:11:30.028" v="22" actId="2696"/>
        <pc:sldMkLst>
          <pc:docMk/>
          <pc:sldMk cId="2068612831" sldId="277"/>
        </pc:sldMkLst>
      </pc:sldChg>
      <pc:sldChg chg="del">
        <pc:chgData name="Julien Leblud" userId="7732bf95-eff9-4bf3-a878-a679034225b4" providerId="ADAL" clId="{493F0638-8027-4EDD-98AE-716C8DD66C92}" dt="2019-09-13T13:11:30.187" v="26" actId="2696"/>
        <pc:sldMkLst>
          <pc:docMk/>
          <pc:sldMk cId="3561515233" sldId="278"/>
        </pc:sldMkLst>
      </pc:sldChg>
      <pc:sldChg chg="del">
        <pc:chgData name="Julien Leblud" userId="7732bf95-eff9-4bf3-a878-a679034225b4" providerId="ADAL" clId="{493F0638-8027-4EDD-98AE-716C8DD66C92}" dt="2019-09-13T13:11:30.490" v="36" actId="2696"/>
        <pc:sldMkLst>
          <pc:docMk/>
          <pc:sldMk cId="1494466006" sldId="280"/>
        </pc:sldMkLst>
      </pc:sldChg>
      <pc:sldChg chg="del">
        <pc:chgData name="Julien Leblud" userId="7732bf95-eff9-4bf3-a878-a679034225b4" providerId="ADAL" clId="{493F0638-8027-4EDD-98AE-716C8DD66C92}" dt="2019-09-13T13:11:30.513" v="37" actId="2696"/>
        <pc:sldMkLst>
          <pc:docMk/>
          <pc:sldMk cId="3874360923" sldId="281"/>
        </pc:sldMkLst>
      </pc:sldChg>
      <pc:sldChg chg="del">
        <pc:chgData name="Julien Leblud" userId="7732bf95-eff9-4bf3-a878-a679034225b4" providerId="ADAL" clId="{493F0638-8027-4EDD-98AE-716C8DD66C92}" dt="2019-09-13T13:11:30.458" v="35" actId="2696"/>
        <pc:sldMkLst>
          <pc:docMk/>
          <pc:sldMk cId="3528580557" sldId="282"/>
        </pc:sldMkLst>
      </pc:sldChg>
      <pc:sldChg chg="del">
        <pc:chgData name="Julien Leblud" userId="7732bf95-eff9-4bf3-a878-a679034225b4" providerId="ADAL" clId="{493F0638-8027-4EDD-98AE-716C8DD66C92}" dt="2019-09-13T13:11:29.490" v="8" actId="2696"/>
        <pc:sldMkLst>
          <pc:docMk/>
          <pc:sldMk cId="23525036" sldId="284"/>
        </pc:sldMkLst>
      </pc:sldChg>
      <pc:sldChg chg="del">
        <pc:chgData name="Julien Leblud" userId="7732bf95-eff9-4bf3-a878-a679034225b4" providerId="ADAL" clId="{493F0638-8027-4EDD-98AE-716C8DD66C92}" dt="2019-09-13T13:11:29.527" v="9" actId="2696"/>
        <pc:sldMkLst>
          <pc:docMk/>
          <pc:sldMk cId="3116404399" sldId="285"/>
        </pc:sldMkLst>
      </pc:sldChg>
      <pc:sldChg chg="del">
        <pc:chgData name="Julien Leblud" userId="7732bf95-eff9-4bf3-a878-a679034225b4" providerId="ADAL" clId="{493F0638-8027-4EDD-98AE-716C8DD66C92}" dt="2019-09-13T13:11:29.365" v="5" actId="2696"/>
        <pc:sldMkLst>
          <pc:docMk/>
          <pc:sldMk cId="1802996884" sldId="288"/>
        </pc:sldMkLst>
      </pc:sldChg>
      <pc:sldChg chg="del">
        <pc:chgData name="Julien Leblud" userId="7732bf95-eff9-4bf3-a878-a679034225b4" providerId="ADAL" clId="{493F0638-8027-4EDD-98AE-716C8DD66C92}" dt="2019-09-13T13:11:29.647" v="12" actId="2696"/>
        <pc:sldMkLst>
          <pc:docMk/>
          <pc:sldMk cId="2613118733" sldId="289"/>
        </pc:sldMkLst>
      </pc:sldChg>
      <pc:sldChg chg="del">
        <pc:chgData name="Julien Leblud" userId="7732bf95-eff9-4bf3-a878-a679034225b4" providerId="ADAL" clId="{493F0638-8027-4EDD-98AE-716C8DD66C92}" dt="2019-09-13T13:11:29.603" v="11" actId="2696"/>
        <pc:sldMkLst>
          <pc:docMk/>
          <pc:sldMk cId="4087965695" sldId="290"/>
        </pc:sldMkLst>
      </pc:sldChg>
      <pc:sldChg chg="del">
        <pc:chgData name="Julien Leblud" userId="7732bf95-eff9-4bf3-a878-a679034225b4" providerId="ADAL" clId="{493F0638-8027-4EDD-98AE-716C8DD66C92}" dt="2019-09-13T13:11:29.689" v="13" actId="2696"/>
        <pc:sldMkLst>
          <pc:docMk/>
          <pc:sldMk cId="511108204" sldId="292"/>
        </pc:sldMkLst>
      </pc:sldChg>
      <pc:sldChg chg="del">
        <pc:chgData name="Julien Leblud" userId="7732bf95-eff9-4bf3-a878-a679034225b4" providerId="ADAL" clId="{493F0638-8027-4EDD-98AE-716C8DD66C92}" dt="2019-09-13T13:11:29.769" v="15" actId="2696"/>
        <pc:sldMkLst>
          <pc:docMk/>
          <pc:sldMk cId="1720483484" sldId="293"/>
        </pc:sldMkLst>
      </pc:sldChg>
      <pc:sldChg chg="del">
        <pc:chgData name="Julien Leblud" userId="7732bf95-eff9-4bf3-a878-a679034225b4" providerId="ADAL" clId="{493F0638-8027-4EDD-98AE-716C8DD66C92}" dt="2019-09-13T13:11:29.803" v="16" actId="2696"/>
        <pc:sldMkLst>
          <pc:docMk/>
          <pc:sldMk cId="3495384015" sldId="294"/>
        </pc:sldMkLst>
      </pc:sldChg>
      <pc:sldChg chg="del">
        <pc:chgData name="Julien Leblud" userId="7732bf95-eff9-4bf3-a878-a679034225b4" providerId="ADAL" clId="{493F0638-8027-4EDD-98AE-716C8DD66C92}" dt="2019-09-13T13:11:29.832" v="17" actId="2696"/>
        <pc:sldMkLst>
          <pc:docMk/>
          <pc:sldMk cId="3605138703" sldId="295"/>
        </pc:sldMkLst>
      </pc:sldChg>
      <pc:sldChg chg="del">
        <pc:chgData name="Julien Leblud" userId="7732bf95-eff9-4bf3-a878-a679034225b4" providerId="ADAL" clId="{493F0638-8027-4EDD-98AE-716C8DD66C92}" dt="2019-09-13T13:11:30.557" v="39" actId="2696"/>
        <pc:sldMkLst>
          <pc:docMk/>
          <pc:sldMk cId="14102452" sldId="296"/>
        </pc:sldMkLst>
      </pc:sldChg>
      <pc:sldChg chg="del">
        <pc:chgData name="Julien Leblud" userId="7732bf95-eff9-4bf3-a878-a679034225b4" providerId="ADAL" clId="{493F0638-8027-4EDD-98AE-716C8DD66C92}" dt="2019-09-13T13:11:30.586" v="40" actId="2696"/>
        <pc:sldMkLst>
          <pc:docMk/>
          <pc:sldMk cId="1348716603" sldId="297"/>
        </pc:sldMkLst>
      </pc:sldChg>
      <pc:sldChg chg="del">
        <pc:chgData name="Julien Leblud" userId="7732bf95-eff9-4bf3-a878-a679034225b4" providerId="ADAL" clId="{493F0638-8027-4EDD-98AE-716C8DD66C92}" dt="2019-09-13T13:11:30.612" v="41" actId="2696"/>
        <pc:sldMkLst>
          <pc:docMk/>
          <pc:sldMk cId="1769428984" sldId="298"/>
        </pc:sldMkLst>
      </pc:sldChg>
      <pc:sldChg chg="del">
        <pc:chgData name="Julien Leblud" userId="7732bf95-eff9-4bf3-a878-a679034225b4" providerId="ADAL" clId="{493F0638-8027-4EDD-98AE-716C8DD66C92}" dt="2019-09-13T13:11:29.909" v="19" actId="2696"/>
        <pc:sldMkLst>
          <pc:docMk/>
          <pc:sldMk cId="3605128687" sldId="299"/>
        </pc:sldMkLst>
      </pc:sldChg>
      <pc:sldChg chg="del">
        <pc:chgData name="Julien Leblud" userId="7732bf95-eff9-4bf3-a878-a679034225b4" providerId="ADAL" clId="{493F0638-8027-4EDD-98AE-716C8DD66C92}" dt="2019-09-13T13:11:29.987" v="21" actId="2696"/>
        <pc:sldMkLst>
          <pc:docMk/>
          <pc:sldMk cId="2872026737" sldId="300"/>
        </pc:sldMkLst>
      </pc:sldChg>
      <pc:sldChg chg="del">
        <pc:chgData name="Julien Leblud" userId="7732bf95-eff9-4bf3-a878-a679034225b4" providerId="ADAL" clId="{493F0638-8027-4EDD-98AE-716C8DD66C92}" dt="2019-09-13T13:11:29.948" v="20" actId="2696"/>
        <pc:sldMkLst>
          <pc:docMk/>
          <pc:sldMk cId="2878739706" sldId="301"/>
        </pc:sldMkLst>
      </pc:sldChg>
      <pc:sldChg chg="del">
        <pc:chgData name="Julien Leblud" userId="7732bf95-eff9-4bf3-a878-a679034225b4" providerId="ADAL" clId="{493F0638-8027-4EDD-98AE-716C8DD66C92}" dt="2019-09-13T13:11:30.335" v="31" actId="2696"/>
        <pc:sldMkLst>
          <pc:docMk/>
          <pc:sldMk cId="400436924" sldId="302"/>
        </pc:sldMkLst>
      </pc:sldChg>
      <pc:sldChg chg="del">
        <pc:chgData name="Julien Leblud" userId="7732bf95-eff9-4bf3-a878-a679034225b4" providerId="ADAL" clId="{493F0638-8027-4EDD-98AE-716C8DD66C92}" dt="2019-09-13T13:11:30.373" v="32" actId="2696"/>
        <pc:sldMkLst>
          <pc:docMk/>
          <pc:sldMk cId="826259577" sldId="303"/>
        </pc:sldMkLst>
      </pc:sldChg>
      <pc:sldChg chg="del">
        <pc:chgData name="Julien Leblud" userId="7732bf95-eff9-4bf3-a878-a679034225b4" providerId="ADAL" clId="{493F0638-8027-4EDD-98AE-716C8DD66C92}" dt="2019-09-13T13:11:30.407" v="33" actId="2696"/>
        <pc:sldMkLst>
          <pc:docMk/>
          <pc:sldMk cId="3685389469" sldId="304"/>
        </pc:sldMkLst>
      </pc:sldChg>
      <pc:sldChg chg="del">
        <pc:chgData name="Julien Leblud" userId="7732bf95-eff9-4bf3-a878-a679034225b4" providerId="ADAL" clId="{493F0638-8027-4EDD-98AE-716C8DD66C92}" dt="2019-09-13T13:11:30.069" v="23" actId="2696"/>
        <pc:sldMkLst>
          <pc:docMk/>
          <pc:sldMk cId="4088621552" sldId="305"/>
        </pc:sldMkLst>
      </pc:sldChg>
      <pc:sldChg chg="del">
        <pc:chgData name="Julien Leblud" userId="7732bf95-eff9-4bf3-a878-a679034225b4" providerId="ADAL" clId="{493F0638-8027-4EDD-98AE-716C8DD66C92}" dt="2019-09-13T13:11:30.150" v="25" actId="2696"/>
        <pc:sldMkLst>
          <pc:docMk/>
          <pc:sldMk cId="3458344267" sldId="306"/>
        </pc:sldMkLst>
      </pc:sldChg>
      <pc:sldChg chg="del">
        <pc:chgData name="Julien Leblud" userId="7732bf95-eff9-4bf3-a878-a679034225b4" providerId="ADAL" clId="{493F0638-8027-4EDD-98AE-716C8DD66C92}" dt="2019-09-13T13:11:30.111" v="24" actId="2696"/>
        <pc:sldMkLst>
          <pc:docMk/>
          <pc:sldMk cId="4195872883" sldId="307"/>
        </pc:sldMkLst>
      </pc:sldChg>
      <pc:sldChg chg="del">
        <pc:chgData name="Julien Leblud" userId="7732bf95-eff9-4bf3-a878-a679034225b4" providerId="ADAL" clId="{493F0638-8027-4EDD-98AE-716C8DD66C92}" dt="2019-09-13T13:11:30.226" v="27" actId="2696"/>
        <pc:sldMkLst>
          <pc:docMk/>
          <pc:sldMk cId="1639798027" sldId="308"/>
        </pc:sldMkLst>
      </pc:sldChg>
      <pc:sldChg chg="del">
        <pc:chgData name="Julien Leblud" userId="7732bf95-eff9-4bf3-a878-a679034225b4" providerId="ADAL" clId="{493F0638-8027-4EDD-98AE-716C8DD66C92}" dt="2019-09-13T13:11:30.286" v="29" actId="2696"/>
        <pc:sldMkLst>
          <pc:docMk/>
          <pc:sldMk cId="1901712241" sldId="309"/>
        </pc:sldMkLst>
      </pc:sldChg>
      <pc:sldChg chg="del">
        <pc:chgData name="Julien Leblud" userId="7732bf95-eff9-4bf3-a878-a679034225b4" providerId="ADAL" clId="{493F0638-8027-4EDD-98AE-716C8DD66C92}" dt="2019-09-13T13:11:30.255" v="28" actId="2696"/>
        <pc:sldMkLst>
          <pc:docMk/>
          <pc:sldMk cId="1158565295" sldId="310"/>
        </pc:sldMkLst>
      </pc:sldChg>
      <pc:sldChg chg="del">
        <pc:chgData name="Julien Leblud" userId="7732bf95-eff9-4bf3-a878-a679034225b4" providerId="ADAL" clId="{493F0638-8027-4EDD-98AE-716C8DD66C92}" dt="2019-09-13T13:11:30.659" v="43" actId="2696"/>
        <pc:sldMkLst>
          <pc:docMk/>
          <pc:sldMk cId="2429672423" sldId="311"/>
        </pc:sldMkLst>
      </pc:sldChg>
      <pc:sldChg chg="del">
        <pc:chgData name="Julien Leblud" userId="7732bf95-eff9-4bf3-a878-a679034225b4" providerId="ADAL" clId="{493F0638-8027-4EDD-98AE-716C8DD66C92}" dt="2019-09-13T13:11:30.688" v="44" actId="2696"/>
        <pc:sldMkLst>
          <pc:docMk/>
          <pc:sldMk cId="673721" sldId="312"/>
        </pc:sldMkLst>
      </pc:sldChg>
      <pc:sldChg chg="del">
        <pc:chgData name="Julien Leblud" userId="7732bf95-eff9-4bf3-a878-a679034225b4" providerId="ADAL" clId="{493F0638-8027-4EDD-98AE-716C8DD66C92}" dt="2019-09-13T13:11:29.110" v="0" actId="2696"/>
        <pc:sldMkLst>
          <pc:docMk/>
          <pc:sldMk cId="3647234748" sldId="313"/>
        </pc:sldMkLst>
      </pc:sldChg>
      <pc:sldChg chg="del">
        <pc:chgData name="Julien Leblud" userId="7732bf95-eff9-4bf3-a878-a679034225b4" providerId="ADAL" clId="{493F0638-8027-4EDD-98AE-716C8DD66C92}" dt="2019-09-13T13:11:29.292" v="4" actId="2696"/>
        <pc:sldMkLst>
          <pc:docMk/>
          <pc:sldMk cId="3381694664" sldId="314"/>
        </pc:sldMkLst>
      </pc:sldChg>
      <pc:sldChg chg="del">
        <pc:chgData name="Julien Leblud" userId="7732bf95-eff9-4bf3-a878-a679034225b4" providerId="ADAL" clId="{493F0638-8027-4EDD-98AE-716C8DD66C92}" dt="2019-09-13T13:11:29.249" v="3" actId="2696"/>
        <pc:sldMkLst>
          <pc:docMk/>
          <pc:sldMk cId="3589910805" sldId="315"/>
        </pc:sldMkLst>
      </pc:sldChg>
      <pc:sldChg chg="delSp modSp">
        <pc:chgData name="Julien Leblud" userId="7732bf95-eff9-4bf3-a878-a679034225b4" providerId="ADAL" clId="{493F0638-8027-4EDD-98AE-716C8DD66C92}" dt="2019-09-13T13:11:58.832" v="50" actId="1076"/>
        <pc:sldMkLst>
          <pc:docMk/>
          <pc:sldMk cId="519413742" sldId="320"/>
        </pc:sldMkLst>
        <pc:spChg chg="mod">
          <ac:chgData name="Julien Leblud" userId="7732bf95-eff9-4bf3-a878-a679034225b4" providerId="ADAL" clId="{493F0638-8027-4EDD-98AE-716C8DD66C92}" dt="2019-09-13T13:11:58.832" v="50" actId="1076"/>
          <ac:spMkLst>
            <pc:docMk/>
            <pc:sldMk cId="519413742" sldId="320"/>
            <ac:spMk id="2" creationId="{D61E1BB4-5135-4FFF-B6B3-7E72DC857971}"/>
          </ac:spMkLst>
        </pc:spChg>
        <pc:spChg chg="mod">
          <ac:chgData name="Julien Leblud" userId="7732bf95-eff9-4bf3-a878-a679034225b4" providerId="ADAL" clId="{493F0638-8027-4EDD-98AE-716C8DD66C92}" dt="2019-09-13T13:11:50.541" v="49" actId="1076"/>
          <ac:spMkLst>
            <pc:docMk/>
            <pc:sldMk cId="519413742" sldId="320"/>
            <ac:spMk id="22" creationId="{6D90604A-8193-4E87-B28D-CE517FE75BE2}"/>
          </ac:spMkLst>
        </pc:spChg>
        <pc:spChg chg="del">
          <ac:chgData name="Julien Leblud" userId="7732bf95-eff9-4bf3-a878-a679034225b4" providerId="ADAL" clId="{493F0638-8027-4EDD-98AE-716C8DD66C92}" dt="2019-09-13T13:11:42.306" v="48" actId="478"/>
          <ac:spMkLst>
            <pc:docMk/>
            <pc:sldMk cId="519413742" sldId="320"/>
            <ac:spMk id="23" creationId="{0C964E27-68B3-4244-975D-5B31300702B0}"/>
          </ac:spMkLst>
        </pc:spChg>
        <pc:spChg chg="mod">
          <ac:chgData name="Julien Leblud" userId="7732bf95-eff9-4bf3-a878-a679034225b4" providerId="ADAL" clId="{493F0638-8027-4EDD-98AE-716C8DD66C92}" dt="2019-09-13T13:11:50.541" v="49" actId="1076"/>
          <ac:spMkLst>
            <pc:docMk/>
            <pc:sldMk cId="519413742" sldId="320"/>
            <ac:spMk id="31" creationId="{FDCD6C62-218B-49A7-BA45-1848413F5EE4}"/>
          </ac:spMkLst>
        </pc:spChg>
        <pc:spChg chg="del">
          <ac:chgData name="Julien Leblud" userId="7732bf95-eff9-4bf3-a878-a679034225b4" providerId="ADAL" clId="{493F0638-8027-4EDD-98AE-716C8DD66C92}" dt="2019-09-13T13:11:40.641" v="47" actId="478"/>
          <ac:spMkLst>
            <pc:docMk/>
            <pc:sldMk cId="519413742" sldId="320"/>
            <ac:spMk id="32" creationId="{FE5F8C98-CCEB-40B8-9309-908B6B61CBCB}"/>
          </ac:spMkLst>
        </pc:spChg>
        <pc:spChg chg="del">
          <ac:chgData name="Julien Leblud" userId="7732bf95-eff9-4bf3-a878-a679034225b4" providerId="ADAL" clId="{493F0638-8027-4EDD-98AE-716C8DD66C92}" dt="2019-09-13T13:11:37.780" v="45" actId="478"/>
          <ac:spMkLst>
            <pc:docMk/>
            <pc:sldMk cId="519413742" sldId="320"/>
            <ac:spMk id="37" creationId="{12C44EF8-47E9-4C4B-B68B-5B3583FB1E62}"/>
          </ac:spMkLst>
        </pc:spChg>
        <pc:picChg chg="del">
          <ac:chgData name="Julien Leblud" userId="7732bf95-eff9-4bf3-a878-a679034225b4" providerId="ADAL" clId="{493F0638-8027-4EDD-98AE-716C8DD66C92}" dt="2019-09-13T13:11:39.020" v="46" actId="478"/>
          <ac:picMkLst>
            <pc:docMk/>
            <pc:sldMk cId="519413742" sldId="320"/>
            <ac:picMk id="3" creationId="{A5B1DC8B-A140-44A8-9A30-7A21788B6AF2}"/>
          </ac:picMkLst>
        </pc:picChg>
        <pc:picChg chg="mod">
          <ac:chgData name="Julien Leblud" userId="7732bf95-eff9-4bf3-a878-a679034225b4" providerId="ADAL" clId="{493F0638-8027-4EDD-98AE-716C8DD66C92}" dt="2019-09-13T13:11:50.541" v="49" actId="1076"/>
          <ac:picMkLst>
            <pc:docMk/>
            <pc:sldMk cId="519413742" sldId="320"/>
            <ac:picMk id="19" creationId="{5C809319-7B81-40CF-9473-0B7F2A2E82C4}"/>
          </ac:picMkLst>
        </pc:picChg>
      </pc:sldChg>
      <pc:sldChg chg="del">
        <pc:chgData name="Julien Leblud" userId="7732bf95-eff9-4bf3-a878-a679034225b4" providerId="ADAL" clId="{493F0638-8027-4EDD-98AE-716C8DD66C92}" dt="2019-09-13T13:11:29.161" v="1" actId="2696"/>
        <pc:sldMkLst>
          <pc:docMk/>
          <pc:sldMk cId="1296759127" sldId="342"/>
        </pc:sldMkLst>
      </pc:sldChg>
      <pc:sldChg chg="del">
        <pc:chgData name="Julien Leblud" userId="7732bf95-eff9-4bf3-a878-a679034225b4" providerId="ADAL" clId="{493F0638-8027-4EDD-98AE-716C8DD66C92}" dt="2019-09-13T13:11:29.451" v="7" actId="2696"/>
        <pc:sldMkLst>
          <pc:docMk/>
          <pc:sldMk cId="731227615" sldId="362"/>
        </pc:sldMkLst>
      </pc:sldChg>
    </pc:docChg>
  </pc:docChgLst>
  <pc:docChgLst>
    <pc:chgData name="Julien Leblud" userId="7732bf95-eff9-4bf3-a878-a679034225b4" providerId="ADAL" clId="{85031940-C388-4BD4-A9BC-56F9F38225AA}"/>
    <pc:docChg chg="undo custSel addSld modSld">
      <pc:chgData name="Julien Leblud" userId="7732bf95-eff9-4bf3-a878-a679034225b4" providerId="ADAL" clId="{85031940-C388-4BD4-A9BC-56F9F38225AA}" dt="2019-09-14T18:49:52.151" v="140" actId="478"/>
      <pc:docMkLst>
        <pc:docMk/>
      </pc:docMkLst>
      <pc:sldChg chg="addSp delSp">
        <pc:chgData name="Julien Leblud" userId="7732bf95-eff9-4bf3-a878-a679034225b4" providerId="ADAL" clId="{85031940-C388-4BD4-A9BC-56F9F38225AA}" dt="2019-09-14T09:23:20.481" v="81" actId="478"/>
        <pc:sldMkLst>
          <pc:docMk/>
          <pc:sldMk cId="3497300681" sldId="316"/>
        </pc:sldMkLst>
        <pc:picChg chg="add del">
          <ac:chgData name="Julien Leblud" userId="7732bf95-eff9-4bf3-a878-a679034225b4" providerId="ADAL" clId="{85031940-C388-4BD4-A9BC-56F9F38225AA}" dt="2019-09-14T09:23:20.481" v="81" actId="478"/>
          <ac:picMkLst>
            <pc:docMk/>
            <pc:sldMk cId="3497300681" sldId="316"/>
            <ac:picMk id="27" creationId="{1D0967AF-1076-4496-B9CD-F0CCD3258D0D}"/>
          </ac:picMkLst>
        </pc:picChg>
      </pc:sldChg>
      <pc:sldChg chg="modSp">
        <pc:chgData name="Julien Leblud" userId="7732bf95-eff9-4bf3-a878-a679034225b4" providerId="ADAL" clId="{85031940-C388-4BD4-A9BC-56F9F38225AA}" dt="2019-09-13T13:36:49.884" v="1" actId="14100"/>
        <pc:sldMkLst>
          <pc:docMk/>
          <pc:sldMk cId="519413742" sldId="320"/>
        </pc:sldMkLst>
        <pc:spChg chg="mod">
          <ac:chgData name="Julien Leblud" userId="7732bf95-eff9-4bf3-a878-a679034225b4" providerId="ADAL" clId="{85031940-C388-4BD4-A9BC-56F9F38225AA}" dt="2019-09-13T13:36:49.884" v="1" actId="14100"/>
          <ac:spMkLst>
            <pc:docMk/>
            <pc:sldMk cId="519413742" sldId="320"/>
            <ac:spMk id="2" creationId="{D61E1BB4-5135-4FFF-B6B3-7E72DC857971}"/>
          </ac:spMkLst>
        </pc:spChg>
      </pc:sldChg>
      <pc:sldChg chg="delSp mod">
        <pc:chgData name="Julien Leblud" userId="7732bf95-eff9-4bf3-a878-a679034225b4" providerId="ADAL" clId="{85031940-C388-4BD4-A9BC-56F9F38225AA}" dt="2019-09-14T09:44:16.138" v="89" actId="27918"/>
        <pc:sldMkLst>
          <pc:docMk/>
          <pc:sldMk cId="2081354596" sldId="324"/>
        </pc:sldMkLst>
        <pc:picChg chg="del">
          <ac:chgData name="Julien Leblud" userId="7732bf95-eff9-4bf3-a878-a679034225b4" providerId="ADAL" clId="{85031940-C388-4BD4-A9BC-56F9F38225AA}" dt="2019-09-13T13:37:53.007" v="2" actId="478"/>
          <ac:picMkLst>
            <pc:docMk/>
            <pc:sldMk cId="2081354596" sldId="324"/>
            <ac:picMk id="69" creationId="{956A7D9E-F00C-49DD-9B7A-DC0BF52B2C85}"/>
          </ac:picMkLst>
        </pc:picChg>
        <pc:picChg chg="del">
          <ac:chgData name="Julien Leblud" userId="7732bf95-eff9-4bf3-a878-a679034225b4" providerId="ADAL" clId="{85031940-C388-4BD4-A9BC-56F9F38225AA}" dt="2019-09-13T13:37:54.596" v="3" actId="478"/>
          <ac:picMkLst>
            <pc:docMk/>
            <pc:sldMk cId="2081354596" sldId="324"/>
            <ac:picMk id="76" creationId="{BBBB1459-1B01-4960-BE48-AB6651FEBE0D}"/>
          </ac:picMkLst>
        </pc:picChg>
      </pc:sldChg>
      <pc:sldChg chg="mod">
        <pc:chgData name="Julien Leblud" userId="7732bf95-eff9-4bf3-a878-a679034225b4" providerId="ADAL" clId="{85031940-C388-4BD4-A9BC-56F9F38225AA}" dt="2019-09-13T13:41:35.609" v="8" actId="27918"/>
        <pc:sldMkLst>
          <pc:docMk/>
          <pc:sldMk cId="3320180397" sldId="327"/>
        </pc:sldMkLst>
      </pc:sldChg>
      <pc:sldChg chg="addSp delSp modSp">
        <pc:chgData name="Julien Leblud" userId="7732bf95-eff9-4bf3-a878-a679034225b4" providerId="ADAL" clId="{85031940-C388-4BD4-A9BC-56F9F38225AA}" dt="2019-09-14T18:37:36.454" v="137" actId="478"/>
        <pc:sldMkLst>
          <pc:docMk/>
          <pc:sldMk cId="2339887855" sldId="332"/>
        </pc:sldMkLst>
        <pc:spChg chg="add mod">
          <ac:chgData name="Julien Leblud" userId="7732bf95-eff9-4bf3-a878-a679034225b4" providerId="ADAL" clId="{85031940-C388-4BD4-A9BC-56F9F38225AA}" dt="2019-09-14T09:45:25.161" v="114" actId="1076"/>
          <ac:spMkLst>
            <pc:docMk/>
            <pc:sldMk cId="2339887855" sldId="332"/>
            <ac:spMk id="2" creationId="{A61AF78E-54A1-423C-92FC-7042A7226925}"/>
          </ac:spMkLst>
        </pc:spChg>
        <pc:picChg chg="del">
          <ac:chgData name="Julien Leblud" userId="7732bf95-eff9-4bf3-a878-a679034225b4" providerId="ADAL" clId="{85031940-C388-4BD4-A9BC-56F9F38225AA}" dt="2019-09-14T18:37:34.803" v="136" actId="478"/>
          <ac:picMkLst>
            <pc:docMk/>
            <pc:sldMk cId="2339887855" sldId="332"/>
            <ac:picMk id="44" creationId="{7ED1DB0D-4D62-47AD-B7F5-AD3FE9C42F58}"/>
          </ac:picMkLst>
        </pc:picChg>
        <pc:picChg chg="del">
          <ac:chgData name="Julien Leblud" userId="7732bf95-eff9-4bf3-a878-a679034225b4" providerId="ADAL" clId="{85031940-C388-4BD4-A9BC-56F9F38225AA}" dt="2019-09-14T18:37:36.454" v="137" actId="478"/>
          <ac:picMkLst>
            <pc:docMk/>
            <pc:sldMk cId="2339887855" sldId="332"/>
            <ac:picMk id="45" creationId="{959BC2DC-E67F-47E1-A9B6-A8E99E88428C}"/>
          </ac:picMkLst>
        </pc:picChg>
      </pc:sldChg>
      <pc:sldChg chg="modSp">
        <pc:chgData name="Julien Leblud" userId="7732bf95-eff9-4bf3-a878-a679034225b4" providerId="ADAL" clId="{85031940-C388-4BD4-A9BC-56F9F38225AA}" dt="2019-09-13T18:41:06.913" v="39"/>
        <pc:sldMkLst>
          <pc:docMk/>
          <pc:sldMk cId="1351900054" sldId="340"/>
        </pc:sldMkLst>
        <pc:picChg chg="mod">
          <ac:chgData name="Julien Leblud" userId="7732bf95-eff9-4bf3-a878-a679034225b4" providerId="ADAL" clId="{85031940-C388-4BD4-A9BC-56F9F38225AA}" dt="2019-09-13T18:41:06.913" v="39"/>
          <ac:picMkLst>
            <pc:docMk/>
            <pc:sldMk cId="1351900054" sldId="340"/>
            <ac:picMk id="10" creationId="{277BA450-8081-41AB-A417-8FC0059BF847}"/>
          </ac:picMkLst>
        </pc:picChg>
      </pc:sldChg>
      <pc:sldChg chg="add">
        <pc:chgData name="Julien Leblud" userId="7732bf95-eff9-4bf3-a878-a679034225b4" providerId="ADAL" clId="{85031940-C388-4BD4-A9BC-56F9F38225AA}" dt="2019-09-13T18:40:35.689" v="38"/>
        <pc:sldMkLst>
          <pc:docMk/>
          <pc:sldMk cId="1296759127" sldId="342"/>
        </pc:sldMkLst>
      </pc:sldChg>
      <pc:sldChg chg="delSp">
        <pc:chgData name="Julien Leblud" userId="7732bf95-eff9-4bf3-a878-a679034225b4" providerId="ADAL" clId="{85031940-C388-4BD4-A9BC-56F9F38225AA}" dt="2019-09-14T18:38:03.123" v="138" actId="478"/>
        <pc:sldMkLst>
          <pc:docMk/>
          <pc:sldMk cId="1570212779" sldId="343"/>
        </pc:sldMkLst>
        <pc:picChg chg="del">
          <ac:chgData name="Julien Leblud" userId="7732bf95-eff9-4bf3-a878-a679034225b4" providerId="ADAL" clId="{85031940-C388-4BD4-A9BC-56F9F38225AA}" dt="2019-09-14T18:38:03.123" v="138" actId="478"/>
          <ac:picMkLst>
            <pc:docMk/>
            <pc:sldMk cId="1570212779" sldId="343"/>
            <ac:picMk id="134" creationId="{BF49A257-A78D-4D42-B067-4D877AA83826}"/>
          </ac:picMkLst>
        </pc:picChg>
        <pc:picChg chg="del">
          <ac:chgData name="Julien Leblud" userId="7732bf95-eff9-4bf3-a878-a679034225b4" providerId="ADAL" clId="{85031940-C388-4BD4-A9BC-56F9F38225AA}" dt="2019-09-14T18:38:03.123" v="138" actId="478"/>
          <ac:picMkLst>
            <pc:docMk/>
            <pc:sldMk cId="1570212779" sldId="343"/>
            <ac:picMk id="136" creationId="{EE45EBF8-26F4-481D-9060-78868C95ED96}"/>
          </ac:picMkLst>
        </pc:picChg>
      </pc:sldChg>
      <pc:sldChg chg="delSp modSp">
        <pc:chgData name="Julien Leblud" userId="7732bf95-eff9-4bf3-a878-a679034225b4" providerId="ADAL" clId="{85031940-C388-4BD4-A9BC-56F9F38225AA}" dt="2019-09-14T18:49:09.778" v="139" actId="478"/>
        <pc:sldMkLst>
          <pc:docMk/>
          <pc:sldMk cId="3440038576" sldId="344"/>
        </pc:sldMkLst>
        <pc:graphicFrameChg chg="mod">
          <ac:chgData name="Julien Leblud" userId="7732bf95-eff9-4bf3-a878-a679034225b4" providerId="ADAL" clId="{85031940-C388-4BD4-A9BC-56F9F38225AA}" dt="2019-09-13T18:42:01.906" v="61" actId="20577"/>
          <ac:graphicFrameMkLst>
            <pc:docMk/>
            <pc:sldMk cId="3440038576" sldId="344"/>
            <ac:graphicFrameMk id="61" creationId="{E591B13F-325C-4DD0-B24B-A85E5C489FAB}"/>
          </ac:graphicFrameMkLst>
        </pc:graphicFrameChg>
        <pc:picChg chg="del">
          <ac:chgData name="Julien Leblud" userId="7732bf95-eff9-4bf3-a878-a679034225b4" providerId="ADAL" clId="{85031940-C388-4BD4-A9BC-56F9F38225AA}" dt="2019-09-14T18:49:09.778" v="139" actId="478"/>
          <ac:picMkLst>
            <pc:docMk/>
            <pc:sldMk cId="3440038576" sldId="344"/>
            <ac:picMk id="32" creationId="{8D481AB6-E183-4C29-8F42-FAEF4D4E186B}"/>
          </ac:picMkLst>
        </pc:picChg>
        <pc:picChg chg="del">
          <ac:chgData name="Julien Leblud" userId="7732bf95-eff9-4bf3-a878-a679034225b4" providerId="ADAL" clId="{85031940-C388-4BD4-A9BC-56F9F38225AA}" dt="2019-09-14T18:49:09.778" v="139" actId="478"/>
          <ac:picMkLst>
            <pc:docMk/>
            <pc:sldMk cId="3440038576" sldId="344"/>
            <ac:picMk id="33" creationId="{8139FE30-D0AA-4CEB-80D1-ADAAFEA60F18}"/>
          </ac:picMkLst>
        </pc:picChg>
      </pc:sldChg>
      <pc:sldChg chg="delSp">
        <pc:chgData name="Julien Leblud" userId="7732bf95-eff9-4bf3-a878-a679034225b4" providerId="ADAL" clId="{85031940-C388-4BD4-A9BC-56F9F38225AA}" dt="2019-09-14T09:46:37.429" v="133" actId="478"/>
        <pc:sldMkLst>
          <pc:docMk/>
          <pc:sldMk cId="3731484744" sldId="349"/>
        </pc:sldMkLst>
        <pc:picChg chg="del">
          <ac:chgData name="Julien Leblud" userId="7732bf95-eff9-4bf3-a878-a679034225b4" providerId="ADAL" clId="{85031940-C388-4BD4-A9BC-56F9F38225AA}" dt="2019-09-14T09:46:37.429" v="133" actId="478"/>
          <ac:picMkLst>
            <pc:docMk/>
            <pc:sldMk cId="3731484744" sldId="349"/>
            <ac:picMk id="58" creationId="{9013408A-B5B3-48F6-B627-61D8C4F190C5}"/>
          </ac:picMkLst>
        </pc:picChg>
        <pc:picChg chg="del">
          <ac:chgData name="Julien Leblud" userId="7732bf95-eff9-4bf3-a878-a679034225b4" providerId="ADAL" clId="{85031940-C388-4BD4-A9BC-56F9F38225AA}" dt="2019-09-14T09:46:36.206" v="132" actId="478"/>
          <ac:picMkLst>
            <pc:docMk/>
            <pc:sldMk cId="3731484744" sldId="349"/>
            <ac:picMk id="59" creationId="{1EAEC41A-B516-4101-8B23-71AEC0B93299}"/>
          </ac:picMkLst>
        </pc:picChg>
      </pc:sldChg>
      <pc:sldChg chg="delSp">
        <pc:chgData name="Julien Leblud" userId="7732bf95-eff9-4bf3-a878-a679034225b4" providerId="ADAL" clId="{85031940-C388-4BD4-A9BC-56F9F38225AA}" dt="2019-09-14T18:49:52.151" v="140" actId="478"/>
        <pc:sldMkLst>
          <pc:docMk/>
          <pc:sldMk cId="1503900775" sldId="350"/>
        </pc:sldMkLst>
        <pc:picChg chg="del">
          <ac:chgData name="Julien Leblud" userId="7732bf95-eff9-4bf3-a878-a679034225b4" providerId="ADAL" clId="{85031940-C388-4BD4-A9BC-56F9F38225AA}" dt="2019-09-14T18:49:52.151" v="140" actId="478"/>
          <ac:picMkLst>
            <pc:docMk/>
            <pc:sldMk cId="1503900775" sldId="350"/>
            <ac:picMk id="106" creationId="{DF2AA074-6E61-43AB-93F3-FCF3DFE474D8}"/>
          </ac:picMkLst>
        </pc:picChg>
        <pc:picChg chg="del">
          <ac:chgData name="Julien Leblud" userId="7732bf95-eff9-4bf3-a878-a679034225b4" providerId="ADAL" clId="{85031940-C388-4BD4-A9BC-56F9F38225AA}" dt="2019-09-14T18:49:52.151" v="140" actId="478"/>
          <ac:picMkLst>
            <pc:docMk/>
            <pc:sldMk cId="1503900775" sldId="350"/>
            <ac:picMk id="107" creationId="{B4B951FA-EFA5-4883-A8C0-9161D702604B}"/>
          </ac:picMkLst>
        </pc:picChg>
      </pc:sldChg>
      <pc:sldChg chg="addSp modSp">
        <pc:chgData name="Julien Leblud" userId="7732bf95-eff9-4bf3-a878-a679034225b4" providerId="ADAL" clId="{85031940-C388-4BD4-A9BC-56F9F38225AA}" dt="2019-09-14T09:45:58.610" v="131" actId="1037"/>
        <pc:sldMkLst>
          <pc:docMk/>
          <pc:sldMk cId="3601663918" sldId="355"/>
        </pc:sldMkLst>
        <pc:spChg chg="add mod">
          <ac:chgData name="Julien Leblud" userId="7732bf95-eff9-4bf3-a878-a679034225b4" providerId="ADAL" clId="{85031940-C388-4BD4-A9BC-56F9F38225AA}" dt="2019-09-13T18:43:48.461" v="78" actId="1076"/>
          <ac:spMkLst>
            <pc:docMk/>
            <pc:sldMk cId="3601663918" sldId="355"/>
            <ac:spMk id="100" creationId="{04B5E56E-38F6-4942-B457-3204FC0BB743}"/>
          </ac:spMkLst>
        </pc:spChg>
        <pc:spChg chg="mod">
          <ac:chgData name="Julien Leblud" userId="7732bf95-eff9-4bf3-a878-a679034225b4" providerId="ADAL" clId="{85031940-C388-4BD4-A9BC-56F9F38225AA}" dt="2019-09-13T18:43:54.356" v="79" actId="14100"/>
          <ac:spMkLst>
            <pc:docMk/>
            <pc:sldMk cId="3601663918" sldId="355"/>
            <ac:spMk id="179" creationId="{8F87047E-A8A5-4C94-AE00-95D1BE81EFC6}"/>
          </ac:spMkLst>
        </pc:spChg>
        <pc:graphicFrameChg chg="mod modGraphic">
          <ac:chgData name="Julien Leblud" userId="7732bf95-eff9-4bf3-a878-a679034225b4" providerId="ADAL" clId="{85031940-C388-4BD4-A9BC-56F9F38225AA}" dt="2019-09-14T09:45:58.610" v="131" actId="1037"/>
          <ac:graphicFrameMkLst>
            <pc:docMk/>
            <pc:sldMk cId="3601663918" sldId="355"/>
            <ac:graphicFrameMk id="2" creationId="{3FE79647-C93A-470D-99C5-65A99EEF79B8}"/>
          </ac:graphicFrameMkLst>
        </pc:graphicFrameChg>
      </pc:sldChg>
      <pc:sldChg chg="modSp">
        <pc:chgData name="Julien Leblud" userId="7732bf95-eff9-4bf3-a878-a679034225b4" providerId="ADAL" clId="{85031940-C388-4BD4-A9BC-56F9F38225AA}" dt="2019-09-13T13:58:59.994" v="26" actId="14734"/>
        <pc:sldMkLst>
          <pc:docMk/>
          <pc:sldMk cId="582600867" sldId="368"/>
        </pc:sldMkLst>
        <pc:graphicFrameChg chg="modGraphic">
          <ac:chgData name="Julien Leblud" userId="7732bf95-eff9-4bf3-a878-a679034225b4" providerId="ADAL" clId="{85031940-C388-4BD4-A9BC-56F9F38225AA}" dt="2019-09-13T13:58:59.994" v="26" actId="14734"/>
          <ac:graphicFrameMkLst>
            <pc:docMk/>
            <pc:sldMk cId="582600867" sldId="368"/>
            <ac:graphicFrameMk id="4" creationId="{1555CD7B-3AEE-4DA6-BDF0-C6DBA3FC687C}"/>
          </ac:graphicFrameMkLst>
        </pc:graphicFrameChg>
      </pc:sldChg>
      <pc:sldChg chg="addSp delSp modSp">
        <pc:chgData name="Julien Leblud" userId="7732bf95-eff9-4bf3-a878-a679034225b4" providerId="ADAL" clId="{85031940-C388-4BD4-A9BC-56F9F38225AA}" dt="2019-09-14T18:36:04.206" v="135"/>
        <pc:sldMkLst>
          <pc:docMk/>
          <pc:sldMk cId="2081272509" sldId="370"/>
        </pc:sldMkLst>
        <pc:picChg chg="mod">
          <ac:chgData name="Julien Leblud" userId="7732bf95-eff9-4bf3-a878-a679034225b4" providerId="ADAL" clId="{85031940-C388-4BD4-A9BC-56F9F38225AA}" dt="2019-09-14T18:36:04.206" v="135"/>
          <ac:picMkLst>
            <pc:docMk/>
            <pc:sldMk cId="2081272509" sldId="370"/>
            <ac:picMk id="15" creationId="{A6D362EE-5765-4662-AA5C-81A1382A3850}"/>
          </ac:picMkLst>
        </pc:picChg>
        <pc:picChg chg="del">
          <ac:chgData name="Julien Leblud" userId="7732bf95-eff9-4bf3-a878-a679034225b4" providerId="ADAL" clId="{85031940-C388-4BD4-A9BC-56F9F38225AA}" dt="2019-09-13T13:51:58.997" v="9" actId="478"/>
          <ac:picMkLst>
            <pc:docMk/>
            <pc:sldMk cId="2081272509" sldId="370"/>
            <ac:picMk id="19" creationId="{0FBAC4EB-B6E9-4E61-9E98-3E7F9B871E51}"/>
          </ac:picMkLst>
        </pc:picChg>
        <pc:picChg chg="del">
          <ac:chgData name="Julien Leblud" userId="7732bf95-eff9-4bf3-a878-a679034225b4" providerId="ADAL" clId="{85031940-C388-4BD4-A9BC-56F9F38225AA}" dt="2019-09-13T13:52:00.998" v="10" actId="478"/>
          <ac:picMkLst>
            <pc:docMk/>
            <pc:sldMk cId="2081272509" sldId="370"/>
            <ac:picMk id="20" creationId="{22484257-F73F-4197-807B-9C21AEC62692}"/>
          </ac:picMkLst>
        </pc:picChg>
        <pc:picChg chg="add mod">
          <ac:chgData name="Julien Leblud" userId="7732bf95-eff9-4bf3-a878-a679034225b4" providerId="ADAL" clId="{85031940-C388-4BD4-A9BC-56F9F38225AA}" dt="2019-09-13T14:01:18.126" v="36"/>
          <ac:picMkLst>
            <pc:docMk/>
            <pc:sldMk cId="2081272509" sldId="370"/>
            <ac:picMk id="111" creationId="{B2918E95-7E77-481F-BB9E-EFB35A21DD04}"/>
          </ac:picMkLst>
        </pc:picChg>
      </pc:sldChg>
      <pc:sldChg chg="addSp delSp modSp add">
        <pc:chgData name="Julien Leblud" userId="7732bf95-eff9-4bf3-a878-a679034225b4" providerId="ADAL" clId="{85031940-C388-4BD4-A9BC-56F9F38225AA}" dt="2019-09-13T14:02:24.668" v="37" actId="113"/>
        <pc:sldMkLst>
          <pc:docMk/>
          <pc:sldMk cId="4180669568" sldId="372"/>
        </pc:sldMkLst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2" creationId="{3E332C22-1B2E-4854-ADB6-39EA4FCCD000}"/>
          </ac:spMkLst>
        </pc:spChg>
        <pc:spChg chg="del">
          <ac:chgData name="Julien Leblud" userId="7732bf95-eff9-4bf3-a878-a679034225b4" providerId="ADAL" clId="{85031940-C388-4BD4-A9BC-56F9F38225AA}" dt="2019-09-13T13:58:18.233" v="19" actId="478"/>
          <ac:spMkLst>
            <pc:docMk/>
            <pc:sldMk cId="4180669568" sldId="372"/>
            <ac:spMk id="3" creationId="{39919D15-54E8-4558-BA45-800CF3784F66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6" creationId="{FCF4E2C5-3BCE-468F-8966-05F038002A02}"/>
          </ac:spMkLst>
        </pc:spChg>
        <pc:spChg chg="del">
          <ac:chgData name="Julien Leblud" userId="7732bf95-eff9-4bf3-a878-a679034225b4" providerId="ADAL" clId="{85031940-C388-4BD4-A9BC-56F9F38225AA}" dt="2019-09-13T13:58:13.360" v="18" actId="478"/>
          <ac:spMkLst>
            <pc:docMk/>
            <pc:sldMk cId="4180669568" sldId="372"/>
            <ac:spMk id="50" creationId="{A4137536-E498-4410-8BD1-1968D684E278}"/>
          </ac:spMkLst>
        </pc:spChg>
        <pc:spChg chg="del">
          <ac:chgData name="Julien Leblud" userId="7732bf95-eff9-4bf3-a878-a679034225b4" providerId="ADAL" clId="{85031940-C388-4BD4-A9BC-56F9F38225AA}" dt="2019-09-13T13:58:13.360" v="18" actId="478"/>
          <ac:spMkLst>
            <pc:docMk/>
            <pc:sldMk cId="4180669568" sldId="372"/>
            <ac:spMk id="51" creationId="{06D8B294-C464-4894-B561-A2ACEF0602F7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57" creationId="{A19EE059-6407-4EF9-972C-7987DE27AA04}"/>
          </ac:spMkLst>
        </pc:spChg>
        <pc:spChg chg="del">
          <ac:chgData name="Julien Leblud" userId="7732bf95-eff9-4bf3-a878-a679034225b4" providerId="ADAL" clId="{85031940-C388-4BD4-A9BC-56F9F38225AA}" dt="2019-09-13T13:58:01.398" v="16" actId="478"/>
          <ac:spMkLst>
            <pc:docMk/>
            <pc:sldMk cId="4180669568" sldId="372"/>
            <ac:spMk id="58" creationId="{24BDD220-999D-440C-8E3A-288CF72D18A6}"/>
          </ac:spMkLst>
        </pc:spChg>
        <pc:spChg chg="del">
          <ac:chgData name="Julien Leblud" userId="7732bf95-eff9-4bf3-a878-a679034225b4" providerId="ADAL" clId="{85031940-C388-4BD4-A9BC-56F9F38225AA}" dt="2019-09-13T13:58:01.398" v="16" actId="478"/>
          <ac:spMkLst>
            <pc:docMk/>
            <pc:sldMk cId="4180669568" sldId="372"/>
            <ac:spMk id="59" creationId="{94B6268C-BC76-48B7-B15F-DEE641A6DD41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60" creationId="{E6B2F46F-C7F9-42E1-8DAA-AF3B67E88E78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61" creationId="{98608074-F2A3-47C0-A984-3B47CCB2C746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62" creationId="{69663641-9533-4081-BC53-9926F9470157}"/>
          </ac:spMkLst>
        </pc:spChg>
        <pc:spChg chg="del">
          <ac:chgData name="Julien Leblud" userId="7732bf95-eff9-4bf3-a878-a679034225b4" providerId="ADAL" clId="{85031940-C388-4BD4-A9BC-56F9F38225AA}" dt="2019-09-13T13:58:01.398" v="16" actId="478"/>
          <ac:spMkLst>
            <pc:docMk/>
            <pc:sldMk cId="4180669568" sldId="372"/>
            <ac:spMk id="63" creationId="{38D9835B-781F-4AC7-A864-34A66A077B5B}"/>
          </ac:spMkLst>
        </pc:spChg>
        <pc:spChg chg="del">
          <ac:chgData name="Julien Leblud" userId="7732bf95-eff9-4bf3-a878-a679034225b4" providerId="ADAL" clId="{85031940-C388-4BD4-A9BC-56F9F38225AA}" dt="2019-09-13T13:58:01.398" v="16" actId="478"/>
          <ac:spMkLst>
            <pc:docMk/>
            <pc:sldMk cId="4180669568" sldId="372"/>
            <ac:spMk id="64" creationId="{111DFA06-AC8E-4C72-B694-D52CCBDF9BF9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65" creationId="{2C1F5FA3-5D74-4878-98F4-559A83FD915B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66" creationId="{D94D9A86-AF63-4C3F-914A-969480E68455}"/>
          </ac:spMkLst>
        </pc:spChg>
        <pc:spChg chg="del">
          <ac:chgData name="Julien Leblud" userId="7732bf95-eff9-4bf3-a878-a679034225b4" providerId="ADAL" clId="{85031940-C388-4BD4-A9BC-56F9F38225AA}" dt="2019-09-13T13:58:01.398" v="16" actId="478"/>
          <ac:spMkLst>
            <pc:docMk/>
            <pc:sldMk cId="4180669568" sldId="372"/>
            <ac:spMk id="68" creationId="{CB8FE890-5D39-4E5F-8210-BF35519AE95C}"/>
          </ac:spMkLst>
        </pc:spChg>
        <pc:spChg chg="del">
          <ac:chgData name="Julien Leblud" userId="7732bf95-eff9-4bf3-a878-a679034225b4" providerId="ADAL" clId="{85031940-C388-4BD4-A9BC-56F9F38225AA}" dt="2019-09-13T13:58:01.398" v="16" actId="478"/>
          <ac:spMkLst>
            <pc:docMk/>
            <pc:sldMk cId="4180669568" sldId="372"/>
            <ac:spMk id="69" creationId="{01D49B09-93F0-47A0-BCCF-2A85BFE56E02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70" creationId="{D0C8C874-93A1-4FF6-AA6B-366F886A0561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71" creationId="{ED7BE170-7F7B-44BA-9DCB-150DDCD6CE04}"/>
          </ac:spMkLst>
        </pc:spChg>
        <pc:spChg chg="del">
          <ac:chgData name="Julien Leblud" userId="7732bf95-eff9-4bf3-a878-a679034225b4" providerId="ADAL" clId="{85031940-C388-4BD4-A9BC-56F9F38225AA}" dt="2019-09-13T13:58:01.398" v="16" actId="478"/>
          <ac:spMkLst>
            <pc:docMk/>
            <pc:sldMk cId="4180669568" sldId="372"/>
            <ac:spMk id="72" creationId="{6059C135-96E9-4150-9C57-FA4669C56E68}"/>
          </ac:spMkLst>
        </pc:spChg>
        <pc:spChg chg="del">
          <ac:chgData name="Julien Leblud" userId="7732bf95-eff9-4bf3-a878-a679034225b4" providerId="ADAL" clId="{85031940-C388-4BD4-A9BC-56F9F38225AA}" dt="2019-09-13T13:58:01.398" v="16" actId="478"/>
          <ac:spMkLst>
            <pc:docMk/>
            <pc:sldMk cId="4180669568" sldId="372"/>
            <ac:spMk id="73" creationId="{33244F0A-C53B-405B-89F6-E61B16140556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74" creationId="{6A85BF3B-6047-400D-BF26-78C18031563D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75" creationId="{380ED715-78BB-4258-AF6B-3C30CA37B9D7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76" creationId="{DFDE7979-5C06-46B1-983C-5CBD90FADFC2}"/>
          </ac:spMkLst>
        </pc:spChg>
        <pc:spChg chg="del">
          <ac:chgData name="Julien Leblud" userId="7732bf95-eff9-4bf3-a878-a679034225b4" providerId="ADAL" clId="{85031940-C388-4BD4-A9BC-56F9F38225AA}" dt="2019-09-13T13:57:58.182" v="15" actId="478"/>
          <ac:spMkLst>
            <pc:docMk/>
            <pc:sldMk cId="4180669568" sldId="372"/>
            <ac:spMk id="78" creationId="{533CD77F-C51C-4F61-B048-2849030BD8FE}"/>
          </ac:spMkLst>
        </pc:spChg>
        <pc:spChg chg="del">
          <ac:chgData name="Julien Leblud" userId="7732bf95-eff9-4bf3-a878-a679034225b4" providerId="ADAL" clId="{85031940-C388-4BD4-A9BC-56F9F38225AA}" dt="2019-09-13T13:57:56.438" v="14" actId="478"/>
          <ac:spMkLst>
            <pc:docMk/>
            <pc:sldMk cId="4180669568" sldId="372"/>
            <ac:spMk id="81" creationId="{FD79517E-CA66-45A9-B21C-03BF96FB8A2A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95" creationId="{EC71C323-ABA9-4173-9D4A-8E4E0BAB5D41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96" creationId="{65D6A31C-72C6-4013-A160-D0F06F9FAAE8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97" creationId="{3C474352-432E-4FE5-B620-80BC110524F3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98" creationId="{2C85182A-D689-4CA8-B950-AA384D3189A4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99" creationId="{DD762586-1E10-4B90-B60F-FBD78A9C9AF1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00" creationId="{3F1D8149-40F0-42D2-B853-E4E75984FB9B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01" creationId="{9CC98089-384C-460F-B4E1-1C43794EB826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02" creationId="{642529D1-8771-4D76-BBA1-77FDFC84FBF0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03" creationId="{F3B4686E-0540-42B5-B1BD-24AED29DDF8D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04" creationId="{383E47C1-CB64-4981-B89C-32642090E123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05" creationId="{FA9F82CA-0888-4BF0-8505-94CDBD618C3D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06" creationId="{B8DEEEB9-A7A1-488B-BD29-E6134726EE17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07" creationId="{0367A0E4-19A0-4E94-94DB-FEBD9DFB6FBD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08" creationId="{A96EF3B8-7BEB-4214-8654-73BB80608F2B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09" creationId="{69020B30-02B0-4217-8E3C-7BFA5EB58930}"/>
          </ac:spMkLst>
        </pc:spChg>
        <pc:spChg chg="mod">
          <ac:chgData name="Julien Leblud" userId="7732bf95-eff9-4bf3-a878-a679034225b4" providerId="ADAL" clId="{85031940-C388-4BD4-A9BC-56F9F38225AA}" dt="2019-09-13T13:58:09.875" v="17" actId="1076"/>
          <ac:spMkLst>
            <pc:docMk/>
            <pc:sldMk cId="4180669568" sldId="372"/>
            <ac:spMk id="110" creationId="{113743D1-6C9E-4B4B-AAAD-B527173ADA2D}"/>
          </ac:spMkLst>
        </pc:spChg>
        <pc:spChg chg="add del mod">
          <ac:chgData name="Julien Leblud" userId="7732bf95-eff9-4bf3-a878-a679034225b4" providerId="ADAL" clId="{85031940-C388-4BD4-A9BC-56F9F38225AA}" dt="2019-09-13T13:58:54.982" v="25" actId="478"/>
          <ac:spMkLst>
            <pc:docMk/>
            <pc:sldMk cId="4180669568" sldId="372"/>
            <ac:spMk id="112" creationId="{09C9ABDC-8559-4E25-A4A2-734862CE5F67}"/>
          </ac:spMkLst>
        </pc:spChg>
        <pc:spChg chg="add mod ord">
          <ac:chgData name="Julien Leblud" userId="7732bf95-eff9-4bf3-a878-a679034225b4" providerId="ADAL" clId="{85031940-C388-4BD4-A9BC-56F9F38225AA}" dt="2019-09-13T13:59:45.249" v="33" actId="14100"/>
          <ac:spMkLst>
            <pc:docMk/>
            <pc:sldMk cId="4180669568" sldId="372"/>
            <ac:spMk id="114" creationId="{7F89CAB7-F69D-4978-AB1D-DCC07EBAB49D}"/>
          </ac:spMkLst>
        </pc:spChg>
        <pc:graphicFrameChg chg="add mod modGraphic">
          <ac:chgData name="Julien Leblud" userId="7732bf95-eff9-4bf3-a878-a679034225b4" providerId="ADAL" clId="{85031940-C388-4BD4-A9BC-56F9F38225AA}" dt="2019-09-13T14:02:24.668" v="37" actId="113"/>
          <ac:graphicFrameMkLst>
            <pc:docMk/>
            <pc:sldMk cId="4180669568" sldId="372"/>
            <ac:graphicFrameMk id="5" creationId="{7910BE34-19E4-4F37-8B3B-FF675F132B96}"/>
          </ac:graphicFrameMkLst>
        </pc:graphicFrameChg>
        <pc:graphicFrameChg chg="del">
          <ac:chgData name="Julien Leblud" userId="7732bf95-eff9-4bf3-a878-a679034225b4" providerId="ADAL" clId="{85031940-C388-4BD4-A9BC-56F9F38225AA}" dt="2019-09-13T13:57:56.438" v="14" actId="478"/>
          <ac:graphicFrameMkLst>
            <pc:docMk/>
            <pc:sldMk cId="4180669568" sldId="372"/>
            <ac:graphicFrameMk id="37" creationId="{B83B3518-3497-4FB8-9536-AAC13410461F}"/>
          </ac:graphicFrameMkLst>
        </pc:graphicFrameChg>
        <pc:graphicFrameChg chg="del">
          <ac:chgData name="Julien Leblud" userId="7732bf95-eff9-4bf3-a878-a679034225b4" providerId="ADAL" clId="{85031940-C388-4BD4-A9BC-56F9F38225AA}" dt="2019-09-13T13:58:13.360" v="18" actId="478"/>
          <ac:graphicFrameMkLst>
            <pc:docMk/>
            <pc:sldMk cId="4180669568" sldId="372"/>
            <ac:graphicFrameMk id="49" creationId="{1455BC2D-ACE3-4C0A-8C3C-E108FE6C0966}"/>
          </ac:graphicFrameMkLst>
        </pc:graphicFrameChg>
        <pc:graphicFrameChg chg="add del mod modGraphic">
          <ac:chgData name="Julien Leblud" userId="7732bf95-eff9-4bf3-a878-a679034225b4" providerId="ADAL" clId="{85031940-C388-4BD4-A9BC-56F9F38225AA}" dt="2019-09-13T13:58:54.982" v="25" actId="478"/>
          <ac:graphicFrameMkLst>
            <pc:docMk/>
            <pc:sldMk cId="4180669568" sldId="372"/>
            <ac:graphicFrameMk id="113" creationId="{ECB02833-C82C-420F-8D53-19BBA9AB89DA}"/>
          </ac:graphicFrameMkLst>
        </pc:graphicFrameChg>
        <pc:picChg chg="mod">
          <ac:chgData name="Julien Leblud" userId="7732bf95-eff9-4bf3-a878-a679034225b4" providerId="ADAL" clId="{85031940-C388-4BD4-A9BC-56F9F38225AA}" dt="2019-09-13T14:00:37.759" v="35"/>
          <ac:picMkLst>
            <pc:docMk/>
            <pc:sldMk cId="4180669568" sldId="372"/>
            <ac:picMk id="15" creationId="{A6D362EE-5765-4662-AA5C-81A1382A3850}"/>
          </ac:picMkLst>
        </pc:picChg>
        <pc:picChg chg="del">
          <ac:chgData name="Julien Leblud" userId="7732bf95-eff9-4bf3-a878-a679034225b4" providerId="ADAL" clId="{85031940-C388-4BD4-A9BC-56F9F38225AA}" dt="2019-09-13T13:58:13.360" v="18" actId="478"/>
          <ac:picMkLst>
            <pc:docMk/>
            <pc:sldMk cId="4180669568" sldId="372"/>
            <ac:picMk id="18" creationId="{508BAED2-7C18-4F66-AD15-AB789BD0D965}"/>
          </ac:picMkLst>
        </pc:picChg>
        <pc:picChg chg="del">
          <ac:chgData name="Julien Leblud" userId="7732bf95-eff9-4bf3-a878-a679034225b4" providerId="ADAL" clId="{85031940-C388-4BD4-A9BC-56F9F38225AA}" dt="2019-09-13T13:57:56.438" v="14" actId="478"/>
          <ac:picMkLst>
            <pc:docMk/>
            <pc:sldMk cId="4180669568" sldId="372"/>
            <ac:picMk id="31" creationId="{B97B5783-A83E-43D4-9A66-0E9A73D6A930}"/>
          </ac:picMkLst>
        </pc:picChg>
        <pc:picChg chg="del">
          <ac:chgData name="Julien Leblud" userId="7732bf95-eff9-4bf3-a878-a679034225b4" providerId="ADAL" clId="{85031940-C388-4BD4-A9BC-56F9F38225AA}" dt="2019-09-13T13:57:56.438" v="14" actId="478"/>
          <ac:picMkLst>
            <pc:docMk/>
            <pc:sldMk cId="4180669568" sldId="372"/>
            <ac:picMk id="32" creationId="{84C382A0-417C-464A-B94E-61E528285602}"/>
          </ac:picMkLst>
        </pc:picChg>
        <pc:picChg chg="del">
          <ac:chgData name="Julien Leblud" userId="7732bf95-eff9-4bf3-a878-a679034225b4" providerId="ADAL" clId="{85031940-C388-4BD4-A9BC-56F9F38225AA}" dt="2019-09-13T13:57:56.438" v="14" actId="478"/>
          <ac:picMkLst>
            <pc:docMk/>
            <pc:sldMk cId="4180669568" sldId="372"/>
            <ac:picMk id="34" creationId="{BA40BE14-C474-4BD5-AB3F-5E3515F57525}"/>
          </ac:picMkLst>
        </pc:picChg>
        <pc:picChg chg="del">
          <ac:chgData name="Julien Leblud" userId="7732bf95-eff9-4bf3-a878-a679034225b4" providerId="ADAL" clId="{85031940-C388-4BD4-A9BC-56F9F38225AA}" dt="2019-09-13T13:57:56.438" v="14" actId="478"/>
          <ac:picMkLst>
            <pc:docMk/>
            <pc:sldMk cId="4180669568" sldId="372"/>
            <ac:picMk id="35" creationId="{CA94C7BF-488A-4283-B96C-DB54463C284F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40" creationId="{97B79AB1-F652-44E1-884E-3B81EFAEDBF1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55" creationId="{1B8258A5-26B0-499A-B648-6D9D20926590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56" creationId="{980B896C-2BBF-40EE-91EB-B36744BA8D2E}"/>
          </ac:picMkLst>
        </pc:picChg>
        <pc:picChg chg="del">
          <ac:chgData name="Julien Leblud" userId="7732bf95-eff9-4bf3-a878-a679034225b4" providerId="ADAL" clId="{85031940-C388-4BD4-A9BC-56F9F38225AA}" dt="2019-09-13T13:57:56.438" v="14" actId="478"/>
          <ac:picMkLst>
            <pc:docMk/>
            <pc:sldMk cId="4180669568" sldId="372"/>
            <ac:picMk id="67" creationId="{AFBEE4D9-7981-4C56-BA86-FE3803A5A29B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79" creationId="{950E8732-AA21-4DC3-9416-FA46859E2A2E}"/>
          </ac:picMkLst>
        </pc:picChg>
        <pc:picChg chg="del">
          <ac:chgData name="Julien Leblud" userId="7732bf95-eff9-4bf3-a878-a679034225b4" providerId="ADAL" clId="{85031940-C388-4BD4-A9BC-56F9F38225AA}" dt="2019-09-13T13:57:56.438" v="14" actId="478"/>
          <ac:picMkLst>
            <pc:docMk/>
            <pc:sldMk cId="4180669568" sldId="372"/>
            <ac:picMk id="80" creationId="{CAAA25FC-47A6-42FB-A9BE-764E11843B7B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82" creationId="{B58302A2-D7A2-462C-A7F0-A948FE728314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83" creationId="{64F894D9-8A46-4E3A-AB8C-D9B4B630D290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84" creationId="{354D5A72-47AF-46A4-B71A-2044971C53FF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85" creationId="{897C6F08-D002-476F-BF2A-CCADA9696E8D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86" creationId="{23E1B8D0-D601-40BA-98BA-81ABE6307C22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87" creationId="{5585217D-A8A2-499D-ABFD-C10FEB44B61D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88" creationId="{4EC42C6A-765A-47F1-9309-8C7F9F1A5614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89" creationId="{8EB6E7B6-1274-470C-BBD2-91BDED09D6C8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90" creationId="{25599D1A-4111-4BE7-8EA9-A46AF191D54A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91" creationId="{080CF551-1F40-446F-95CA-7F34735F04E3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92" creationId="{F3D1AF5C-C404-4052-9DBB-3D266A21A8FE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93" creationId="{84CD78E5-619D-4FF1-AD23-7A09BDB79C78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94" creationId="{982E9F5B-771E-4EA2-B0A7-19080B8A2C67}"/>
          </ac:picMkLst>
        </pc:picChg>
        <pc:picChg chg="del">
          <ac:chgData name="Julien Leblud" userId="7732bf95-eff9-4bf3-a878-a679034225b4" providerId="ADAL" clId="{85031940-C388-4BD4-A9BC-56F9F38225AA}" dt="2019-09-13T13:58:13.360" v="18" actId="478"/>
          <ac:picMkLst>
            <pc:docMk/>
            <pc:sldMk cId="4180669568" sldId="372"/>
            <ac:picMk id="111" creationId="{B2918E95-7E77-481F-BB9E-EFB35A21DD04}"/>
          </ac:picMkLst>
        </pc:picChg>
        <pc:picChg chg="mod">
          <ac:chgData name="Julien Leblud" userId="7732bf95-eff9-4bf3-a878-a679034225b4" providerId="ADAL" clId="{85031940-C388-4BD4-A9BC-56F9F38225AA}" dt="2019-09-13T13:58:09.875" v="17" actId="1076"/>
          <ac:picMkLst>
            <pc:docMk/>
            <pc:sldMk cId="4180669568" sldId="372"/>
            <ac:picMk id="1028" creationId="{F56DB929-A77B-4D9D-A402-45D8B606F22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https://bivv-my.sharepoint.com/personal/julien_leblud_ibsr_be/Documents/Mobility%20Barometer/Tables%20Barom&#232;tre/Modal_split_etc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https://bivv-my.sharepoint.com/personal/julien_leblud_ibsr_be/Documents/Mobility%20Barometer/Tables%20Barom&#232;tre/Modal_split_etc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https://bivv-my.sharepoint.com/personal/julien_leblud_ibsr_be/Documents/Mobility%20Barometer/Tables%20Barom&#232;tre/Modal_split_etc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https://bivv-my.sharepoint.com/personal/julien_leblud_ibsr_be/Documents/Mobility%20Barometer/Tables%20Barom&#232;tre/Modal_split_etc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https://bivv-my.sharepoint.com/personal/julien_leblud_ibsr_be/Documents/Mobility%20Barometer/Tables%20Barom&#232;tre/Modal_split_etc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https://bivv-my.sharepoint.com/personal/julien_leblud_ibsr_be/Documents/Mobility%20Barometer/Tables%20Barom&#232;tre/Modal_split_etc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https://bivv-my.sharepoint.com/personal/julien_leblud_ibsr_be/Documents/Mobility%20Barometer/Tables%20Barom&#232;tre/Tables%20barometre_Bicycle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https://bivv-my.sharepoint.com/personal/julien_leblud_ibsr_be/Documents/Mobility%20Barometer/Tables%20Barom&#232;tre/Tables%20barometre_Bicycle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oleObject" Target="https://bivv-my.sharepoint.com/personal/julien_leblud_ibsr_be/Documents/Mobility%20Barometer/Tables%20Barom&#232;tre/Tables%20barometre_Bicycle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oleObject" Target="https://bivv-my.sharepoint.com/personal/julien_leblud_ibsr_be/Documents/Mobility%20Barometer/Tables%20Barom&#232;tre/Tables%20barometre_Bicycle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oleObject" Target="https://bivv-my.sharepoint.com/personal/julien_leblud_ibsr_be/Documents/Mobility%20Barometer/Tables%20Barom&#232;tre/Tables%20barometre_Bicycle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oleObject" Target="https://bivv-my.sharepoint.com/personal/julien_leblud_ibsr_be/Documents/Mobility%20Barometer/Tables%20Barom&#232;tre/Tables%20barometre_Bicycle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oleObject" Target="https://bivv-my.sharepoint.com/personal/julien_leblud_ibsr_be/Documents/Mobility%20Barometer/Tables%20Barom&#232;tre/Tables%20barometre_Bicycle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oleObject" Target="https://bivv-my.sharepoint.com/personal/julien_leblud_ibsr_be/Documents/Mobility%20Barometer/Tables%20Barom&#232;tre/Tables%20barometre_Bicycle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oleObject" Target="https://bivv-my.sharepoint.com/personal/julien_leblud_ibsr_be/Documents/Mobility%20Barometer/Tables%20Barom&#232;tre/Tables%20barometre_Infrab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[Modal_split_etc.xlsx]Sheet7!PivotTable33</c:name>
    <c:fmtId val="4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5.5690930156505704E-2"/>
          <c:y val="0.11384126783247231"/>
          <c:w val="0.92845156895612124"/>
          <c:h val="0.689788729741904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Sheet7!$B$3:$B$4</c:f>
              <c:strCache>
                <c:ptCount val="1"/>
                <c:pt idx="0">
                  <c:v>Bruxelles</c:v>
                </c:pt>
              </c:strCache>
            </c:strRef>
          </c:tx>
          <c:spPr>
            <a:solidFill>
              <a:srgbClr val="6FE3C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cat>
            <c:strRef>
              <c:f>Sheet7!$A$5:$A$15</c:f>
              <c:strCache>
                <c:ptCount val="11"/>
                <c:pt idx="0">
                  <c:v>Bicycle</c:v>
                </c:pt>
                <c:pt idx="1">
                  <c:v>Bus</c:v>
                </c:pt>
                <c:pt idx="2">
                  <c:v>CarDriver</c:v>
                </c:pt>
                <c:pt idx="3">
                  <c:v>CarPassenger</c:v>
                </c:pt>
                <c:pt idx="4">
                  <c:v>EBicycle</c:v>
                </c:pt>
                <c:pt idx="5">
                  <c:v>ElecStep</c:v>
                </c:pt>
                <c:pt idx="6">
                  <c:v>MetroTram</c:v>
                </c:pt>
                <c:pt idx="7">
                  <c:v>Other</c:v>
                </c:pt>
                <c:pt idx="8">
                  <c:v>Ped</c:v>
                </c:pt>
                <c:pt idx="9">
                  <c:v>PTW</c:v>
                </c:pt>
                <c:pt idx="10">
                  <c:v>Train</c:v>
                </c:pt>
              </c:strCache>
            </c:strRef>
          </c:cat>
          <c:val>
            <c:numRef>
              <c:f>Sheet7!$B$5:$B$15</c:f>
              <c:numCache>
                <c:formatCode>0%</c:formatCode>
                <c:ptCount val="11"/>
                <c:pt idx="0">
                  <c:v>1.2527157913548101E-2</c:v>
                </c:pt>
                <c:pt idx="1">
                  <c:v>6.3133707061808403E-2</c:v>
                </c:pt>
                <c:pt idx="2">
                  <c:v>0.50022153794970103</c:v>
                </c:pt>
                <c:pt idx="3">
                  <c:v>0.12033457103815599</c:v>
                </c:pt>
                <c:pt idx="4">
                  <c:v>5.9187446497335596E-3</c:v>
                </c:pt>
                <c:pt idx="5">
                  <c:v>8.8321922344422703E-3</c:v>
                </c:pt>
                <c:pt idx="6">
                  <c:v>7.96337014041055E-2</c:v>
                </c:pt>
                <c:pt idx="7">
                  <c:v>2.4117694784069801E-2</c:v>
                </c:pt>
                <c:pt idx="8">
                  <c:v>9.5512529271799901E-2</c:v>
                </c:pt>
                <c:pt idx="9">
                  <c:v>2.3003226345976999E-2</c:v>
                </c:pt>
                <c:pt idx="10">
                  <c:v>6.6764937346658795E-2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7C-44C1-AF5A-50441DB01273}"/>
            </c:ext>
          </c:extLst>
        </c:ser>
        <c:ser>
          <c:idx val="1"/>
          <c:order val="1"/>
          <c:tx>
            <c:strRef>
              <c:f>Sheet7!$C$3:$C$4</c:f>
              <c:strCache>
                <c:ptCount val="1"/>
                <c:pt idx="0">
                  <c:v>Flandre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cat>
            <c:strRef>
              <c:f>Sheet7!$A$5:$A$15</c:f>
              <c:strCache>
                <c:ptCount val="11"/>
                <c:pt idx="0">
                  <c:v>Bicycle</c:v>
                </c:pt>
                <c:pt idx="1">
                  <c:v>Bus</c:v>
                </c:pt>
                <c:pt idx="2">
                  <c:v>CarDriver</c:v>
                </c:pt>
                <c:pt idx="3">
                  <c:v>CarPassenger</c:v>
                </c:pt>
                <c:pt idx="4">
                  <c:v>EBicycle</c:v>
                </c:pt>
                <c:pt idx="5">
                  <c:v>ElecStep</c:v>
                </c:pt>
                <c:pt idx="6">
                  <c:v>MetroTram</c:v>
                </c:pt>
                <c:pt idx="7">
                  <c:v>Other</c:v>
                </c:pt>
                <c:pt idx="8">
                  <c:v>Ped</c:v>
                </c:pt>
                <c:pt idx="9">
                  <c:v>PTW</c:v>
                </c:pt>
                <c:pt idx="10">
                  <c:v>Train</c:v>
                </c:pt>
              </c:strCache>
            </c:strRef>
          </c:cat>
          <c:val>
            <c:numRef>
              <c:f>Sheet7!$C$5:$C$15</c:f>
              <c:numCache>
                <c:formatCode>0%</c:formatCode>
                <c:ptCount val="11"/>
                <c:pt idx="0">
                  <c:v>4.79984142196061E-2</c:v>
                </c:pt>
                <c:pt idx="1">
                  <c:v>1.39628041210488E-2</c:v>
                </c:pt>
                <c:pt idx="2">
                  <c:v>0.53557616262043395</c:v>
                </c:pt>
                <c:pt idx="3">
                  <c:v>0.189866949066231</c:v>
                </c:pt>
                <c:pt idx="4">
                  <c:v>3.4534809439243599E-2</c:v>
                </c:pt>
                <c:pt idx="5">
                  <c:v>2.55437137067189E-3</c:v>
                </c:pt>
                <c:pt idx="6">
                  <c:v>6.6173020332024003E-3</c:v>
                </c:pt>
                <c:pt idx="7">
                  <c:v>8.4164462693865703E-4</c:v>
                </c:pt>
                <c:pt idx="8">
                  <c:v>6.97252558035652E-2</c:v>
                </c:pt>
                <c:pt idx="9">
                  <c:v>1.35108723789748E-2</c:v>
                </c:pt>
                <c:pt idx="10">
                  <c:v>8.4811414320083406E-2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7C-44C1-AF5A-50441DB01273}"/>
            </c:ext>
          </c:extLst>
        </c:ser>
        <c:ser>
          <c:idx val="2"/>
          <c:order val="2"/>
          <c:tx>
            <c:strRef>
              <c:f>Sheet7!$D$3:$D$4</c:f>
              <c:strCache>
                <c:ptCount val="1"/>
                <c:pt idx="0">
                  <c:v>Wallonie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cat>
            <c:strRef>
              <c:f>Sheet7!$A$5:$A$15</c:f>
              <c:strCache>
                <c:ptCount val="11"/>
                <c:pt idx="0">
                  <c:v>Bicycle</c:v>
                </c:pt>
                <c:pt idx="1">
                  <c:v>Bus</c:v>
                </c:pt>
                <c:pt idx="2">
                  <c:v>CarDriver</c:v>
                </c:pt>
                <c:pt idx="3">
                  <c:v>CarPassenger</c:v>
                </c:pt>
                <c:pt idx="4">
                  <c:v>EBicycle</c:v>
                </c:pt>
                <c:pt idx="5">
                  <c:v>ElecStep</c:v>
                </c:pt>
                <c:pt idx="6">
                  <c:v>MetroTram</c:v>
                </c:pt>
                <c:pt idx="7">
                  <c:v>Other</c:v>
                </c:pt>
                <c:pt idx="8">
                  <c:v>Ped</c:v>
                </c:pt>
                <c:pt idx="9">
                  <c:v>PTW</c:v>
                </c:pt>
                <c:pt idx="10">
                  <c:v>Train</c:v>
                </c:pt>
              </c:strCache>
            </c:strRef>
          </c:cat>
          <c:val>
            <c:numRef>
              <c:f>Sheet7!$D$5:$D$15</c:f>
              <c:numCache>
                <c:formatCode>0%</c:formatCode>
                <c:ptCount val="11"/>
                <c:pt idx="0">
                  <c:v>9.46211441629175E-3</c:v>
                </c:pt>
                <c:pt idx="1">
                  <c:v>1.61731939259619E-2</c:v>
                </c:pt>
                <c:pt idx="2">
                  <c:v>0.643700255191199</c:v>
                </c:pt>
                <c:pt idx="3">
                  <c:v>0.183201644023086</c:v>
                </c:pt>
                <c:pt idx="4">
                  <c:v>4.2705978589150304E-3</c:v>
                </c:pt>
                <c:pt idx="5">
                  <c:v>3.8845549238642699E-4</c:v>
                </c:pt>
                <c:pt idx="6">
                  <c:v>2.41409798047184E-3</c:v>
                </c:pt>
                <c:pt idx="7">
                  <c:v>1.3026250224583301E-3</c:v>
                </c:pt>
                <c:pt idx="8">
                  <c:v>4.7072186488384099E-2</c:v>
                </c:pt>
                <c:pt idx="9">
                  <c:v>8.7642280580437302E-3</c:v>
                </c:pt>
                <c:pt idx="10">
                  <c:v>8.32506015428017E-2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87C-44C1-AF5A-50441DB01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3758208"/>
        <c:axId val="93759744"/>
      </c:barChart>
      <c:catAx>
        <c:axId val="937582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3759744"/>
        <c:crosses val="autoZero"/>
        <c:auto val="1"/>
        <c:lblAlgn val="ctr"/>
        <c:lblOffset val="100"/>
        <c:noMultiLvlLbl val="0"/>
      </c:catAx>
      <c:valAx>
        <c:axId val="9375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9375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5399265651279593"/>
          <c:y val="4.5921111507848625E-2"/>
          <c:w val="0.28913150499488577"/>
          <c:h val="8.3424557851108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Selawik Light" panose="020B0502040204020203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rgbClr val="606672"/>
      </a:solidFill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extLst xmlns:c16r2="http://schemas.microsoft.com/office/drawing/2015/06/chart">
    <c:ext xmlns:c16="http://schemas.microsoft.com/office/drawing/2014/chart" uri="{E28EC0CA-F0BB-4C9C-879D-F8772B89E7AC}">
      <c16:pivotOptions16>
        <c16:showExpandCollapseFieldButtons val="1"/>
      </c16:pivotOptions16>
    </c:ex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[Modal_split_etc.xlsx]Sheet6!PivotTable24</c:name>
    <c:fmtId val="6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6.1501811426794152E-2"/>
          <c:y val="0.12447494614571607"/>
          <c:w val="0.9222187120288784"/>
          <c:h val="0.72232459080284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Sheet6!$B$3:$B$4</c:f>
              <c:strCache>
                <c:ptCount val="1"/>
                <c:pt idx="0">
                  <c:v>&lt;=34</c:v>
                </c:pt>
              </c:strCache>
            </c:strRef>
          </c:tx>
          <c:spPr>
            <a:solidFill>
              <a:srgbClr val="6FE3C2"/>
            </a:solidFill>
            <a:ln>
              <a:solidFill>
                <a:srgbClr val="23241E"/>
              </a:solidFill>
            </a:ln>
            <a:effectLst/>
          </c:spPr>
          <c:invertIfNegative val="0"/>
          <c:cat>
            <c:strRef>
              <c:f>Sheet6!$A$5:$A$15</c:f>
              <c:strCache>
                <c:ptCount val="11"/>
                <c:pt idx="0">
                  <c:v>Bicycle</c:v>
                </c:pt>
                <c:pt idx="1">
                  <c:v>Bus</c:v>
                </c:pt>
                <c:pt idx="2">
                  <c:v>CarDriver</c:v>
                </c:pt>
                <c:pt idx="3">
                  <c:v>CarPassenger</c:v>
                </c:pt>
                <c:pt idx="4">
                  <c:v>EBicycle</c:v>
                </c:pt>
                <c:pt idx="5">
                  <c:v>ElecStep</c:v>
                </c:pt>
                <c:pt idx="6">
                  <c:v>MetroTram</c:v>
                </c:pt>
                <c:pt idx="7">
                  <c:v>Other</c:v>
                </c:pt>
                <c:pt idx="8">
                  <c:v>Ped</c:v>
                </c:pt>
                <c:pt idx="9">
                  <c:v>PTW</c:v>
                </c:pt>
                <c:pt idx="10">
                  <c:v>Train</c:v>
                </c:pt>
              </c:strCache>
            </c:strRef>
          </c:cat>
          <c:val>
            <c:numRef>
              <c:f>Sheet6!$B$5:$B$15</c:f>
              <c:numCache>
                <c:formatCode>0.0%</c:formatCode>
                <c:ptCount val="11"/>
                <c:pt idx="0">
                  <c:v>2.2921088007974901E-2</c:v>
                </c:pt>
                <c:pt idx="1">
                  <c:v>1.7077952635351501E-2</c:v>
                </c:pt>
                <c:pt idx="2">
                  <c:v>0.50868591463837198</c:v>
                </c:pt>
                <c:pt idx="3">
                  <c:v>0.21981720115311901</c:v>
                </c:pt>
                <c:pt idx="4">
                  <c:v>7.2193731421335101E-3</c:v>
                </c:pt>
                <c:pt idx="5">
                  <c:v>3.4316015012270901E-3</c:v>
                </c:pt>
                <c:pt idx="6">
                  <c:v>1.1473677062788399E-2</c:v>
                </c:pt>
                <c:pt idx="7">
                  <c:v>6.8753285474580303E-3</c:v>
                </c:pt>
                <c:pt idx="8">
                  <c:v>6.6124068440808897E-2</c:v>
                </c:pt>
                <c:pt idx="9">
                  <c:v>1.65239346012435E-2</c:v>
                </c:pt>
                <c:pt idx="10">
                  <c:v>0.119849860269523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86-405C-A923-62991DC8C97C}"/>
            </c:ext>
          </c:extLst>
        </c:ser>
        <c:ser>
          <c:idx val="1"/>
          <c:order val="1"/>
          <c:tx>
            <c:strRef>
              <c:f>Sheet6!$C$3:$C$4</c:f>
              <c:strCache>
                <c:ptCount val="1"/>
                <c:pt idx="0">
                  <c:v>35-54</c:v>
                </c:pt>
              </c:strCache>
            </c:strRef>
          </c:tx>
          <c:spPr>
            <a:solidFill>
              <a:schemeClr val="bg2"/>
            </a:solidFill>
            <a:ln>
              <a:solidFill>
                <a:srgbClr val="23241E"/>
              </a:solidFill>
            </a:ln>
            <a:effectLst/>
          </c:spPr>
          <c:invertIfNegative val="0"/>
          <c:cat>
            <c:strRef>
              <c:f>Sheet6!$A$5:$A$15</c:f>
              <c:strCache>
                <c:ptCount val="11"/>
                <c:pt idx="0">
                  <c:v>Bicycle</c:v>
                </c:pt>
                <c:pt idx="1">
                  <c:v>Bus</c:v>
                </c:pt>
                <c:pt idx="2">
                  <c:v>CarDriver</c:v>
                </c:pt>
                <c:pt idx="3">
                  <c:v>CarPassenger</c:v>
                </c:pt>
                <c:pt idx="4">
                  <c:v>EBicycle</c:v>
                </c:pt>
                <c:pt idx="5">
                  <c:v>ElecStep</c:v>
                </c:pt>
                <c:pt idx="6">
                  <c:v>MetroTram</c:v>
                </c:pt>
                <c:pt idx="7">
                  <c:v>Other</c:v>
                </c:pt>
                <c:pt idx="8">
                  <c:v>Ped</c:v>
                </c:pt>
                <c:pt idx="9">
                  <c:v>PTW</c:v>
                </c:pt>
                <c:pt idx="10">
                  <c:v>Train</c:v>
                </c:pt>
              </c:strCache>
            </c:strRef>
          </c:cat>
          <c:val>
            <c:numRef>
              <c:f>Sheet6!$C$5:$C$15</c:f>
              <c:numCache>
                <c:formatCode>0.0%</c:formatCode>
                <c:ptCount val="11"/>
                <c:pt idx="0">
                  <c:v>3.8704251831417701E-2</c:v>
                </c:pt>
                <c:pt idx="1">
                  <c:v>1.7902442766882899E-2</c:v>
                </c:pt>
                <c:pt idx="2">
                  <c:v>0.58641414499403499</c:v>
                </c:pt>
                <c:pt idx="3">
                  <c:v>0.17273381176469599</c:v>
                </c:pt>
                <c:pt idx="4">
                  <c:v>1.25720907697563E-2</c:v>
                </c:pt>
                <c:pt idx="5">
                  <c:v>2.0286427037656098E-3</c:v>
                </c:pt>
                <c:pt idx="6">
                  <c:v>1.0468778083417099E-2</c:v>
                </c:pt>
                <c:pt idx="7">
                  <c:v>1.33646682955128E-3</c:v>
                </c:pt>
                <c:pt idx="8">
                  <c:v>5.5497768352366E-2</c:v>
                </c:pt>
                <c:pt idx="9">
                  <c:v>1.25533406485034E-2</c:v>
                </c:pt>
                <c:pt idx="10">
                  <c:v>8.9788261255608695E-2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86-405C-A923-62991DC8C97C}"/>
            </c:ext>
          </c:extLst>
        </c:ser>
        <c:ser>
          <c:idx val="2"/>
          <c:order val="2"/>
          <c:tx>
            <c:strRef>
              <c:f>Sheet6!$D$3:$D$4</c:f>
              <c:strCache>
                <c:ptCount val="1"/>
                <c:pt idx="0">
                  <c:v>55+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rgbClr val="23241E"/>
              </a:solidFill>
            </a:ln>
            <a:effectLst/>
          </c:spPr>
          <c:invertIfNegative val="0"/>
          <c:cat>
            <c:strRef>
              <c:f>Sheet6!$A$5:$A$15</c:f>
              <c:strCache>
                <c:ptCount val="11"/>
                <c:pt idx="0">
                  <c:v>Bicycle</c:v>
                </c:pt>
                <c:pt idx="1">
                  <c:v>Bus</c:v>
                </c:pt>
                <c:pt idx="2">
                  <c:v>CarDriver</c:v>
                </c:pt>
                <c:pt idx="3">
                  <c:v>CarPassenger</c:v>
                </c:pt>
                <c:pt idx="4">
                  <c:v>EBicycle</c:v>
                </c:pt>
                <c:pt idx="5">
                  <c:v>ElecStep</c:v>
                </c:pt>
                <c:pt idx="6">
                  <c:v>MetroTram</c:v>
                </c:pt>
                <c:pt idx="7">
                  <c:v>Other</c:v>
                </c:pt>
                <c:pt idx="8">
                  <c:v>Ped</c:v>
                </c:pt>
                <c:pt idx="9">
                  <c:v>PTW</c:v>
                </c:pt>
                <c:pt idx="10">
                  <c:v>Train</c:v>
                </c:pt>
              </c:strCache>
            </c:strRef>
          </c:cat>
          <c:val>
            <c:numRef>
              <c:f>Sheet6!$D$5:$D$15</c:f>
              <c:numCache>
                <c:formatCode>0.0%</c:formatCode>
                <c:ptCount val="11"/>
                <c:pt idx="0">
                  <c:v>3.1437150520621598E-2</c:v>
                </c:pt>
                <c:pt idx="1">
                  <c:v>1.93089033056075E-2</c:v>
                </c:pt>
                <c:pt idx="2">
                  <c:v>0.61518083285750502</c:v>
                </c:pt>
                <c:pt idx="3">
                  <c:v>0.15972567242453301</c:v>
                </c:pt>
                <c:pt idx="4">
                  <c:v>4.6528148037492001E-2</c:v>
                </c:pt>
                <c:pt idx="5">
                  <c:v>1.23555400431594E-3</c:v>
                </c:pt>
                <c:pt idx="6">
                  <c:v>8.2097570713080305E-3</c:v>
                </c:pt>
                <c:pt idx="7">
                  <c:v>4.2630322577858302E-5</c:v>
                </c:pt>
                <c:pt idx="8">
                  <c:v>7.0155145979665295E-2</c:v>
                </c:pt>
                <c:pt idx="9">
                  <c:v>8.4273666679276597E-3</c:v>
                </c:pt>
                <c:pt idx="10">
                  <c:v>3.9748838808445597E-2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86-405C-A923-62991DC8C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94113152"/>
        <c:axId val="94123136"/>
      </c:barChart>
      <c:catAx>
        <c:axId val="941131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4123136"/>
        <c:crosses val="autoZero"/>
        <c:auto val="1"/>
        <c:lblAlgn val="ctr"/>
        <c:lblOffset val="100"/>
        <c:noMultiLvlLbl val="0"/>
      </c:catAx>
      <c:valAx>
        <c:axId val="94123136"/>
        <c:scaling>
          <c:orientation val="minMax"/>
          <c:max val="0.65000000000000013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9411315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9099841668398133"/>
          <c:y val="7.10299609261624E-2"/>
          <c:w val="0.21504326180579597"/>
          <c:h val="8.14987115700829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Selawik Light" panose="020B0502040204020203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rgbClr val="606672"/>
      </a:solidFill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extLst xmlns:c16r2="http://schemas.microsoft.com/office/drawing/2015/06/chart">
    <c:ext xmlns:c16="http://schemas.microsoft.com/office/drawing/2014/chart" uri="{E28EC0CA-F0BB-4C9C-879D-F8772B89E7AC}">
      <c16:pivotOptions16>
        <c16:showExpandCollapseFieldButtons val="1"/>
      </c16:pivotOptions16>
    </c:ex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946840093510137E-2"/>
          <c:y val="0.20433932031657101"/>
          <c:w val="0.92561161000286585"/>
          <c:h val="0.67110857197414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Sheet3!$O$4</c:f>
              <c:strCache>
                <c:ptCount val="1"/>
                <c:pt idx="0">
                  <c:v>BICXXXXX</c:v>
                </c:pt>
              </c:strCache>
            </c:strRef>
          </c:tx>
          <c:spPr>
            <a:solidFill>
              <a:schemeClr val="accent3">
                <a:shade val="5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Sheet3!$N$5:$N$11</c:f>
              <c:strCache>
                <c:ptCount val="7"/>
                <c:pt idx="0">
                  <c:v>Lundi</c:v>
                </c:pt>
                <c:pt idx="1">
                  <c:v>Mardi</c:v>
                </c:pt>
                <c:pt idx="2">
                  <c:v>Mercredi</c:v>
                </c:pt>
                <c:pt idx="3">
                  <c:v>Jeudi</c:v>
                </c:pt>
                <c:pt idx="4">
                  <c:v>Vendredi</c:v>
                </c:pt>
                <c:pt idx="5">
                  <c:v>Samedi</c:v>
                </c:pt>
                <c:pt idx="6">
                  <c:v>Dimanche</c:v>
                </c:pt>
              </c:strCache>
            </c:strRef>
          </c:cat>
          <c:val>
            <c:numRef>
              <c:f>Sheet3!$O$5:$O$11</c:f>
              <c:numCache>
                <c:formatCode>0%</c:formatCode>
                <c:ptCount val="7"/>
                <c:pt idx="0">
                  <c:v>3.8928156757388602E-2</c:v>
                </c:pt>
                <c:pt idx="1">
                  <c:v>2.5424109808551299E-2</c:v>
                </c:pt>
                <c:pt idx="2">
                  <c:v>2.2487454730346201E-2</c:v>
                </c:pt>
                <c:pt idx="3">
                  <c:v>3.5728251801422403E-2</c:v>
                </c:pt>
                <c:pt idx="4">
                  <c:v>3.2105272242055199E-2</c:v>
                </c:pt>
                <c:pt idx="5">
                  <c:v>3.0966693564519199E-2</c:v>
                </c:pt>
                <c:pt idx="6">
                  <c:v>3.56025760573579E-2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F5-49CE-9043-DFA19A22CF42}"/>
            </c:ext>
          </c:extLst>
        </c:ser>
        <c:ser>
          <c:idx val="1"/>
          <c:order val="1"/>
          <c:tx>
            <c:strRef>
              <c:f>Sheet3!$P$4</c:f>
              <c:strCache>
                <c:ptCount val="1"/>
                <c:pt idx="0">
                  <c:v>DRIVXXXX</c:v>
                </c:pt>
              </c:strCache>
            </c:strRef>
          </c:tx>
          <c:spPr>
            <a:solidFill>
              <a:srgbClr val="6FE3C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Sheet3!$N$5:$N$11</c:f>
              <c:strCache>
                <c:ptCount val="7"/>
                <c:pt idx="0">
                  <c:v>Lundi</c:v>
                </c:pt>
                <c:pt idx="1">
                  <c:v>Mardi</c:v>
                </c:pt>
                <c:pt idx="2">
                  <c:v>Mercredi</c:v>
                </c:pt>
                <c:pt idx="3">
                  <c:v>Jeudi</c:v>
                </c:pt>
                <c:pt idx="4">
                  <c:v>Vendredi</c:v>
                </c:pt>
                <c:pt idx="5">
                  <c:v>Samedi</c:v>
                </c:pt>
                <c:pt idx="6">
                  <c:v>Dimanche</c:v>
                </c:pt>
              </c:strCache>
            </c:strRef>
          </c:cat>
          <c:val>
            <c:numRef>
              <c:f>Sheet3!$P$5:$P$11</c:f>
              <c:numCache>
                <c:formatCode>0%</c:formatCode>
                <c:ptCount val="7"/>
                <c:pt idx="0">
                  <c:v>0.63688671788763296</c:v>
                </c:pt>
                <c:pt idx="1">
                  <c:v>0.576573445034681</c:v>
                </c:pt>
                <c:pt idx="2">
                  <c:v>0.60694520844183997</c:v>
                </c:pt>
                <c:pt idx="3">
                  <c:v>0.56489916967187703</c:v>
                </c:pt>
                <c:pt idx="4">
                  <c:v>0.550516626762526</c:v>
                </c:pt>
                <c:pt idx="5">
                  <c:v>0.58231467817593296</c:v>
                </c:pt>
                <c:pt idx="6">
                  <c:v>0.50411218652623402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5F5-49CE-9043-DFA19A22CF42}"/>
            </c:ext>
          </c:extLst>
        </c:ser>
        <c:ser>
          <c:idx val="2"/>
          <c:order val="2"/>
          <c:tx>
            <c:strRef>
              <c:f>Sheet3!$Q$4</c:f>
              <c:strCache>
                <c:ptCount val="1"/>
                <c:pt idx="0">
                  <c:v>PASXXXX</c:v>
                </c:pt>
              </c:strCache>
            </c:strRef>
          </c:tx>
          <c:spPr>
            <a:solidFill>
              <a:schemeClr val="accent3">
                <a:shade val="9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Sheet3!$N$5:$N$11</c:f>
              <c:strCache>
                <c:ptCount val="7"/>
                <c:pt idx="0">
                  <c:v>Lundi</c:v>
                </c:pt>
                <c:pt idx="1">
                  <c:v>Mardi</c:v>
                </c:pt>
                <c:pt idx="2">
                  <c:v>Mercredi</c:v>
                </c:pt>
                <c:pt idx="3">
                  <c:v>Jeudi</c:v>
                </c:pt>
                <c:pt idx="4">
                  <c:v>Vendredi</c:v>
                </c:pt>
                <c:pt idx="5">
                  <c:v>Samedi</c:v>
                </c:pt>
                <c:pt idx="6">
                  <c:v>Dimanche</c:v>
                </c:pt>
              </c:strCache>
            </c:strRef>
          </c:cat>
          <c:val>
            <c:numRef>
              <c:f>Sheet3!$Q$5:$Q$11</c:f>
              <c:numCache>
                <c:formatCode>0%</c:formatCode>
                <c:ptCount val="7"/>
                <c:pt idx="0">
                  <c:v>0.21146436833667201</c:v>
                </c:pt>
                <c:pt idx="1">
                  <c:v>0.13675207436966699</c:v>
                </c:pt>
                <c:pt idx="2">
                  <c:v>0.101376902496026</c:v>
                </c:pt>
                <c:pt idx="3">
                  <c:v>0.15588291373823401</c:v>
                </c:pt>
                <c:pt idx="4">
                  <c:v>0.201475424040856</c:v>
                </c:pt>
                <c:pt idx="5">
                  <c:v>0.19778475573194901</c:v>
                </c:pt>
                <c:pt idx="6">
                  <c:v>0.24781856029485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5F5-49CE-9043-DFA19A22CF42}"/>
            </c:ext>
          </c:extLst>
        </c:ser>
        <c:ser>
          <c:idx val="3"/>
          <c:order val="3"/>
          <c:tx>
            <c:strRef>
              <c:f>Sheet3!$R$4</c:f>
              <c:strCache>
                <c:ptCount val="1"/>
                <c:pt idx="0">
                  <c:v>TRAXXXXX</c:v>
                </c:pt>
              </c:strCache>
            </c:strRef>
          </c:tx>
          <c:spPr>
            <a:solidFill>
              <a:schemeClr val="accent3">
                <a:tint val="9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Sheet3!$N$5:$N$11</c:f>
              <c:strCache>
                <c:ptCount val="7"/>
                <c:pt idx="0">
                  <c:v>Lundi</c:v>
                </c:pt>
                <c:pt idx="1">
                  <c:v>Mardi</c:v>
                </c:pt>
                <c:pt idx="2">
                  <c:v>Mercredi</c:v>
                </c:pt>
                <c:pt idx="3">
                  <c:v>Jeudi</c:v>
                </c:pt>
                <c:pt idx="4">
                  <c:v>Vendredi</c:v>
                </c:pt>
                <c:pt idx="5">
                  <c:v>Samedi</c:v>
                </c:pt>
                <c:pt idx="6">
                  <c:v>Dimanche</c:v>
                </c:pt>
              </c:strCache>
            </c:strRef>
          </c:cat>
          <c:val>
            <c:numRef>
              <c:f>Sheet3!$R$5:$R$11</c:f>
              <c:numCache>
                <c:formatCode>0%</c:formatCode>
                <c:ptCount val="7"/>
                <c:pt idx="0">
                  <c:v>2.9835328162544899E-2</c:v>
                </c:pt>
                <c:pt idx="1">
                  <c:v>0.107882427423779</c:v>
                </c:pt>
                <c:pt idx="2">
                  <c:v>0.12759265378430401</c:v>
                </c:pt>
                <c:pt idx="3">
                  <c:v>0.13919461119632501</c:v>
                </c:pt>
                <c:pt idx="4">
                  <c:v>8.2671055902683005E-2</c:v>
                </c:pt>
                <c:pt idx="5">
                  <c:v>6.4949786054270403E-2</c:v>
                </c:pt>
                <c:pt idx="6">
                  <c:v>4.8326973609214903E-2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5F5-49CE-9043-DFA19A22CF42}"/>
            </c:ext>
          </c:extLst>
        </c:ser>
        <c:ser>
          <c:idx val="4"/>
          <c:order val="4"/>
          <c:tx>
            <c:strRef>
              <c:f>Sheet3!$S$4</c:f>
              <c:strCache>
                <c:ptCount val="1"/>
                <c:pt idx="0">
                  <c:v>PedXXXXX</c:v>
                </c:pt>
              </c:strCache>
            </c:strRef>
          </c:tx>
          <c:spPr>
            <a:solidFill>
              <a:schemeClr val="accent3">
                <a:tint val="7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Sheet3!$N$5:$N$11</c:f>
              <c:strCache>
                <c:ptCount val="7"/>
                <c:pt idx="0">
                  <c:v>Lundi</c:v>
                </c:pt>
                <c:pt idx="1">
                  <c:v>Mardi</c:v>
                </c:pt>
                <c:pt idx="2">
                  <c:v>Mercredi</c:v>
                </c:pt>
                <c:pt idx="3">
                  <c:v>Jeudi</c:v>
                </c:pt>
                <c:pt idx="4">
                  <c:v>Vendredi</c:v>
                </c:pt>
                <c:pt idx="5">
                  <c:v>Samedi</c:v>
                </c:pt>
                <c:pt idx="6">
                  <c:v>Dimanche</c:v>
                </c:pt>
              </c:strCache>
            </c:strRef>
          </c:cat>
          <c:val>
            <c:numRef>
              <c:f>Sheet3!$S$5:$S$11</c:f>
              <c:numCache>
                <c:formatCode>0%</c:formatCode>
                <c:ptCount val="7"/>
                <c:pt idx="0">
                  <c:v>4.1526546246576097E-2</c:v>
                </c:pt>
                <c:pt idx="1">
                  <c:v>6.3920933777140004E-2</c:v>
                </c:pt>
                <c:pt idx="2">
                  <c:v>7.0356078617185902E-2</c:v>
                </c:pt>
                <c:pt idx="3">
                  <c:v>5.2911017494210601E-2</c:v>
                </c:pt>
                <c:pt idx="4">
                  <c:v>6.42226213331695E-2</c:v>
                </c:pt>
                <c:pt idx="5">
                  <c:v>5.5482024520907697E-2</c:v>
                </c:pt>
                <c:pt idx="6">
                  <c:v>8.8357735561145997E-2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5F5-49CE-9043-DFA19A22CF42}"/>
            </c:ext>
          </c:extLst>
        </c:ser>
        <c:ser>
          <c:idx val="5"/>
          <c:order val="5"/>
          <c:tx>
            <c:strRef>
              <c:f>Sheet3!$T$4</c:f>
              <c:strCache>
                <c:ptCount val="1"/>
                <c:pt idx="0">
                  <c:v>Other </c:v>
                </c:pt>
              </c:strCache>
            </c:strRef>
          </c:tx>
          <c:spPr>
            <a:solidFill>
              <a:schemeClr val="accent3">
                <a:tint val="5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Sheet3!$N$5:$N$11</c:f>
              <c:strCache>
                <c:ptCount val="7"/>
                <c:pt idx="0">
                  <c:v>Lundi</c:v>
                </c:pt>
                <c:pt idx="1">
                  <c:v>Mardi</c:v>
                </c:pt>
                <c:pt idx="2">
                  <c:v>Mercredi</c:v>
                </c:pt>
                <c:pt idx="3">
                  <c:v>Jeudi</c:v>
                </c:pt>
                <c:pt idx="4">
                  <c:v>Vendredi</c:v>
                </c:pt>
                <c:pt idx="5">
                  <c:v>Samedi</c:v>
                </c:pt>
                <c:pt idx="6">
                  <c:v>Dimanche</c:v>
                </c:pt>
              </c:strCache>
            </c:strRef>
          </c:cat>
          <c:val>
            <c:numRef>
              <c:f>Sheet3!$T$5:$T$11</c:f>
              <c:numCache>
                <c:formatCode>0%</c:formatCode>
                <c:ptCount val="7"/>
                <c:pt idx="0">
                  <c:v>4.1358882609185701E-2</c:v>
                </c:pt>
                <c:pt idx="1">
                  <c:v>8.9447009586182166E-2</c:v>
                </c:pt>
                <c:pt idx="2">
                  <c:v>7.1241701930297135E-2</c:v>
                </c:pt>
                <c:pt idx="3">
                  <c:v>5.1384036097930845E-2</c:v>
                </c:pt>
                <c:pt idx="4">
                  <c:v>6.9008999718710107E-2</c:v>
                </c:pt>
                <c:pt idx="5">
                  <c:v>6.850206195242084E-2</c:v>
                </c:pt>
                <c:pt idx="6">
                  <c:v>7.5781967951197432E-2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5F5-49CE-9043-DFA19A22CF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984128"/>
        <c:axId val="61990016"/>
      </c:barChart>
      <c:catAx>
        <c:axId val="6198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Selawik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61990016"/>
        <c:crosses val="autoZero"/>
        <c:auto val="1"/>
        <c:lblAlgn val="ctr"/>
        <c:lblOffset val="100"/>
        <c:noMultiLvlLbl val="0"/>
      </c:catAx>
      <c:valAx>
        <c:axId val="6199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Selawik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61984128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7603245303124312"/>
          <c:y val="5.905250030766198E-2"/>
          <c:w val="0.64793497235050668"/>
          <c:h val="8.07190331633261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rgbClr val="606672"/>
      </a:solidFill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explosion val="12"/>
          <c:dPt>
            <c:idx val="0"/>
            <c:bubble3D val="0"/>
            <c:spPr>
              <a:solidFill>
                <a:schemeClr val="accent3">
                  <a:shade val="50000"/>
                </a:schemeClr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66-4152-83B4-CA130849BE38}"/>
              </c:ext>
            </c:extLst>
          </c:dPt>
          <c:dPt>
            <c:idx val="1"/>
            <c:bubble3D val="0"/>
            <c:explosion val="8"/>
            <c:spPr>
              <a:solidFill>
                <a:srgbClr val="83E6CE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66-4152-83B4-CA130849BE38}"/>
              </c:ext>
            </c:extLst>
          </c:dPt>
          <c:dPt>
            <c:idx val="2"/>
            <c:bubble3D val="0"/>
            <c:explosion val="20"/>
            <c:spPr>
              <a:solidFill>
                <a:schemeClr val="accent3">
                  <a:shade val="90000"/>
                </a:schemeClr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E66-4152-83B4-CA130849BE38}"/>
              </c:ext>
            </c:extLst>
          </c:dPt>
          <c:dPt>
            <c:idx val="3"/>
            <c:bubble3D val="0"/>
            <c:spPr>
              <a:pattFill prst="dkUpDiag">
                <a:fgClr>
                  <a:schemeClr val="bg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E66-4152-83B4-CA130849BE38}"/>
              </c:ext>
            </c:extLst>
          </c:dPt>
          <c:dPt>
            <c:idx val="4"/>
            <c:bubble3D val="0"/>
            <c:spPr>
              <a:solidFill>
                <a:schemeClr val="accent3">
                  <a:tint val="70000"/>
                </a:schemeClr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E66-4152-83B4-CA130849BE38}"/>
              </c:ext>
            </c:extLst>
          </c:dPt>
          <c:dPt>
            <c:idx val="5"/>
            <c:bubble3D val="0"/>
            <c:spPr>
              <a:solidFill>
                <a:schemeClr val="accent3">
                  <a:tint val="50000"/>
                </a:schemeClr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E66-4152-83B4-CA130849BE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lawik" panose="020B0502040204020203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Sheet2!$B$27:$G$27</c:f>
              <c:strCache>
                <c:ptCount val="6"/>
                <c:pt idx="0">
                  <c:v>Bicycle</c:v>
                </c:pt>
                <c:pt idx="1">
                  <c:v>CarDriver</c:v>
                </c:pt>
                <c:pt idx="2">
                  <c:v>CarPassenger</c:v>
                </c:pt>
                <c:pt idx="3">
                  <c:v>Other</c:v>
                </c:pt>
                <c:pt idx="4">
                  <c:v>Ped</c:v>
                </c:pt>
                <c:pt idx="5">
                  <c:v>Train</c:v>
                </c:pt>
              </c:strCache>
            </c:strRef>
          </c:cat>
          <c:val>
            <c:numRef>
              <c:f>Sheet2!$B$28:$G$28</c:f>
              <c:numCache>
                <c:formatCode>0%</c:formatCode>
                <c:ptCount val="6"/>
                <c:pt idx="0">
                  <c:v>2.7286756347543802E-2</c:v>
                </c:pt>
                <c:pt idx="1">
                  <c:v>0.45874683215269901</c:v>
                </c:pt>
                <c:pt idx="2">
                  <c:v>0.291803895212987</c:v>
                </c:pt>
                <c:pt idx="3">
                  <c:v>0.06</c:v>
                </c:pt>
                <c:pt idx="4">
                  <c:v>6.5705493096220896E-2</c:v>
                </c:pt>
                <c:pt idx="5">
                  <c:v>8.5759556204246495E-2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E66-4152-83B4-CA130849BE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Sheet2!$K$28</c:f>
              <c:strCache>
                <c:ptCount val="1"/>
                <c:pt idx="0">
                  <c:v>Homme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explosion val="9"/>
          <c:dPt>
            <c:idx val="0"/>
            <c:bubble3D val="0"/>
            <c:spPr>
              <a:solidFill>
                <a:srgbClr val="83E6CE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A9E-4E25-B7E7-63D6D33D8C01}"/>
              </c:ext>
            </c:extLst>
          </c:dPt>
          <c:dPt>
            <c:idx val="1"/>
            <c:bubble3D val="0"/>
            <c:spPr>
              <a:solidFill>
                <a:schemeClr val="accent3">
                  <a:shade val="76000"/>
                </a:schemeClr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A9E-4E25-B7E7-63D6D33D8C01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A9E-4E25-B7E7-63D6D33D8C01}"/>
              </c:ext>
            </c:extLst>
          </c:dPt>
          <c:dPt>
            <c:idx val="3"/>
            <c:bubble3D val="0"/>
            <c:spPr>
              <a:solidFill>
                <a:schemeClr val="accent3">
                  <a:tint val="77000"/>
                </a:schemeClr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A9E-4E25-B7E7-63D6D33D8C01}"/>
              </c:ext>
            </c:extLst>
          </c:dPt>
          <c:dPt>
            <c:idx val="4"/>
            <c:bubble3D val="0"/>
            <c:spPr>
              <a:pattFill prst="dkUpDiag">
                <a:fgClr>
                  <a:schemeClr val="bg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A9E-4E25-B7E7-63D6D33D8C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lawik" panose="020B0502040204020203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Sheet2!$L$27:$P$27</c:f>
              <c:strCache>
                <c:ptCount val="5"/>
                <c:pt idx="0">
                  <c:v>CarDriver</c:v>
                </c:pt>
                <c:pt idx="1">
                  <c:v>CarPassenger</c:v>
                </c:pt>
                <c:pt idx="2">
                  <c:v>Train</c:v>
                </c:pt>
                <c:pt idx="3">
                  <c:v>Bicycle</c:v>
                </c:pt>
                <c:pt idx="4">
                  <c:v>Other</c:v>
                </c:pt>
              </c:strCache>
            </c:strRef>
          </c:cat>
          <c:val>
            <c:numRef>
              <c:f>Sheet2!$L$28:$P$28</c:f>
              <c:numCache>
                <c:formatCode>0%</c:formatCode>
                <c:ptCount val="5"/>
                <c:pt idx="0">
                  <c:v>0.65897955055368296</c:v>
                </c:pt>
                <c:pt idx="1">
                  <c:v>9.9306043191390303E-2</c:v>
                </c:pt>
                <c:pt idx="2">
                  <c:v>8.0929468066851501E-2</c:v>
                </c:pt>
                <c:pt idx="3">
                  <c:v>0.04</c:v>
                </c:pt>
                <c:pt idx="4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A9E-4E25-B7E7-63D6D33D8C0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[Modal_split_etc.xlsx]Sheet8!PivotTable11</c:name>
    <c:fmtId val="7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Sheet8!$B$3:$B$4</c:f>
              <c:strCache>
                <c:ptCount val="1"/>
                <c:pt idx="0">
                  <c:v>Bruxelles</c:v>
                </c:pt>
              </c:strCache>
            </c:strRef>
          </c:tx>
          <c:spPr>
            <a:solidFill>
              <a:srgbClr val="51DEB8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Sheet8!$A$5:$A$14</c:f>
              <c:strCache>
                <c:ptCount val="10"/>
                <c:pt idx="0">
                  <c:v>Bicycle</c:v>
                </c:pt>
                <c:pt idx="1">
                  <c:v>Bus</c:v>
                </c:pt>
                <c:pt idx="2">
                  <c:v>CarDriver</c:v>
                </c:pt>
                <c:pt idx="3">
                  <c:v>CarPassenger</c:v>
                </c:pt>
                <c:pt idx="4">
                  <c:v>EBicycle</c:v>
                </c:pt>
                <c:pt idx="5">
                  <c:v>ElecStep</c:v>
                </c:pt>
                <c:pt idx="6">
                  <c:v>MetroTram</c:v>
                </c:pt>
                <c:pt idx="7">
                  <c:v>Ped</c:v>
                </c:pt>
                <c:pt idx="8">
                  <c:v>PTW</c:v>
                </c:pt>
                <c:pt idx="9">
                  <c:v>Train</c:v>
                </c:pt>
              </c:strCache>
            </c:strRef>
          </c:cat>
          <c:val>
            <c:numRef>
              <c:f>Sheet8!$B$5:$B$14</c:f>
              <c:numCache>
                <c:formatCode>General</c:formatCode>
                <c:ptCount val="10"/>
                <c:pt idx="0">
                  <c:v>8.26681037978096</c:v>
                </c:pt>
                <c:pt idx="1">
                  <c:v>9.5619158102005493</c:v>
                </c:pt>
                <c:pt idx="2">
                  <c:v>39.164613008147903</c:v>
                </c:pt>
                <c:pt idx="3">
                  <c:v>35.8626336753861</c:v>
                </c:pt>
                <c:pt idx="4">
                  <c:v>13.670458227776299</c:v>
                </c:pt>
                <c:pt idx="5">
                  <c:v>5.2</c:v>
                </c:pt>
                <c:pt idx="6">
                  <c:v>8.4565088845359799</c:v>
                </c:pt>
                <c:pt idx="7">
                  <c:v>3.8035210193518498</c:v>
                </c:pt>
                <c:pt idx="8">
                  <c:v>30.360168146313899</c:v>
                </c:pt>
                <c:pt idx="9">
                  <c:v>41.121660806623296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73-4776-A30C-B0DCD8A459F5}"/>
            </c:ext>
          </c:extLst>
        </c:ser>
        <c:ser>
          <c:idx val="1"/>
          <c:order val="1"/>
          <c:tx>
            <c:strRef>
              <c:f>Sheet8!$C$3:$C$4</c:f>
              <c:strCache>
                <c:ptCount val="1"/>
                <c:pt idx="0">
                  <c:v>Flandre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Sheet8!$A$5:$A$14</c:f>
              <c:strCache>
                <c:ptCount val="10"/>
                <c:pt idx="0">
                  <c:v>Bicycle</c:v>
                </c:pt>
                <c:pt idx="1">
                  <c:v>Bus</c:v>
                </c:pt>
                <c:pt idx="2">
                  <c:v>CarDriver</c:v>
                </c:pt>
                <c:pt idx="3">
                  <c:v>CarPassenger</c:v>
                </c:pt>
                <c:pt idx="4">
                  <c:v>EBicycle</c:v>
                </c:pt>
                <c:pt idx="5">
                  <c:v>ElecStep</c:v>
                </c:pt>
                <c:pt idx="6">
                  <c:v>MetroTram</c:v>
                </c:pt>
                <c:pt idx="7">
                  <c:v>Ped</c:v>
                </c:pt>
                <c:pt idx="8">
                  <c:v>PTW</c:v>
                </c:pt>
                <c:pt idx="9">
                  <c:v>Train</c:v>
                </c:pt>
              </c:strCache>
            </c:strRef>
          </c:cat>
          <c:val>
            <c:numRef>
              <c:f>Sheet8!$C$5:$C$14</c:f>
              <c:numCache>
                <c:formatCode>General</c:formatCode>
                <c:ptCount val="10"/>
                <c:pt idx="0">
                  <c:v>13.421869778653001</c:v>
                </c:pt>
                <c:pt idx="1">
                  <c:v>16.445975444241999</c:v>
                </c:pt>
                <c:pt idx="2">
                  <c:v>48.132238418080902</c:v>
                </c:pt>
                <c:pt idx="3">
                  <c:v>47.7663239778338</c:v>
                </c:pt>
                <c:pt idx="4">
                  <c:v>17.662183946401999</c:v>
                </c:pt>
                <c:pt idx="5">
                  <c:v>4.3</c:v>
                </c:pt>
                <c:pt idx="6">
                  <c:v>8.7188633978772696</c:v>
                </c:pt>
                <c:pt idx="7">
                  <c:v>5.2623995506273902</c:v>
                </c:pt>
                <c:pt idx="8">
                  <c:v>52.515115329291703</c:v>
                </c:pt>
                <c:pt idx="9">
                  <c:v>84.526060906487899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73-4776-A30C-B0DCD8A459F5}"/>
            </c:ext>
          </c:extLst>
        </c:ser>
        <c:ser>
          <c:idx val="2"/>
          <c:order val="2"/>
          <c:tx>
            <c:strRef>
              <c:f>Sheet8!$D$3:$D$4</c:f>
              <c:strCache>
                <c:ptCount val="1"/>
                <c:pt idx="0">
                  <c:v>Wallonie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Sheet8!$A$5:$A$14</c:f>
              <c:strCache>
                <c:ptCount val="10"/>
                <c:pt idx="0">
                  <c:v>Bicycle</c:v>
                </c:pt>
                <c:pt idx="1">
                  <c:v>Bus</c:v>
                </c:pt>
                <c:pt idx="2">
                  <c:v>CarDriver</c:v>
                </c:pt>
                <c:pt idx="3">
                  <c:v>CarPassenger</c:v>
                </c:pt>
                <c:pt idx="4">
                  <c:v>EBicycle</c:v>
                </c:pt>
                <c:pt idx="5">
                  <c:v>ElecStep</c:v>
                </c:pt>
                <c:pt idx="6">
                  <c:v>MetroTram</c:v>
                </c:pt>
                <c:pt idx="7">
                  <c:v>Ped</c:v>
                </c:pt>
                <c:pt idx="8">
                  <c:v>PTW</c:v>
                </c:pt>
                <c:pt idx="9">
                  <c:v>Train</c:v>
                </c:pt>
              </c:strCache>
            </c:strRef>
          </c:cat>
          <c:val>
            <c:numRef>
              <c:f>Sheet8!$D$5:$D$14</c:f>
              <c:numCache>
                <c:formatCode>General</c:formatCode>
                <c:ptCount val="10"/>
                <c:pt idx="0">
                  <c:v>18.585065026227401</c:v>
                </c:pt>
                <c:pt idx="1">
                  <c:v>13.6925299278453</c:v>
                </c:pt>
                <c:pt idx="2">
                  <c:v>61.137691560643198</c:v>
                </c:pt>
                <c:pt idx="3">
                  <c:v>55.189652635709699</c:v>
                </c:pt>
                <c:pt idx="4">
                  <c:v>20.9702967584461</c:v>
                </c:pt>
                <c:pt idx="5">
                  <c:v>4.0999999999999996</c:v>
                </c:pt>
                <c:pt idx="6">
                  <c:v>9.1185847485354401</c:v>
                </c:pt>
                <c:pt idx="7">
                  <c:v>4.3366369011889399</c:v>
                </c:pt>
                <c:pt idx="8">
                  <c:v>16.552218872065801</c:v>
                </c:pt>
                <c:pt idx="9">
                  <c:v>86.977199622749893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F73-4776-A30C-B0DCD8A45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077120"/>
        <c:axId val="95078656"/>
      </c:barChart>
      <c:catAx>
        <c:axId val="95077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5078656"/>
        <c:crosses val="autoZero"/>
        <c:auto val="1"/>
        <c:lblAlgn val="ctr"/>
        <c:lblOffset val="100"/>
        <c:noMultiLvlLbl val="0"/>
      </c:catAx>
      <c:valAx>
        <c:axId val="9507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507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extLst xmlns:c16r2="http://schemas.microsoft.com/office/drawing/2015/06/chart">
    <c:ext xmlns:c16="http://schemas.microsoft.com/office/drawing/2014/chart" uri="{E28EC0CA-F0BB-4C9C-879D-F8772B89E7AC}">
      <c16:pivotOptions16>
        <c16:showExpandCollapseFieldButtons val="1"/>
      </c16:pivotOptions16>
    </c:ex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85000"/>
                  <a:lumOff val="15000"/>
                </a:schemeClr>
              </a:solidFill>
              <a:latin typeface="Selawik Semibold" panose="020B0702040204020203" pitchFamily="34" charset="0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'[Tables barometre_Bicycle.xlsx]count.per.weekday'!$A$2</c:f>
              <c:strCache>
                <c:ptCount val="1"/>
                <c:pt idx="0">
                  <c:v>Bruxelles</c:v>
                </c:pt>
              </c:strCache>
            </c:strRef>
          </c:tx>
          <c:spPr>
            <a:solidFill>
              <a:srgbClr val="51DEB8"/>
            </a:solidFill>
            <a:ln>
              <a:noFill/>
            </a:ln>
            <a:effectLst/>
          </c:spPr>
          <c:invertIfNegative val="0"/>
          <c:cat>
            <c:strRef>
              <c:f>'[Tables barometre_Bicycle.xlsx]count.per.weekday'!$D$2,'[Tables barometre_Bicycle.xlsx]count.per.weekday'!$D$4,'[Tables barometre_Bicycle.xlsx]count.per.weekday'!$D$6,'[Tables barometre_Bicycle.xlsx]count.per.weekday'!$D$8,'[Tables barometre_Bicycle.xlsx]count.per.weekday'!$D$10,'[Tables barometre_Bicycle.xlsx]count.per.weekday'!$D$12,'[Tables barometre_Bicycle.xlsx]count.per.weekday'!$D$14</c:f>
              <c:strCache>
                <c:ptCount val="7"/>
                <c:pt idx="0">
                  <c:v>Lundi</c:v>
                </c:pt>
                <c:pt idx="1">
                  <c:v>Mardi</c:v>
                </c:pt>
                <c:pt idx="2">
                  <c:v>Mercredi</c:v>
                </c:pt>
                <c:pt idx="3">
                  <c:v>Jeudi</c:v>
                </c:pt>
                <c:pt idx="4">
                  <c:v>Vendredi</c:v>
                </c:pt>
                <c:pt idx="5">
                  <c:v>Samedi</c:v>
                </c:pt>
                <c:pt idx="6">
                  <c:v>Dimanche</c:v>
                </c:pt>
              </c:strCache>
            </c:strRef>
          </c:cat>
          <c:val>
            <c:numRef>
              <c:f>'[Tables barometre_Bicycle.xlsx]count.per.weekday'!$C$2,'[Tables barometre_Bicycle.xlsx]count.per.weekday'!$C$4,'[Tables barometre_Bicycle.xlsx]count.per.weekday'!$C$6,'[Tables barometre_Bicycle.xlsx]count.per.weekday'!$C$8,'[Tables barometre_Bicycle.xlsx]count.per.weekday'!$C$10,'[Tables barometre_Bicycle.xlsx]count.per.weekday'!$C$12,'[Tables barometre_Bicycle.xlsx]count.per.weekday'!$C$14</c:f>
              <c:numCache>
                <c:formatCode>General</c:formatCode>
                <c:ptCount val="7"/>
                <c:pt idx="0">
                  <c:v>795.39252336448601</c:v>
                </c:pt>
                <c:pt idx="1">
                  <c:v>866.036697247706</c:v>
                </c:pt>
                <c:pt idx="2">
                  <c:v>832.65898617511505</c:v>
                </c:pt>
                <c:pt idx="3">
                  <c:v>811.111607142857</c:v>
                </c:pt>
                <c:pt idx="4">
                  <c:v>770.24285714285702</c:v>
                </c:pt>
                <c:pt idx="5">
                  <c:v>387.74619289340097</c:v>
                </c:pt>
                <c:pt idx="6">
                  <c:v>389.60209424083803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2D6-4C51-88A8-0E699AB209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135296"/>
        <c:axId val="100136832"/>
      </c:barChart>
      <c:catAx>
        <c:axId val="10013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0136832"/>
        <c:crosses val="autoZero"/>
        <c:auto val="1"/>
        <c:lblAlgn val="ctr"/>
        <c:lblOffset val="100"/>
        <c:noMultiLvlLbl val="0"/>
      </c:catAx>
      <c:valAx>
        <c:axId val="10013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0135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>
      <a:solidFill>
        <a:srgbClr val="606672"/>
      </a:solidFill>
    </a:ln>
    <a:effectLst/>
  </c:spPr>
  <c:txPr>
    <a:bodyPr/>
    <a:lstStyle/>
    <a:p>
      <a:pPr>
        <a:defRPr sz="1050">
          <a:solidFill>
            <a:schemeClr val="tx1">
              <a:lumMod val="85000"/>
              <a:lumOff val="15000"/>
            </a:schemeClr>
          </a:solidFill>
          <a:latin typeface="Selawik Light" panose="020B0502040204020203" pitchFamily="34" charset="0"/>
        </a:defRPr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Selawik Semibold" panose="020B0702040204020203" pitchFamily="34" charset="0"/>
                <a:ea typeface="+mn-ea"/>
                <a:cs typeface="+mn-cs"/>
              </a:defRPr>
            </a:pPr>
            <a:r>
              <a:rPr lang="en-US" dirty="0" err="1"/>
              <a:t>Flandre</a:t>
            </a:r>
            <a:r>
              <a:rPr lang="en-US" baseline="0" dirty="0"/>
              <a:t> – Brabant </a:t>
            </a:r>
            <a:r>
              <a:rPr lang="en-US" baseline="0" dirty="0" err="1"/>
              <a:t>flamand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731014873140858"/>
          <c:y val="0.15999520420803931"/>
          <c:w val="0.87753018372703417"/>
          <c:h val="0.7179335327700767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'[Tables barometre_Bicycle.xlsx]count.per.weekday'!$A$3</c:f>
              <c:strCache>
                <c:ptCount val="1"/>
                <c:pt idx="0">
                  <c:v>Flandres</c:v>
                </c:pt>
              </c:strCache>
            </c:strRef>
          </c:tx>
          <c:spPr>
            <a:solidFill>
              <a:srgbClr val="606672"/>
            </a:solidFill>
            <a:ln>
              <a:noFill/>
            </a:ln>
            <a:effectLst/>
          </c:spPr>
          <c:invertIfNegative val="0"/>
          <c:cat>
            <c:strRef>
              <c:f>'[Tables barometre_Bicycle.xlsx]count.per.weekday'!$D$2,'[Tables barometre_Bicycle.xlsx]count.per.weekday'!$D$4,'[Tables barometre_Bicycle.xlsx]count.per.weekday'!$D$6,'[Tables barometre_Bicycle.xlsx]count.per.weekday'!$D$8,'[Tables barometre_Bicycle.xlsx]count.per.weekday'!$D$10,'[Tables barometre_Bicycle.xlsx]count.per.weekday'!$D$12,'[Tables barometre_Bicycle.xlsx]count.per.weekday'!$D$14</c:f>
              <c:strCache>
                <c:ptCount val="7"/>
                <c:pt idx="0">
                  <c:v>Lundi</c:v>
                </c:pt>
                <c:pt idx="1">
                  <c:v>Mardi</c:v>
                </c:pt>
                <c:pt idx="2">
                  <c:v>Mercredi</c:v>
                </c:pt>
                <c:pt idx="3">
                  <c:v>Jeudi</c:v>
                </c:pt>
                <c:pt idx="4">
                  <c:v>Vendredi</c:v>
                </c:pt>
                <c:pt idx="5">
                  <c:v>Samedi</c:v>
                </c:pt>
                <c:pt idx="6">
                  <c:v>Dimanche</c:v>
                </c:pt>
              </c:strCache>
            </c:strRef>
          </c:cat>
          <c:val>
            <c:numRef>
              <c:f>'[Tables barometre_Bicycle.xlsx]count.per.weekday'!$C$3,'[Tables barometre_Bicycle.xlsx]count.per.weekday'!$C$5,'[Tables barometre_Bicycle.xlsx]count.per.weekday'!$C$7,'[Tables barometre_Bicycle.xlsx]count.per.weekday'!$C$9,'[Tables barometre_Bicycle.xlsx]count.per.weekday'!$C$11,'[Tables barometre_Bicycle.xlsx]count.per.weekday'!$C$13,'[Tables barometre_Bicycle.xlsx]count.per.weekday'!$C$15</c:f>
              <c:numCache>
                <c:formatCode>General</c:formatCode>
                <c:ptCount val="7"/>
                <c:pt idx="0">
                  <c:v>354.619774011299</c:v>
                </c:pt>
                <c:pt idx="1">
                  <c:v>385.03351168684901</c:v>
                </c:pt>
                <c:pt idx="2">
                  <c:v>388.003917179631</c:v>
                </c:pt>
                <c:pt idx="3">
                  <c:v>369.541584990199</c:v>
                </c:pt>
                <c:pt idx="4">
                  <c:v>335.31054852320699</c:v>
                </c:pt>
                <c:pt idx="5">
                  <c:v>328.43910709239901</c:v>
                </c:pt>
                <c:pt idx="6">
                  <c:v>496.77183098591502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C03-4020-A69F-05488A07A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555008"/>
        <c:axId val="100564992"/>
      </c:barChart>
      <c:catAx>
        <c:axId val="10055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0564992"/>
        <c:crosses val="autoZero"/>
        <c:auto val="1"/>
        <c:lblAlgn val="ctr"/>
        <c:lblOffset val="100"/>
        <c:noMultiLvlLbl val="0"/>
      </c:catAx>
      <c:valAx>
        <c:axId val="10056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055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>
      <a:solidFill>
        <a:srgbClr val="606672"/>
      </a:solidFill>
    </a:ln>
    <a:effectLst/>
  </c:spPr>
  <c:txPr>
    <a:bodyPr/>
    <a:lstStyle/>
    <a:p>
      <a:pPr>
        <a:defRPr sz="1050">
          <a:solidFill>
            <a:schemeClr val="tx1">
              <a:lumMod val="85000"/>
              <a:lumOff val="15000"/>
            </a:schemeClr>
          </a:solidFill>
          <a:latin typeface="Selawik Light" panose="020B0502040204020203" pitchFamily="34" charset="0"/>
        </a:defRPr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9784808774509E-2"/>
          <c:y val="0.13557937112934645"/>
          <c:w val="0.87096608213664062"/>
          <c:h val="0.73022930239306916"/>
        </c:manualLayout>
      </c:layout>
      <c:scatterChart>
        <c:scatterStyle val="lineMarker"/>
        <c:varyColors val="0"/>
        <c:ser>
          <c:idx val="0"/>
          <c:order val="0"/>
          <c:tx>
            <c:v>Bruxelles</c:v>
          </c:tx>
          <c:spPr>
            <a:ln w="19050" cap="rnd">
              <a:solidFill>
                <a:srgbClr val="6FE3C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marker>
          <c:xVal>
            <c:numRef>
              <c:f>Sheet6!$B$2:$B$7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12</c:v>
                </c:pt>
              </c:numCache>
            </c:numRef>
          </c:xVal>
          <c:yVal>
            <c:numRef>
              <c:f>Sheet6!$C$2:$C$7</c:f>
              <c:numCache>
                <c:formatCode>General</c:formatCode>
                <c:ptCount val="6"/>
                <c:pt idx="0">
                  <c:v>609.14572864321599</c:v>
                </c:pt>
                <c:pt idx="1">
                  <c:v>929.81313131313095</c:v>
                </c:pt>
                <c:pt idx="2">
                  <c:v>717.84306569343096</c:v>
                </c:pt>
                <c:pt idx="3">
                  <c:v>621.81230769230797</c:v>
                </c:pt>
                <c:pt idx="4">
                  <c:v>807.53993610223597</c:v>
                </c:pt>
                <c:pt idx="5">
                  <c:v>475.777777777778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507-4F33-9600-4236269769BF}"/>
            </c:ext>
          </c:extLst>
        </c:ser>
        <c:ser>
          <c:idx val="1"/>
          <c:order val="1"/>
          <c:tx>
            <c:v>Flandre</c:v>
          </c:tx>
          <c:spPr>
            <a:ln w="1905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6FE3C2"/>
              </a:solidFill>
              <a:ln w="15875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marker>
          <c:xVal>
            <c:numRef>
              <c:f>Sheet6!$B$8:$B$19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Sheet6!$C$8:$C$19</c:f>
              <c:numCache>
                <c:formatCode>General</c:formatCode>
                <c:ptCount val="12"/>
                <c:pt idx="0">
                  <c:v>174.22402757262401</c:v>
                </c:pt>
                <c:pt idx="1">
                  <c:v>246.09890656063601</c:v>
                </c:pt>
                <c:pt idx="2">
                  <c:v>323.445389435989</c:v>
                </c:pt>
                <c:pt idx="3">
                  <c:v>430.05583756345197</c:v>
                </c:pt>
                <c:pt idx="4">
                  <c:v>528.48446255731005</c:v>
                </c:pt>
                <c:pt idx="5">
                  <c:v>538.24615384615402</c:v>
                </c:pt>
                <c:pt idx="6">
                  <c:v>579.50415800415794</c:v>
                </c:pt>
                <c:pt idx="7">
                  <c:v>525.03684210526296</c:v>
                </c:pt>
                <c:pt idx="8">
                  <c:v>491.22533206831099</c:v>
                </c:pt>
                <c:pt idx="9">
                  <c:v>360.845342706503</c:v>
                </c:pt>
                <c:pt idx="10">
                  <c:v>236.833801498127</c:v>
                </c:pt>
                <c:pt idx="11">
                  <c:v>173.499053030303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507-4F33-9600-423626976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331904"/>
        <c:axId val="100333824"/>
      </c:scatterChart>
      <c:valAx>
        <c:axId val="100331904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elawik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0333824"/>
        <c:crosses val="autoZero"/>
        <c:crossBetween val="midCat"/>
      </c:valAx>
      <c:valAx>
        <c:axId val="10033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03319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466357791426649"/>
          <c:y val="4.2391285393280818E-2"/>
          <c:w val="0.31522319301214391"/>
          <c:h val="7.69760099638827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Selawik Light" panose="020B0502040204020203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>
      <a:solidFill>
        <a:srgbClr val="606672"/>
      </a:solidFill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999766914181604E-2"/>
          <c:y val="0.10854081738044691"/>
          <c:w val="0.8958781972096409"/>
          <c:h val="0.76921967209275977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51DEB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rgbClr val="3D4149"/>
                </a:solidFill>
              </a:ln>
              <a:effectLst/>
            </c:spPr>
          </c:marker>
          <c:xVal>
            <c:numRef>
              <c:f>Sheet7!$A$2:$A$26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Sheet7!$B$2:$B$26</c:f>
              <c:numCache>
                <c:formatCode>General</c:formatCode>
                <c:ptCount val="25"/>
                <c:pt idx="0">
                  <c:v>20.1071428571429</c:v>
                </c:pt>
                <c:pt idx="1">
                  <c:v>20.470588235294102</c:v>
                </c:pt>
                <c:pt idx="2">
                  <c:v>20.702127659574501</c:v>
                </c:pt>
                <c:pt idx="3">
                  <c:v>20.456521739130402</c:v>
                </c:pt>
                <c:pt idx="4">
                  <c:v>23.384328358209</c:v>
                </c:pt>
                <c:pt idx="5">
                  <c:v>25</c:v>
                </c:pt>
                <c:pt idx="6">
                  <c:v>24.1580310880829</c:v>
                </c:pt>
                <c:pt idx="7">
                  <c:v>22.203389830508499</c:v>
                </c:pt>
                <c:pt idx="8">
                  <c:v>21.271428571428601</c:v>
                </c:pt>
                <c:pt idx="9">
                  <c:v>21.114832535885199</c:v>
                </c:pt>
                <c:pt idx="10">
                  <c:v>20.4403892944039</c:v>
                </c:pt>
                <c:pt idx="11">
                  <c:v>19.867469879518101</c:v>
                </c:pt>
                <c:pt idx="12">
                  <c:v>19.6481927710843</c:v>
                </c:pt>
                <c:pt idx="13">
                  <c:v>19.656934306569301</c:v>
                </c:pt>
                <c:pt idx="14">
                  <c:v>19.791262135922299</c:v>
                </c:pt>
                <c:pt idx="15">
                  <c:v>19.668280871670699</c:v>
                </c:pt>
                <c:pt idx="16">
                  <c:v>19.4534606205251</c:v>
                </c:pt>
                <c:pt idx="17">
                  <c:v>19.361445783132499</c:v>
                </c:pt>
                <c:pt idx="18">
                  <c:v>19.906403940886701</c:v>
                </c:pt>
                <c:pt idx="19">
                  <c:v>20.313725490196099</c:v>
                </c:pt>
                <c:pt idx="20">
                  <c:v>20.121951219512201</c:v>
                </c:pt>
                <c:pt idx="21">
                  <c:v>19.925558312655099</c:v>
                </c:pt>
                <c:pt idx="22">
                  <c:v>19.745042492917801</c:v>
                </c:pt>
                <c:pt idx="23">
                  <c:v>19.5669014084507</c:v>
                </c:pt>
                <c:pt idx="24">
                  <c:v>20.716666666666701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202F-4D39-88BB-7A226D5D22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531200"/>
        <c:axId val="100635776"/>
      </c:scatterChart>
      <c:valAx>
        <c:axId val="100531200"/>
        <c:scaling>
          <c:orientation val="minMax"/>
          <c:max val="24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0635776"/>
        <c:crosses val="autoZero"/>
        <c:crossBetween val="midCat"/>
      </c:valAx>
      <c:valAx>
        <c:axId val="10063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05312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>
      <a:solidFill>
        <a:srgbClr val="606672"/>
      </a:solidFill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88768642705157"/>
          <c:y val="9.9688897377998839E-2"/>
          <c:w val="0.75832121778145789"/>
          <c:h val="0.71590103325841403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51DEB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rgbClr val="3D4149"/>
                </a:solidFill>
              </a:ln>
              <a:effectLst/>
            </c:spPr>
          </c:marker>
          <c:xVal>
            <c:numRef>
              <c:f>PerHouroftheDayPerStaion!$A$2:$A$26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PerHouroftheDayPerStaion!$B$2:$B$26</c:f>
              <c:numCache>
                <c:formatCode>General</c:formatCode>
                <c:ptCount val="25"/>
                <c:pt idx="0">
                  <c:v>1.77857142857143</c:v>
                </c:pt>
                <c:pt idx="1">
                  <c:v>1.48739495798319</c:v>
                </c:pt>
                <c:pt idx="2">
                  <c:v>1.30851063829787</c:v>
                </c:pt>
                <c:pt idx="3">
                  <c:v>1.5797101449275399</c:v>
                </c:pt>
                <c:pt idx="4">
                  <c:v>2.48507462686567</c:v>
                </c:pt>
                <c:pt idx="5">
                  <c:v>6.9831460674157304</c:v>
                </c:pt>
                <c:pt idx="6">
                  <c:v>25.888601036269399</c:v>
                </c:pt>
                <c:pt idx="7">
                  <c:v>50.486682808716701</c:v>
                </c:pt>
                <c:pt idx="8">
                  <c:v>37.254761904761899</c:v>
                </c:pt>
                <c:pt idx="9">
                  <c:v>12.6387559808612</c:v>
                </c:pt>
                <c:pt idx="10">
                  <c:v>12.3065693430657</c:v>
                </c:pt>
                <c:pt idx="11">
                  <c:v>15.291566265060199</c:v>
                </c:pt>
                <c:pt idx="12">
                  <c:v>14.819277108433701</c:v>
                </c:pt>
                <c:pt idx="13">
                  <c:v>13.7469586374696</c:v>
                </c:pt>
                <c:pt idx="14">
                  <c:v>13.8276699029126</c:v>
                </c:pt>
                <c:pt idx="15">
                  <c:v>19.263922518159799</c:v>
                </c:pt>
                <c:pt idx="16">
                  <c:v>23.360381861575199</c:v>
                </c:pt>
                <c:pt idx="17">
                  <c:v>22.778313253012001</c:v>
                </c:pt>
                <c:pt idx="18">
                  <c:v>14.458128078817699</c:v>
                </c:pt>
                <c:pt idx="19">
                  <c:v>8.8823529411764692</c:v>
                </c:pt>
                <c:pt idx="20">
                  <c:v>5.9292682926829299</c:v>
                </c:pt>
                <c:pt idx="21">
                  <c:v>4.3970223325062001</c:v>
                </c:pt>
                <c:pt idx="22">
                  <c:v>3.1558073654390899</c:v>
                </c:pt>
                <c:pt idx="23">
                  <c:v>2.1302816901408499</c:v>
                </c:pt>
                <c:pt idx="24">
                  <c:v>1.7333333333333301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50E2-449E-8A09-5F6F7F36F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664064"/>
        <c:axId val="100665984"/>
      </c:scatterChart>
      <c:valAx>
        <c:axId val="100664064"/>
        <c:scaling>
          <c:orientation val="minMax"/>
          <c:max val="24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0665984"/>
        <c:crosses val="autoZero"/>
        <c:crossBetween val="midCat"/>
      </c:valAx>
      <c:valAx>
        <c:axId val="10066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06640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>
      <a:solidFill>
        <a:srgbClr val="606672"/>
      </a:solidFill>
    </a:ln>
    <a:effectLst/>
  </c:spPr>
  <c:txPr>
    <a:bodyPr/>
    <a:lstStyle/>
    <a:p>
      <a:pPr>
        <a:defRPr sz="1100">
          <a:solidFill>
            <a:schemeClr val="tx1">
              <a:lumMod val="75000"/>
              <a:lumOff val="25000"/>
            </a:schemeClr>
          </a:solidFill>
          <a:latin typeface="Selawik Light" panose="020B0502040204020203" pitchFamily="34" charset="0"/>
        </a:defRPr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6FE3C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</c:marker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AC7-42F3-996D-5F09047A4B7F}"/>
              </c:ext>
            </c:extLst>
          </c:dPt>
          <c:xVal>
            <c:numRef>
              <c:f>PerHouroftheDayPerStaion!$A$2:$A$26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PerHouroftheDayPerStaion!$B$2:$B$26</c:f>
              <c:numCache>
                <c:formatCode>General</c:formatCode>
                <c:ptCount val="25"/>
                <c:pt idx="0">
                  <c:v>1.77857142857143</c:v>
                </c:pt>
                <c:pt idx="1">
                  <c:v>1.48739495798319</c:v>
                </c:pt>
                <c:pt idx="2">
                  <c:v>1.30851063829787</c:v>
                </c:pt>
                <c:pt idx="3">
                  <c:v>1.5797101449275399</c:v>
                </c:pt>
                <c:pt idx="4">
                  <c:v>2.48507462686567</c:v>
                </c:pt>
                <c:pt idx="5">
                  <c:v>6.9831460674157304</c:v>
                </c:pt>
                <c:pt idx="6">
                  <c:v>25.888601036269399</c:v>
                </c:pt>
                <c:pt idx="7">
                  <c:v>50.486682808716701</c:v>
                </c:pt>
                <c:pt idx="8">
                  <c:v>37.254761904761899</c:v>
                </c:pt>
                <c:pt idx="9">
                  <c:v>12.6387559808612</c:v>
                </c:pt>
                <c:pt idx="10">
                  <c:v>12.3065693430657</c:v>
                </c:pt>
                <c:pt idx="11">
                  <c:v>15.291566265060199</c:v>
                </c:pt>
                <c:pt idx="12">
                  <c:v>14.819277108433701</c:v>
                </c:pt>
                <c:pt idx="13">
                  <c:v>13.7469586374696</c:v>
                </c:pt>
                <c:pt idx="14">
                  <c:v>13.8276699029126</c:v>
                </c:pt>
                <c:pt idx="15">
                  <c:v>19.263922518159799</c:v>
                </c:pt>
                <c:pt idx="16">
                  <c:v>23.360381861575199</c:v>
                </c:pt>
                <c:pt idx="17">
                  <c:v>22.778313253012001</c:v>
                </c:pt>
                <c:pt idx="18">
                  <c:v>14.458128078817699</c:v>
                </c:pt>
                <c:pt idx="19">
                  <c:v>8.8823529411764692</c:v>
                </c:pt>
                <c:pt idx="20">
                  <c:v>5.9292682926829299</c:v>
                </c:pt>
                <c:pt idx="21">
                  <c:v>4.3970223325062001</c:v>
                </c:pt>
                <c:pt idx="22">
                  <c:v>3.1558073654390899</c:v>
                </c:pt>
                <c:pt idx="23">
                  <c:v>2.1302816901408499</c:v>
                </c:pt>
                <c:pt idx="24">
                  <c:v>1.7333333333333301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FAC7-42F3-996D-5F09047A4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327616"/>
        <c:axId val="103329152"/>
      </c:scatterChart>
      <c:valAx>
        <c:axId val="103327616"/>
        <c:scaling>
          <c:orientation val="minMax"/>
          <c:max val="24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606672"/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3329152"/>
        <c:crosses val="autoZero"/>
        <c:crossBetween val="midCat"/>
      </c:valAx>
      <c:valAx>
        <c:axId val="10332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606672"/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33276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>
      <a:solidFill>
        <a:srgbClr val="606672"/>
      </a:solidFill>
    </a:ln>
    <a:effectLst/>
  </c:spPr>
  <c:txPr>
    <a:bodyPr/>
    <a:lstStyle/>
    <a:p>
      <a:pPr>
        <a:defRPr sz="1100">
          <a:solidFill>
            <a:srgbClr val="606672"/>
          </a:solidFill>
          <a:latin typeface="Selawik Light" panose="020B0502040204020203" pitchFamily="34" charset="0"/>
        </a:defRPr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1DEB8"/>
            </a:solidFill>
            <a:ln>
              <a:solidFill>
                <a:srgbClr val="3D4149"/>
              </a:solidFill>
            </a:ln>
            <a:effectLst/>
          </c:spPr>
          <c:invertIfNegative val="0"/>
          <c:cat>
            <c:strRef>
              <c:f>'count.perlocation.per.day'!$B$2:$B$12</c:f>
              <c:strCache>
                <c:ptCount val="11"/>
                <c:pt idx="0">
                  <c:v>1080_MollenbeekSaintJean</c:v>
                </c:pt>
                <c:pt idx="1">
                  <c:v>1000_Bruxelles_Loi130</c:v>
                </c:pt>
                <c:pt idx="2">
                  <c:v>1020_Bruxelles</c:v>
                </c:pt>
                <c:pt idx="3">
                  <c:v>1050_Ixelles_GJacques</c:v>
                </c:pt>
                <c:pt idx="4">
                  <c:v>1000_Bruxelles_Loi145</c:v>
                </c:pt>
                <c:pt idx="5">
                  <c:v>1040_Etterbeek</c:v>
                </c:pt>
                <c:pt idx="6">
                  <c:v>1060_Saint-Gilles</c:v>
                </c:pt>
                <c:pt idx="7">
                  <c:v>1000_Bruxelles_FRoosevelt</c:v>
                </c:pt>
                <c:pt idx="8">
                  <c:v>1070_Anderlecht</c:v>
                </c:pt>
                <c:pt idx="9">
                  <c:v>1200_Woluwe-Saint Lambert</c:v>
                </c:pt>
                <c:pt idx="10">
                  <c:v>1170_Watermaal_boisFort</c:v>
                </c:pt>
              </c:strCache>
            </c:strRef>
          </c:cat>
          <c:val>
            <c:numRef>
              <c:f>'count.perlocation.per.day'!$C$2:$C$12</c:f>
              <c:numCache>
                <c:formatCode>General</c:formatCode>
                <c:ptCount val="11"/>
                <c:pt idx="0">
                  <c:v>1340.4764705882401</c:v>
                </c:pt>
                <c:pt idx="1">
                  <c:v>1107.05217391304</c:v>
                </c:pt>
                <c:pt idx="2">
                  <c:v>874.469798657718</c:v>
                </c:pt>
                <c:pt idx="3">
                  <c:v>769.39411764705903</c:v>
                </c:pt>
                <c:pt idx="4">
                  <c:v>767.82894736842104</c:v>
                </c:pt>
                <c:pt idx="5">
                  <c:v>709.02453987730098</c:v>
                </c:pt>
                <c:pt idx="6">
                  <c:v>499.79746835443001</c:v>
                </c:pt>
                <c:pt idx="7">
                  <c:v>461</c:v>
                </c:pt>
                <c:pt idx="8">
                  <c:v>398.25766871165598</c:v>
                </c:pt>
                <c:pt idx="9">
                  <c:v>326.94936708860803</c:v>
                </c:pt>
                <c:pt idx="10">
                  <c:v>157.15976331360901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5BE-4CDC-85A6-41FA6B17B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190912"/>
        <c:axId val="105192448"/>
      </c:barChart>
      <c:catAx>
        <c:axId val="1051909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5192448"/>
        <c:crosses val="autoZero"/>
        <c:auto val="1"/>
        <c:lblAlgn val="ctr"/>
        <c:lblOffset val="100"/>
        <c:noMultiLvlLbl val="0"/>
      </c:catAx>
      <c:valAx>
        <c:axId val="1051924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606672"/>
                </a:solidFill>
                <a:latin typeface="Selawik Light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05190912"/>
        <c:crosses val="autoZero"/>
        <c:crossBetween val="between"/>
        <c:majorUnit val="300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>
      <a:solidFill>
        <a:srgbClr val="606672"/>
      </a:solidFill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776595032056448E-2"/>
          <c:y val="0.13988339713718748"/>
          <c:w val="0.90015141736299675"/>
          <c:h val="0.8282549083576816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3E6CE"/>
            </a:solidFill>
            <a:ln w="15875" cmpd="dbl">
              <a:solidFill>
                <a:schemeClr val="tx1">
                  <a:lumMod val="75000"/>
                  <a:lumOff val="25000"/>
                </a:schemeClr>
              </a:solidFill>
              <a:bevel/>
            </a:ln>
            <a:effectLst/>
          </c:spPr>
          <c:invertIfNegative val="0"/>
          <c:cat>
            <c:strRef>
              <c:f>'count.perlocation.per.day'!$H$20:$H$37</c:f>
              <c:strCache>
                <c:ptCount val="18"/>
                <c:pt idx="0">
                  <c:v>Herent</c:v>
                </c:pt>
                <c:pt idx="1">
                  <c:v>Werchter</c:v>
                </c:pt>
                <c:pt idx="2">
                  <c:v>Wilsele</c:v>
                </c:pt>
                <c:pt idx="3">
                  <c:v>Sint-Pieters-Leeuw</c:v>
                </c:pt>
                <c:pt idx="4">
                  <c:v>Nossegem</c:v>
                </c:pt>
                <c:pt idx="5">
                  <c:v>Kortenberg</c:v>
                </c:pt>
                <c:pt idx="6">
                  <c:v>Tervuren</c:v>
                </c:pt>
                <c:pt idx="7">
                  <c:v>Zemst</c:v>
                </c:pt>
                <c:pt idx="8">
                  <c:v>Drieslinter</c:v>
                </c:pt>
                <c:pt idx="9">
                  <c:v>Londerzeel</c:v>
                </c:pt>
                <c:pt idx="10">
                  <c:v>Drieslinter_2</c:v>
                </c:pt>
                <c:pt idx="11">
                  <c:v>Tremelo</c:v>
                </c:pt>
                <c:pt idx="12">
                  <c:v>Hoeilaart</c:v>
                </c:pt>
                <c:pt idx="13">
                  <c:v>Asse</c:v>
                </c:pt>
                <c:pt idx="14">
                  <c:v>Holsbeek</c:v>
                </c:pt>
                <c:pt idx="15">
                  <c:v>Gooik</c:v>
                </c:pt>
                <c:pt idx="16">
                  <c:v>Affligem</c:v>
                </c:pt>
                <c:pt idx="17">
                  <c:v>Gaasbeek</c:v>
                </c:pt>
              </c:strCache>
            </c:strRef>
          </c:cat>
          <c:val>
            <c:numRef>
              <c:f>'count.perlocation.per.day'!$I$20:$I$37</c:f>
              <c:numCache>
                <c:formatCode>General</c:formatCode>
                <c:ptCount val="18"/>
                <c:pt idx="0">
                  <c:v>739.69578622816005</c:v>
                </c:pt>
                <c:pt idx="1">
                  <c:v>673.17838246409701</c:v>
                </c:pt>
                <c:pt idx="2">
                  <c:v>654.25</c:v>
                </c:pt>
                <c:pt idx="3">
                  <c:v>613.97357723577204</c:v>
                </c:pt>
                <c:pt idx="4">
                  <c:v>605.07182940516304</c:v>
                </c:pt>
                <c:pt idx="5">
                  <c:v>570.023498694517</c:v>
                </c:pt>
                <c:pt idx="6">
                  <c:v>563.48373983739805</c:v>
                </c:pt>
                <c:pt idx="7">
                  <c:v>303.082805907173</c:v>
                </c:pt>
                <c:pt idx="8">
                  <c:v>262.08086253369299</c:v>
                </c:pt>
                <c:pt idx="9">
                  <c:v>248.36105476673399</c:v>
                </c:pt>
                <c:pt idx="10">
                  <c:v>229.55435620663101</c:v>
                </c:pt>
                <c:pt idx="11">
                  <c:v>222.75283018867901</c:v>
                </c:pt>
                <c:pt idx="12">
                  <c:v>209.29323308270699</c:v>
                </c:pt>
                <c:pt idx="13">
                  <c:v>180.72432432432399</c:v>
                </c:pt>
                <c:pt idx="14">
                  <c:v>160.81779661016901</c:v>
                </c:pt>
                <c:pt idx="15">
                  <c:v>135.925809822362</c:v>
                </c:pt>
                <c:pt idx="16">
                  <c:v>108.176904176904</c:v>
                </c:pt>
                <c:pt idx="17">
                  <c:v>74.979302832244002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15-4B2A-A1E4-AA432F2DE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819200"/>
        <c:axId val="112825088"/>
      </c:barChart>
      <c:catAx>
        <c:axId val="112819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825088"/>
        <c:crosses val="autoZero"/>
        <c:auto val="1"/>
        <c:lblAlgn val="ctr"/>
        <c:lblOffset val="100"/>
        <c:noMultiLvlLbl val="0"/>
      </c:catAx>
      <c:valAx>
        <c:axId val="112825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2">
                    <a:lumMod val="50000"/>
                  </a:schemeClr>
                </a:solidFill>
                <a:latin typeface="Selawik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1281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9050">
      <a:solidFill>
        <a:srgbClr val="606672"/>
      </a:solidFill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[Tables barometre_Infrabel.xlsx]Sheet2!PivotTable18</c:name>
    <c:fmtId val="4"/>
  </c:pivotSource>
  <c:chart>
    <c:autoTitleDeleted val="1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delete val="1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5.307257164376715E-2"/>
          <c:y val="0.19253729782168433"/>
          <c:w val="0.92607468729391351"/>
          <c:h val="0.57571251881070584"/>
        </c:manualLayout>
      </c:layout>
      <c:lineChart>
        <c:grouping val="standard"/>
        <c:varyColors val="0"/>
        <c:ser>
          <c:idx val="0"/>
          <c:order val="0"/>
          <c:tx>
            <c:strRef>
              <c:f>Sheet2!$B$3:$B$4</c:f>
              <c:strCache>
                <c:ptCount val="1"/>
                <c:pt idx="0">
                  <c:v>Bruxelles</c:v>
                </c:pt>
              </c:strCache>
            </c:strRef>
          </c:tx>
          <c:spPr>
            <a:ln w="28575" cap="rnd">
              <a:solidFill>
                <a:srgbClr val="6FE3C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marker>
          <c:cat>
            <c:strRef>
              <c:f>Sheet2!$A$5:$A$16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Sheet2!$B$5:$B$16</c:f>
              <c:numCache>
                <c:formatCode>0%</c:formatCode>
                <c:ptCount val="12"/>
                <c:pt idx="0">
                  <c:v>0.87476190476190474</c:v>
                </c:pt>
                <c:pt idx="1">
                  <c:v>0.86047619047619062</c:v>
                </c:pt>
                <c:pt idx="2">
                  <c:v>0.87190476190476185</c:v>
                </c:pt>
                <c:pt idx="3">
                  <c:v>0.88952380952380972</c:v>
                </c:pt>
                <c:pt idx="4">
                  <c:v>0.84904761904761894</c:v>
                </c:pt>
                <c:pt idx="5">
                  <c:v>0.85457142857142865</c:v>
                </c:pt>
                <c:pt idx="6">
                  <c:v>0.89239571258309491</c:v>
                </c:pt>
                <c:pt idx="7">
                  <c:v>0.90428571428571403</c:v>
                </c:pt>
                <c:pt idx="8">
                  <c:v>0.81857142857142851</c:v>
                </c:pt>
                <c:pt idx="9">
                  <c:v>0.8142857142857145</c:v>
                </c:pt>
                <c:pt idx="10">
                  <c:v>0.80785714285714305</c:v>
                </c:pt>
                <c:pt idx="11">
                  <c:v>0.86714285714285699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7B4-49A5-9606-3A46CE820A09}"/>
            </c:ext>
          </c:extLst>
        </c:ser>
        <c:ser>
          <c:idx val="1"/>
          <c:order val="1"/>
          <c:tx>
            <c:strRef>
              <c:f>Sheet2!$C$3:$C$4</c:f>
              <c:strCache>
                <c:ptCount val="1"/>
                <c:pt idx="0">
                  <c:v>Flandres</c:v>
                </c:pt>
              </c:strCache>
            </c:strRef>
          </c:tx>
          <c:spPr>
            <a:ln w="28575" cap="rnd">
              <a:solidFill>
                <a:schemeClr val="bg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6FE3C2"/>
              </a:solidFill>
              <a:ln w="15875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marker>
          <c:cat>
            <c:strRef>
              <c:f>Sheet2!$A$5:$A$16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Sheet2!$C$5:$C$16</c:f>
              <c:numCache>
                <c:formatCode>0%</c:formatCode>
                <c:ptCount val="12"/>
                <c:pt idx="0">
                  <c:v>0.89696969696969708</c:v>
                </c:pt>
                <c:pt idx="1">
                  <c:v>0.89068181818181802</c:v>
                </c:pt>
                <c:pt idx="2">
                  <c:v>0.89848484848484855</c:v>
                </c:pt>
                <c:pt idx="3">
                  <c:v>0.91000000000000048</c:v>
                </c:pt>
                <c:pt idx="4">
                  <c:v>0.8771212121212123</c:v>
                </c:pt>
                <c:pt idx="5">
                  <c:v>0.86810606060606066</c:v>
                </c:pt>
                <c:pt idx="6">
                  <c:v>0.9064026435540361</c:v>
                </c:pt>
                <c:pt idx="7">
                  <c:v>0.91593023255813955</c:v>
                </c:pt>
                <c:pt idx="8">
                  <c:v>0.86876057082452451</c:v>
                </c:pt>
                <c:pt idx="9">
                  <c:v>0.86034090909090899</c:v>
                </c:pt>
                <c:pt idx="10">
                  <c:v>0.84068181818181797</c:v>
                </c:pt>
                <c:pt idx="11">
                  <c:v>0.88874999999999993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7B4-49A5-9606-3A46CE820A09}"/>
            </c:ext>
          </c:extLst>
        </c:ser>
        <c:ser>
          <c:idx val="2"/>
          <c:order val="2"/>
          <c:tx>
            <c:strRef>
              <c:f>Sheet2!$D$3:$D$4</c:f>
              <c:strCache>
                <c:ptCount val="1"/>
                <c:pt idx="0">
                  <c:v>Wallonie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rgbClr val="6FE3C2"/>
                </a:solidFill>
              </a:ln>
              <a:effectLst/>
            </c:spPr>
          </c:marker>
          <c:cat>
            <c:strRef>
              <c:f>Sheet2!$A$5:$A$16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Sheet2!$D$5:$D$16</c:f>
              <c:numCache>
                <c:formatCode>0%</c:formatCode>
                <c:ptCount val="12"/>
                <c:pt idx="0">
                  <c:v>0.87629629629629635</c:v>
                </c:pt>
                <c:pt idx="1">
                  <c:v>0.85651851851851835</c:v>
                </c:pt>
                <c:pt idx="2">
                  <c:v>0.86333333333333373</c:v>
                </c:pt>
                <c:pt idx="3">
                  <c:v>0.87192592592592566</c:v>
                </c:pt>
                <c:pt idx="4">
                  <c:v>0.83184175084175094</c:v>
                </c:pt>
                <c:pt idx="5">
                  <c:v>0.81579999999999997</c:v>
                </c:pt>
                <c:pt idx="6">
                  <c:v>0.87534372026256291</c:v>
                </c:pt>
                <c:pt idx="7">
                  <c:v>0.89544444444444449</c:v>
                </c:pt>
                <c:pt idx="8">
                  <c:v>0.79588888888888909</c:v>
                </c:pt>
                <c:pt idx="9">
                  <c:v>0.77400000000000002</c:v>
                </c:pt>
                <c:pt idx="10">
                  <c:v>0.77733333333333299</c:v>
                </c:pt>
                <c:pt idx="11">
                  <c:v>0.84822222222222199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7B4-49A5-9606-3A46CE820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481984"/>
        <c:axId val="115512832"/>
      </c:lineChart>
      <c:catAx>
        <c:axId val="11548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100000" spcFirstLastPara="1" vertOverflow="ellipsis" wrap="square" anchor="b" anchorCtr="0"/>
          <a:lstStyle/>
          <a:p>
            <a:pPr>
              <a:defRPr sz="11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15512832"/>
        <c:crosses val="autoZero"/>
        <c:auto val="1"/>
        <c:lblAlgn val="ctr"/>
        <c:lblOffset val="100"/>
        <c:noMultiLvlLbl val="0"/>
      </c:catAx>
      <c:valAx>
        <c:axId val="115512832"/>
        <c:scaling>
          <c:orientation val="minMax"/>
          <c:min val="0.7500000000000001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+mn-ea"/>
                <a:cs typeface="+mn-cs"/>
              </a:defRPr>
            </a:pPr>
            <a:endParaRPr lang="fr-FR"/>
          </a:p>
        </c:txPr>
        <c:crossAx val="115481984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extLst xmlns:c16r2="http://schemas.microsoft.com/office/drawing/2015/06/chart">
    <c:ext xmlns:c16="http://schemas.microsoft.com/office/drawing/2014/chart" uri="{E28EC0CA-F0BB-4C9C-879D-F8772B89E7AC}">
      <c16:pivotOptions16>
        <c16:showExpandCollapseFieldButtons val="1"/>
      </c16:pivotOptions16>
    </c:ex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35D0F-C304-44B8-8C4F-BEC9FBE3C2DC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31E6C-1C5C-4089-A942-49BBD5DEAC0B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4913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à"/>
            </a:pPr>
            <a:endParaRPr lang="nl-B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92311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26360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>
                <a:sym typeface="Wingdings" panose="05000000000000000000" pitchFamily="2" charset="2"/>
              </a:rPr>
              <a:t>TO TRANSLATE ! ! !</a:t>
            </a:r>
          </a:p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65806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55311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8960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07785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4248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12691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>
                <a:sym typeface="Wingdings" panose="05000000000000000000" pitchFamily="2" charset="2"/>
              </a:rPr>
              <a:t>TO TRANSLATE ! ! !</a:t>
            </a:r>
          </a:p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98441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>
                <a:sym typeface="Wingdings" panose="05000000000000000000" pitchFamily="2" charset="2"/>
              </a:rPr>
              <a:t>TO TRANSLATE ! ! !</a:t>
            </a:r>
          </a:p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42642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83784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5775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Les </a:t>
            </a:r>
            <a:r>
              <a:rPr lang="nl-BE" err="1"/>
              <a:t>embouteillages</a:t>
            </a:r>
            <a:r>
              <a:rPr lang="nl-BE"/>
              <a:t> ….</a:t>
            </a:r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3674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>
                <a:sym typeface="Wingdings" panose="05000000000000000000" pitchFamily="2" charset="2"/>
              </a:rPr>
              <a:t>TO TRANSLATE ! ! !</a:t>
            </a:r>
          </a:p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0330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36748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55530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30804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>
                <a:sym typeface="Wingdings" panose="05000000000000000000" pitchFamily="2" charset="2"/>
              </a:rPr>
              <a:t>TO TRANSLATE ! ! !</a:t>
            </a:r>
          </a:p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3487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>
                <a:sym typeface="Wingdings" panose="05000000000000000000" pitchFamily="2" charset="2"/>
              </a:rPr>
              <a:t>TO TRANSLATE ! ! !</a:t>
            </a:r>
          </a:p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830451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>
                <a:sym typeface="Wingdings" panose="05000000000000000000" pitchFamily="2" charset="2"/>
              </a:rPr>
              <a:t>TO TRANSLATE ! ! !</a:t>
            </a:r>
          </a:p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263093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21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90031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>
                <a:sym typeface="Wingdings" panose="05000000000000000000" pitchFamily="2" charset="2"/>
              </a:rPr>
              <a:t>TO TRANSLATE ! ! !</a:t>
            </a:r>
          </a:p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22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3210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23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51717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err="1"/>
              <a:t>parcouruS</a:t>
            </a:r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24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309453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25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34173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26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649202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28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428486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29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67689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30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611230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31E6C-1C5C-4089-A942-49BBD5DEAC0B}" type="slidenum">
              <a:rPr lang="x-none" smtClean="0"/>
              <a:t>32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81784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BCEBEF-326C-43D6-98EA-4ED2BB36C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E54EAB5-4E86-47F5-BAFB-A6DCE4745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5BA4ABF-51A7-4AC1-8C83-9DFE0ECCF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3AB04D-E8B7-4067-8B04-215722BF9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D2CE82-E3BB-41ED-BE31-95CB6FBE3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02826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68EA60-6124-4659-99B9-D761A31F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9A67F7-39F0-44A4-8DEC-9FD3BDA32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D3E2DAB-2ECA-48BB-9C91-B9C0B6DD1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E5AE1B-FE0D-477C-AC7A-47E74C008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DA83840-316E-4533-85AA-3B000E824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18354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F9ADB8-B7B5-4011-9EDA-584B0AB7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188F06A-4297-486B-B4A8-F6A5DE0F4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AE1FDE-C9B6-43D1-A6D0-F76B1C7B0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92FC99-ECC2-4B70-8C08-44A7874C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97DE50-4E11-4CE0-8065-ADBAC8B9E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7089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7CEF1A-E964-4719-8A0D-2B42FAC7F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31A6EA-0911-4901-B7E0-BF412CD0E5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1DE15F7-6C33-49D3-A8F2-818F1BD3A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D7C3EF-317E-4F49-85F9-6340C874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09E9265-EAEF-4C9E-8B39-80256576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AFBDD0D-41FF-4D12-8317-A8324EF1B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1748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E4F4EE-2C98-4F2B-9801-B8E81F3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F7A9EA-4E7F-4952-9A40-472B319C8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F269D48-627E-45E0-A881-6C7D7EF803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F9EB4EB-A259-4A58-81C2-38BDF9C72B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085DF4B-56D2-4683-8721-3E5FF7392E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71D64AB-D0C0-49FB-B908-51AFA1E4D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D0420FC-FE7B-4C15-B57A-0748FF602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F868CBB-8DA1-47E4-9FD9-3D96D2A98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45362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9595BD-4D59-4E4B-925F-A8D35EAA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CD0F285-448E-43B6-9043-AD52D036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657BA45-A804-479E-A97F-1A43535A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1F0524A-BBC1-47F6-AEC6-AFD406B93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27261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DB33FD1-44D7-451D-AE30-F76D9CD6E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B93A446-CA75-4429-8FF5-B8C196E9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F91F75F-92EA-41B0-8050-A6AB956D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07203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53B0C3-DC25-457C-95F4-B29C6CA40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564380-A91F-4363-AEE9-CEA66AEB6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7C89FB6-9C18-41F2-9468-8132B18CC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28667C4-385D-4A24-91CA-0A0E87862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8AE01F2-0850-4F1E-9EB7-3141347F8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15CDED3-F80C-4CE6-AB8D-3CDBF197E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59862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3485BB-261D-459E-930B-B575F6DD2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817BFBD-EE8B-4A6A-871B-6BBFC1E5E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58185E1-E79C-48DD-913C-ED249E5DC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CF52518-2A60-4FCB-8037-7F5EB294A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0475983-E55D-4CBD-8E63-20B0CB64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811442-E6D4-4BD8-A219-791A83A6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4174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355288-6779-4D00-884E-5DD8D58A2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81EC8BA-398A-44BE-A189-E2DCA2E23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4E84E9E-CF86-4B4A-888D-1B41F194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AAF47C8-6F81-4F11-ADD8-4A87F5C40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81596B-1939-409B-9E8A-3178A0C1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45636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30AA45A-E7D8-4BAE-8C32-35F2293ABD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2CA5789-9AD9-457D-9149-D32FF92D2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F0BA3C-FC15-43E4-8A3A-4016C644E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24F211-2734-4D88-A11E-6DDB23C66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52D877-57E7-4487-92AA-BC0A1409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86852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4162679-9663-40D5-AC7E-DBA55FB1D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4A74B0D-B7FB-4866-990E-B3A449A1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FC40CDA-70B0-4ACF-AE5E-882D20947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BFD86-1AAE-483C-BAEA-5C2A98DAB475}" type="datetimeFigureOut">
              <a:rPr lang="x-none" smtClean="0"/>
              <a:t>16/09/2019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795B54-8176-4C2A-B66D-0FFF9B091B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4F5241C-977F-4432-91A9-8320132A5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B91B9-2761-4741-9DD3-13054EF7F951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863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18" Type="http://schemas.openxmlformats.org/officeDocument/2006/relationships/image" Target="../media/image13.svg"/><Relationship Id="rId3" Type="http://schemas.openxmlformats.org/officeDocument/2006/relationships/image" Target="../media/image1.jpeg"/><Relationship Id="rId21" Type="http://schemas.openxmlformats.org/officeDocument/2006/relationships/image" Target="../media/image15.png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17" Type="http://schemas.openxmlformats.org/officeDocument/2006/relationships/image" Target="../media/image12.png"/><Relationship Id="rId25" Type="http://schemas.openxmlformats.org/officeDocument/2006/relationships/slide" Target="slide3.xml"/><Relationship Id="rId2" Type="http://schemas.openxmlformats.org/officeDocument/2006/relationships/notesSlide" Target="../notesSlides/notesSlide1.xml"/><Relationship Id="rId16" Type="http://schemas.microsoft.com/office/2007/relationships/hdphoto" Target="../media/hdphoto1.wdp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24" Type="http://schemas.openxmlformats.org/officeDocument/2006/relationships/image" Target="../media/image16.jpeg"/><Relationship Id="rId5" Type="http://schemas.openxmlformats.org/officeDocument/2006/relationships/slide" Target="slide9.xml"/><Relationship Id="rId15" Type="http://schemas.openxmlformats.org/officeDocument/2006/relationships/image" Target="../media/image11.png"/><Relationship Id="rId23" Type="http://schemas.openxmlformats.org/officeDocument/2006/relationships/slide" Target="slide19.xml"/><Relationship Id="rId10" Type="http://schemas.openxmlformats.org/officeDocument/2006/relationships/image" Target="../media/image7.png"/><Relationship Id="rId19" Type="http://schemas.openxmlformats.org/officeDocument/2006/relationships/image" Target="../media/image13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Relationship Id="rId14" Type="http://schemas.openxmlformats.org/officeDocument/2006/relationships/slide" Target="slide32.xml"/><Relationship Id="rId2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21.png"/><Relationship Id="rId18" Type="http://schemas.openxmlformats.org/officeDocument/2006/relationships/image" Target="../media/image23.png"/><Relationship Id="rId3" Type="http://schemas.openxmlformats.org/officeDocument/2006/relationships/image" Target="../media/image17.jpeg"/><Relationship Id="rId21" Type="http://schemas.openxmlformats.org/officeDocument/2006/relationships/image" Target="../media/image25.jpeg"/><Relationship Id="rId7" Type="http://schemas.openxmlformats.org/officeDocument/2006/relationships/image" Target="../media/image19.png"/><Relationship Id="rId12" Type="http://schemas.openxmlformats.org/officeDocument/2006/relationships/slide" Target="slide5.xml"/><Relationship Id="rId17" Type="http://schemas.openxmlformats.org/officeDocument/2006/relationships/slide" Target="slide19.xml"/><Relationship Id="rId2" Type="http://schemas.openxmlformats.org/officeDocument/2006/relationships/notesSlide" Target="../notesSlides/notesSlide2.xml"/><Relationship Id="rId16" Type="http://schemas.openxmlformats.org/officeDocument/2006/relationships/slide" Target="slide9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0.png"/><Relationship Id="rId5" Type="http://schemas.openxmlformats.org/officeDocument/2006/relationships/slide" Target="slide1.xml"/><Relationship Id="rId15" Type="http://schemas.openxmlformats.org/officeDocument/2006/relationships/slide" Target="slide3.xml"/><Relationship Id="rId10" Type="http://schemas.openxmlformats.org/officeDocument/2006/relationships/slide" Target="slide6.xml"/><Relationship Id="rId19" Type="http://schemas.openxmlformats.org/officeDocument/2006/relationships/image" Target="../media/image24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4" Type="http://schemas.openxmlformats.org/officeDocument/2006/relationships/image" Target="../media/image22.png"/><Relationship Id="rId22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slide" Target="slide1.xml"/><Relationship Id="rId1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slide" Target="slide4.xml"/><Relationship Id="rId17" Type="http://schemas.openxmlformats.org/officeDocument/2006/relationships/slide" Target="slide19.xml"/><Relationship Id="rId2" Type="http://schemas.openxmlformats.org/officeDocument/2006/relationships/notesSlide" Target="../notesSlides/notesSlide3.xml"/><Relationship Id="rId16" Type="http://schemas.openxmlformats.org/officeDocument/2006/relationships/slide" Target="slide2.xml"/><Relationship Id="rId20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slide" Target="slide9.xml"/><Relationship Id="rId5" Type="http://schemas.openxmlformats.org/officeDocument/2006/relationships/image" Target="../media/image29.png"/><Relationship Id="rId15" Type="http://schemas.openxmlformats.org/officeDocument/2006/relationships/slide" Target="slide21.xml"/><Relationship Id="rId10" Type="http://schemas.openxmlformats.org/officeDocument/2006/relationships/slide" Target="slide3.xml"/><Relationship Id="rId19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39.png"/><Relationship Id="rId18" Type="http://schemas.openxmlformats.org/officeDocument/2006/relationships/image" Target="../media/image18.png"/><Relationship Id="rId26" Type="http://schemas.openxmlformats.org/officeDocument/2006/relationships/image" Target="../media/image43.png"/><Relationship Id="rId3" Type="http://schemas.openxmlformats.org/officeDocument/2006/relationships/slide" Target="slide2.xml"/><Relationship Id="rId21" Type="http://schemas.openxmlformats.org/officeDocument/2006/relationships/slide" Target="slide24.xml"/><Relationship Id="rId34" Type="http://schemas.openxmlformats.org/officeDocument/2006/relationships/image" Target="../media/image51.png"/><Relationship Id="rId7" Type="http://schemas.openxmlformats.org/officeDocument/2006/relationships/image" Target="../media/image36.png"/><Relationship Id="rId12" Type="http://schemas.openxmlformats.org/officeDocument/2006/relationships/slide" Target="slide7.xml"/><Relationship Id="rId17" Type="http://schemas.openxmlformats.org/officeDocument/2006/relationships/slide" Target="slide1.xml"/><Relationship Id="rId25" Type="http://schemas.openxmlformats.org/officeDocument/2006/relationships/image" Target="../media/image17.jpeg"/><Relationship Id="rId3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6" Type="http://schemas.openxmlformats.org/officeDocument/2006/relationships/chart" Target="../charts/chart1.xml"/><Relationship Id="rId20" Type="http://schemas.openxmlformats.org/officeDocument/2006/relationships/image" Target="../media/image7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image" Target="../media/image38.png"/><Relationship Id="rId24" Type="http://schemas.openxmlformats.org/officeDocument/2006/relationships/slide" Target="slide19.xml"/><Relationship Id="rId32" Type="http://schemas.openxmlformats.org/officeDocument/2006/relationships/image" Target="../media/image49.png"/><Relationship Id="rId5" Type="http://schemas.openxmlformats.org/officeDocument/2006/relationships/slide" Target="slide9.xml"/><Relationship Id="rId15" Type="http://schemas.openxmlformats.org/officeDocument/2006/relationships/image" Target="../media/image40.png"/><Relationship Id="rId23" Type="http://schemas.openxmlformats.org/officeDocument/2006/relationships/image" Target="../media/image42.pn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10" Type="http://schemas.openxmlformats.org/officeDocument/2006/relationships/slide" Target="slide4.xml"/><Relationship Id="rId19" Type="http://schemas.openxmlformats.org/officeDocument/2006/relationships/hyperlink" Target="http://www.vias.be/" TargetMode="External"/><Relationship Id="rId31" Type="http://schemas.openxmlformats.org/officeDocument/2006/relationships/image" Target="../media/image48.png"/><Relationship Id="rId4" Type="http://schemas.openxmlformats.org/officeDocument/2006/relationships/slide" Target="slide3.xml"/><Relationship Id="rId9" Type="http://schemas.openxmlformats.org/officeDocument/2006/relationships/image" Target="../media/image37.png"/><Relationship Id="rId14" Type="http://schemas.openxmlformats.org/officeDocument/2006/relationships/slide" Target="slide6.xml"/><Relationship Id="rId22" Type="http://schemas.openxmlformats.org/officeDocument/2006/relationships/image" Target="../media/image41.png"/><Relationship Id="rId27" Type="http://schemas.openxmlformats.org/officeDocument/2006/relationships/image" Target="../media/image44.png"/><Relationship Id="rId30" Type="http://schemas.openxmlformats.org/officeDocument/2006/relationships/image" Target="../media/image47.png"/><Relationship Id="rId35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26" Type="http://schemas.openxmlformats.org/officeDocument/2006/relationships/slide" Target="slide7.xml"/><Relationship Id="rId3" Type="http://schemas.openxmlformats.org/officeDocument/2006/relationships/chart" Target="../charts/chart2.xml"/><Relationship Id="rId21" Type="http://schemas.openxmlformats.org/officeDocument/2006/relationships/image" Target="../media/image36.png"/><Relationship Id="rId34" Type="http://schemas.openxmlformats.org/officeDocument/2006/relationships/slide" Target="slide27.xml"/><Relationship Id="rId7" Type="http://schemas.openxmlformats.org/officeDocument/2006/relationships/slide" Target="slide1.xml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5" Type="http://schemas.openxmlformats.org/officeDocument/2006/relationships/image" Target="../media/image38.png"/><Relationship Id="rId3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0.png"/><Relationship Id="rId20" Type="http://schemas.openxmlformats.org/officeDocument/2006/relationships/slide" Target="slide8.xml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image" Target="../media/image45.png"/><Relationship Id="rId24" Type="http://schemas.openxmlformats.org/officeDocument/2006/relationships/slide" Target="slide4.xml"/><Relationship Id="rId32" Type="http://schemas.openxmlformats.org/officeDocument/2006/relationships/slide" Target="slide25.xml"/><Relationship Id="rId5" Type="http://schemas.openxmlformats.org/officeDocument/2006/relationships/slide" Target="slide3.xml"/><Relationship Id="rId15" Type="http://schemas.openxmlformats.org/officeDocument/2006/relationships/image" Target="../media/image49.png"/><Relationship Id="rId23" Type="http://schemas.openxmlformats.org/officeDocument/2006/relationships/image" Target="../media/image37.png"/><Relationship Id="rId28" Type="http://schemas.openxmlformats.org/officeDocument/2006/relationships/slide" Target="slide6.xml"/><Relationship Id="rId36" Type="http://schemas.openxmlformats.org/officeDocument/2006/relationships/image" Target="../media/image17.jpe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31" Type="http://schemas.openxmlformats.org/officeDocument/2006/relationships/image" Target="../media/image7.png"/><Relationship Id="rId4" Type="http://schemas.openxmlformats.org/officeDocument/2006/relationships/slide" Target="slide2.xml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slide" Target="slide5.xml"/><Relationship Id="rId27" Type="http://schemas.openxmlformats.org/officeDocument/2006/relationships/image" Target="../media/image39.png"/><Relationship Id="rId30" Type="http://schemas.openxmlformats.org/officeDocument/2006/relationships/hyperlink" Target="http://www.vias.be/" TargetMode="External"/><Relationship Id="rId35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slide" Target="slide8.xml"/><Relationship Id="rId18" Type="http://schemas.openxmlformats.org/officeDocument/2006/relationships/image" Target="../media/image38.png"/><Relationship Id="rId26" Type="http://schemas.openxmlformats.org/officeDocument/2006/relationships/image" Target="../media/image7.png"/><Relationship Id="rId3" Type="http://schemas.openxmlformats.org/officeDocument/2006/relationships/slide" Target="slide2.xml"/><Relationship Id="rId21" Type="http://schemas.openxmlformats.org/officeDocument/2006/relationships/slide" Target="slide6.xml"/><Relationship Id="rId7" Type="http://schemas.openxmlformats.org/officeDocument/2006/relationships/image" Target="../media/image44.png"/><Relationship Id="rId12" Type="http://schemas.openxmlformats.org/officeDocument/2006/relationships/image" Target="../media/image47.png"/><Relationship Id="rId17" Type="http://schemas.openxmlformats.org/officeDocument/2006/relationships/slide" Target="slide4.xml"/><Relationship Id="rId25" Type="http://schemas.openxmlformats.org/officeDocument/2006/relationships/hyperlink" Target="http://www.vias.be/" TargetMode="Externa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7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11" Type="http://schemas.openxmlformats.org/officeDocument/2006/relationships/image" Target="../media/image45.png"/><Relationship Id="rId24" Type="http://schemas.openxmlformats.org/officeDocument/2006/relationships/image" Target="../media/image18.png"/><Relationship Id="rId5" Type="http://schemas.openxmlformats.org/officeDocument/2006/relationships/slide" Target="slide9.xml"/><Relationship Id="rId15" Type="http://schemas.openxmlformats.org/officeDocument/2006/relationships/slide" Target="slide5.xml"/><Relationship Id="rId23" Type="http://schemas.openxmlformats.org/officeDocument/2006/relationships/slide" Target="slide1.xml"/><Relationship Id="rId10" Type="http://schemas.openxmlformats.org/officeDocument/2006/relationships/image" Target="../media/image52.png"/><Relationship Id="rId19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image" Target="../media/image54.png"/><Relationship Id="rId14" Type="http://schemas.openxmlformats.org/officeDocument/2006/relationships/image" Target="../media/image36.png"/><Relationship Id="rId22" Type="http://schemas.openxmlformats.org/officeDocument/2006/relationships/image" Target="../media/image40.png"/><Relationship Id="rId27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8.png"/><Relationship Id="rId18" Type="http://schemas.openxmlformats.org/officeDocument/2006/relationships/slide" Target="slide8.xml"/><Relationship Id="rId26" Type="http://schemas.openxmlformats.org/officeDocument/2006/relationships/slide" Target="slide6.xml"/><Relationship Id="rId3" Type="http://schemas.openxmlformats.org/officeDocument/2006/relationships/chart" Target="../charts/chart4.xml"/><Relationship Id="rId21" Type="http://schemas.openxmlformats.org/officeDocument/2006/relationships/image" Target="../media/image37.png"/><Relationship Id="rId34" Type="http://schemas.openxmlformats.org/officeDocument/2006/relationships/image" Target="../media/image59.png"/><Relationship Id="rId7" Type="http://schemas.openxmlformats.org/officeDocument/2006/relationships/image" Target="../media/image50.png"/><Relationship Id="rId12" Type="http://schemas.openxmlformats.org/officeDocument/2006/relationships/image" Target="../media/image57.png"/><Relationship Id="rId17" Type="http://schemas.openxmlformats.org/officeDocument/2006/relationships/slide" Target="slide1.xml"/><Relationship Id="rId25" Type="http://schemas.openxmlformats.org/officeDocument/2006/relationships/image" Target="../media/image39.png"/><Relationship Id="rId3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6" Type="http://schemas.openxmlformats.org/officeDocument/2006/relationships/slide" Target="slide9.xml"/><Relationship Id="rId20" Type="http://schemas.openxmlformats.org/officeDocument/2006/relationships/slide" Target="slide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6.png"/><Relationship Id="rId24" Type="http://schemas.openxmlformats.org/officeDocument/2006/relationships/slide" Target="slide7.xml"/><Relationship Id="rId32" Type="http://schemas.openxmlformats.org/officeDocument/2006/relationships/slide" Target="slide27.xml"/><Relationship Id="rId5" Type="http://schemas.openxmlformats.org/officeDocument/2006/relationships/image" Target="../media/image45.png"/><Relationship Id="rId15" Type="http://schemas.openxmlformats.org/officeDocument/2006/relationships/slide" Target="slide3.xml"/><Relationship Id="rId23" Type="http://schemas.openxmlformats.org/officeDocument/2006/relationships/image" Target="../media/image38.png"/><Relationship Id="rId28" Type="http://schemas.openxmlformats.org/officeDocument/2006/relationships/hyperlink" Target="http://www.vias.be/" TargetMode="External"/><Relationship Id="rId36" Type="http://schemas.openxmlformats.org/officeDocument/2006/relationships/image" Target="../media/image17.jpeg"/><Relationship Id="rId10" Type="http://schemas.openxmlformats.org/officeDocument/2006/relationships/image" Target="../media/image55.png"/><Relationship Id="rId19" Type="http://schemas.openxmlformats.org/officeDocument/2006/relationships/image" Target="../media/image36.png"/><Relationship Id="rId31" Type="http://schemas.openxmlformats.org/officeDocument/2006/relationships/image" Target="../media/image41.png"/><Relationship Id="rId4" Type="http://schemas.openxmlformats.org/officeDocument/2006/relationships/chart" Target="../charts/chart5.xml"/><Relationship Id="rId9" Type="http://schemas.openxmlformats.org/officeDocument/2006/relationships/image" Target="../media/image51.png"/><Relationship Id="rId14" Type="http://schemas.openxmlformats.org/officeDocument/2006/relationships/slide" Target="slide2.xml"/><Relationship Id="rId22" Type="http://schemas.openxmlformats.org/officeDocument/2006/relationships/slide" Target="slide4.xml"/><Relationship Id="rId27" Type="http://schemas.openxmlformats.org/officeDocument/2006/relationships/image" Target="../media/image40.png"/><Relationship Id="rId30" Type="http://schemas.openxmlformats.org/officeDocument/2006/relationships/slide" Target="slide26.xml"/><Relationship Id="rId35" Type="http://schemas.openxmlformats.org/officeDocument/2006/relationships/slide" Target="slide1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38.png"/><Relationship Id="rId18" Type="http://schemas.openxmlformats.org/officeDocument/2006/relationships/hyperlink" Target="http://www.vias.be/" TargetMode="External"/><Relationship Id="rId26" Type="http://schemas.openxmlformats.org/officeDocument/2006/relationships/image" Target="../media/image60.png"/><Relationship Id="rId3" Type="http://schemas.openxmlformats.org/officeDocument/2006/relationships/image" Target="../media/image56.png"/><Relationship Id="rId21" Type="http://schemas.openxmlformats.org/officeDocument/2006/relationships/image" Target="../media/image41.png"/><Relationship Id="rId34" Type="http://schemas.openxmlformats.org/officeDocument/2006/relationships/image" Target="../media/image68.png"/><Relationship Id="rId7" Type="http://schemas.openxmlformats.org/officeDocument/2006/relationships/slide" Target="slide4.xml"/><Relationship Id="rId12" Type="http://schemas.openxmlformats.org/officeDocument/2006/relationships/image" Target="../media/image37.png"/><Relationship Id="rId17" Type="http://schemas.openxmlformats.org/officeDocument/2006/relationships/image" Target="../media/image40.png"/><Relationship Id="rId25" Type="http://schemas.openxmlformats.org/officeDocument/2006/relationships/chart" Target="../charts/chart6.xml"/><Relationship Id="rId33" Type="http://schemas.openxmlformats.org/officeDocument/2006/relationships/image" Target="../media/image67.png"/><Relationship Id="rId2" Type="http://schemas.openxmlformats.org/officeDocument/2006/relationships/notesSlide" Target="../notesSlides/notesSlide8.xml"/><Relationship Id="rId16" Type="http://schemas.openxmlformats.org/officeDocument/2006/relationships/slide" Target="slide6.xml"/><Relationship Id="rId20" Type="http://schemas.openxmlformats.org/officeDocument/2006/relationships/slide" Target="slide29.xml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5.xml"/><Relationship Id="rId24" Type="http://schemas.openxmlformats.org/officeDocument/2006/relationships/image" Target="../media/image17.jpeg"/><Relationship Id="rId32" Type="http://schemas.openxmlformats.org/officeDocument/2006/relationships/image" Target="../media/image66.png"/><Relationship Id="rId5" Type="http://schemas.openxmlformats.org/officeDocument/2006/relationships/slide" Target="slide3.xml"/><Relationship Id="rId15" Type="http://schemas.openxmlformats.org/officeDocument/2006/relationships/image" Target="../media/image39.png"/><Relationship Id="rId23" Type="http://schemas.openxmlformats.org/officeDocument/2006/relationships/image" Target="../media/image42.png"/><Relationship Id="rId28" Type="http://schemas.openxmlformats.org/officeDocument/2006/relationships/image" Target="../media/image62.png"/><Relationship Id="rId10" Type="http://schemas.openxmlformats.org/officeDocument/2006/relationships/image" Target="../media/image36.png"/><Relationship Id="rId19" Type="http://schemas.openxmlformats.org/officeDocument/2006/relationships/image" Target="../media/image7.png"/><Relationship Id="rId31" Type="http://schemas.openxmlformats.org/officeDocument/2006/relationships/image" Target="../media/image65.png"/><Relationship Id="rId4" Type="http://schemas.openxmlformats.org/officeDocument/2006/relationships/slide" Target="slide2.xml"/><Relationship Id="rId9" Type="http://schemas.openxmlformats.org/officeDocument/2006/relationships/slide" Target="slide8.xml"/><Relationship Id="rId14" Type="http://schemas.openxmlformats.org/officeDocument/2006/relationships/slide" Target="slide7.xml"/><Relationship Id="rId22" Type="http://schemas.openxmlformats.org/officeDocument/2006/relationships/slide" Target="slide27.xml"/><Relationship Id="rId27" Type="http://schemas.openxmlformats.org/officeDocument/2006/relationships/image" Target="../media/image61.png"/><Relationship Id="rId30" Type="http://schemas.openxmlformats.org/officeDocument/2006/relationships/image" Target="../media/image64.png"/><Relationship Id="rId35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18.png"/><Relationship Id="rId18" Type="http://schemas.openxmlformats.org/officeDocument/2006/relationships/image" Target="../media/image76.jpeg"/><Relationship Id="rId3" Type="http://schemas.openxmlformats.org/officeDocument/2006/relationships/image" Target="../media/image70.png"/><Relationship Id="rId7" Type="http://schemas.openxmlformats.org/officeDocument/2006/relationships/slide" Target="slide18.xml"/><Relationship Id="rId12" Type="http://schemas.openxmlformats.org/officeDocument/2006/relationships/slide" Target="slide1.xml"/><Relationship Id="rId17" Type="http://schemas.openxmlformats.org/officeDocument/2006/relationships/slide" Target="slide19.xml"/><Relationship Id="rId2" Type="http://schemas.openxmlformats.org/officeDocument/2006/relationships/notesSlide" Target="../notesSlides/notesSlide9.xml"/><Relationship Id="rId16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.png"/><Relationship Id="rId5" Type="http://schemas.openxmlformats.org/officeDocument/2006/relationships/image" Target="../media/image71.jpeg"/><Relationship Id="rId15" Type="http://schemas.openxmlformats.org/officeDocument/2006/relationships/slide" Target="slide3.xml"/><Relationship Id="rId10" Type="http://schemas.openxmlformats.org/officeDocument/2006/relationships/image" Target="../media/image75.png"/><Relationship Id="rId4" Type="http://schemas.openxmlformats.org/officeDocument/2006/relationships/slide" Target="slide10.xml"/><Relationship Id="rId9" Type="http://schemas.openxmlformats.org/officeDocument/2006/relationships/image" Target="../media/image74.png"/><Relationship Id="rId1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2.png"/><Relationship Id="rId18" Type="http://schemas.openxmlformats.org/officeDocument/2006/relationships/slide" Target="slide1.xml"/><Relationship Id="rId26" Type="http://schemas.openxmlformats.org/officeDocument/2006/relationships/image" Target="../media/image76.jpeg"/><Relationship Id="rId3" Type="http://schemas.openxmlformats.org/officeDocument/2006/relationships/image" Target="../media/image77.jpeg"/><Relationship Id="rId21" Type="http://schemas.openxmlformats.org/officeDocument/2006/relationships/slide" Target="slide3.xml"/><Relationship Id="rId7" Type="http://schemas.openxmlformats.org/officeDocument/2006/relationships/slide" Target="slide13.xml"/><Relationship Id="rId12" Type="http://schemas.openxmlformats.org/officeDocument/2006/relationships/slide" Target="slide12.xml"/><Relationship Id="rId17" Type="http://schemas.microsoft.com/office/2007/relationships/hdphoto" Target="../media/hdphoto2.wdp"/><Relationship Id="rId25" Type="http://schemas.openxmlformats.org/officeDocument/2006/relationships/image" Target="../media/image8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84.png"/><Relationship Id="rId20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1.png"/><Relationship Id="rId24" Type="http://schemas.openxmlformats.org/officeDocument/2006/relationships/image" Target="../media/image85.jpeg"/><Relationship Id="rId5" Type="http://schemas.openxmlformats.org/officeDocument/2006/relationships/slide" Target="slide15.xml"/><Relationship Id="rId15" Type="http://schemas.openxmlformats.org/officeDocument/2006/relationships/image" Target="../media/image83.png"/><Relationship Id="rId23" Type="http://schemas.openxmlformats.org/officeDocument/2006/relationships/slide" Target="slide19.xml"/><Relationship Id="rId10" Type="http://schemas.openxmlformats.org/officeDocument/2006/relationships/slide" Target="slide11.xml"/><Relationship Id="rId19" Type="http://schemas.openxmlformats.org/officeDocument/2006/relationships/image" Target="../media/image18.png"/><Relationship Id="rId4" Type="http://schemas.openxmlformats.org/officeDocument/2006/relationships/image" Target="../media/image78.jpeg"/><Relationship Id="rId9" Type="http://schemas.openxmlformats.org/officeDocument/2006/relationships/image" Target="../media/image7.png"/><Relationship Id="rId14" Type="http://schemas.openxmlformats.org/officeDocument/2006/relationships/slide" Target="slide16.xml"/><Relationship Id="rId22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slide" Target="slide1.xml"/><Relationship Id="rId18" Type="http://schemas.openxmlformats.org/officeDocument/2006/relationships/slide" Target="slide19.xml"/><Relationship Id="rId3" Type="http://schemas.openxmlformats.org/officeDocument/2006/relationships/slide" Target="slide15.xml"/><Relationship Id="rId21" Type="http://schemas.openxmlformats.org/officeDocument/2006/relationships/chart" Target="../charts/chart8.xml"/><Relationship Id="rId7" Type="http://schemas.openxmlformats.org/officeDocument/2006/relationships/slide" Target="slide12.xml"/><Relationship Id="rId12" Type="http://schemas.openxmlformats.org/officeDocument/2006/relationships/image" Target="../media/image7.png"/><Relationship Id="rId17" Type="http://schemas.openxmlformats.org/officeDocument/2006/relationships/slide" Target="slide9.xml"/><Relationship Id="rId2" Type="http://schemas.openxmlformats.org/officeDocument/2006/relationships/notesSlide" Target="../notesSlides/notesSlide11.xml"/><Relationship Id="rId16" Type="http://schemas.openxmlformats.org/officeDocument/2006/relationships/slide" Target="slide3.xml"/><Relationship Id="rId20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11" Type="http://schemas.openxmlformats.org/officeDocument/2006/relationships/hyperlink" Target="http://www.vias.be/" TargetMode="External"/><Relationship Id="rId5" Type="http://schemas.openxmlformats.org/officeDocument/2006/relationships/slide" Target="slide11.xml"/><Relationship Id="rId15" Type="http://schemas.openxmlformats.org/officeDocument/2006/relationships/slide" Target="slide2.xml"/><Relationship Id="rId23" Type="http://schemas.openxmlformats.org/officeDocument/2006/relationships/image" Target="../media/image91.png"/><Relationship Id="rId10" Type="http://schemas.openxmlformats.org/officeDocument/2006/relationships/image" Target="../media/image90.png"/><Relationship Id="rId19" Type="http://schemas.openxmlformats.org/officeDocument/2006/relationships/image" Target="../media/image76.jpeg"/><Relationship Id="rId4" Type="http://schemas.openxmlformats.org/officeDocument/2006/relationships/image" Target="../media/image87.png"/><Relationship Id="rId9" Type="http://schemas.openxmlformats.org/officeDocument/2006/relationships/slide" Target="slide16.xml"/><Relationship Id="rId14" Type="http://schemas.openxmlformats.org/officeDocument/2006/relationships/image" Target="../media/image18.png"/><Relationship Id="rId22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7.png"/><Relationship Id="rId18" Type="http://schemas.openxmlformats.org/officeDocument/2006/relationships/slide" Target="slide9.xml"/><Relationship Id="rId3" Type="http://schemas.openxmlformats.org/officeDocument/2006/relationships/chart" Target="../charts/chart9.xml"/><Relationship Id="rId21" Type="http://schemas.openxmlformats.org/officeDocument/2006/relationships/image" Target="../media/image92.png"/><Relationship Id="rId7" Type="http://schemas.openxmlformats.org/officeDocument/2006/relationships/image" Target="../media/image91.png"/><Relationship Id="rId12" Type="http://schemas.openxmlformats.org/officeDocument/2006/relationships/hyperlink" Target="http://www.vias.be/" TargetMode="External"/><Relationship Id="rId17" Type="http://schemas.openxmlformats.org/officeDocument/2006/relationships/slide" Target="slide3.xml"/><Relationship Id="rId2" Type="http://schemas.openxmlformats.org/officeDocument/2006/relationships/notesSlide" Target="../notesSlides/notesSlide12.xml"/><Relationship Id="rId16" Type="http://schemas.openxmlformats.org/officeDocument/2006/relationships/slide" Target="slide2.xml"/><Relationship Id="rId20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11" Type="http://schemas.openxmlformats.org/officeDocument/2006/relationships/image" Target="../media/image90.png"/><Relationship Id="rId5" Type="http://schemas.openxmlformats.org/officeDocument/2006/relationships/image" Target="../media/image87.png"/><Relationship Id="rId15" Type="http://schemas.openxmlformats.org/officeDocument/2006/relationships/image" Target="../media/image18.png"/><Relationship Id="rId23" Type="http://schemas.openxmlformats.org/officeDocument/2006/relationships/image" Target="../media/image88.png"/><Relationship Id="rId10" Type="http://schemas.openxmlformats.org/officeDocument/2006/relationships/slide" Target="slide16.xml"/><Relationship Id="rId19" Type="http://schemas.openxmlformats.org/officeDocument/2006/relationships/slide" Target="slide19.xml"/><Relationship Id="rId4" Type="http://schemas.openxmlformats.org/officeDocument/2006/relationships/slide" Target="slide15.xml"/><Relationship Id="rId9" Type="http://schemas.openxmlformats.org/officeDocument/2006/relationships/image" Target="../media/image89.png"/><Relationship Id="rId14" Type="http://schemas.openxmlformats.org/officeDocument/2006/relationships/slide" Target="slide1.xml"/><Relationship Id="rId22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13.xml"/><Relationship Id="rId18" Type="http://schemas.openxmlformats.org/officeDocument/2006/relationships/image" Target="../media/image90.png"/><Relationship Id="rId26" Type="http://schemas.openxmlformats.org/officeDocument/2006/relationships/image" Target="../media/image88.png"/><Relationship Id="rId3" Type="http://schemas.openxmlformats.org/officeDocument/2006/relationships/image" Target="../media/image93.png"/><Relationship Id="rId21" Type="http://schemas.openxmlformats.org/officeDocument/2006/relationships/hyperlink" Target="http://www.vias.be/" TargetMode="External"/><Relationship Id="rId7" Type="http://schemas.openxmlformats.org/officeDocument/2006/relationships/slide" Target="slide9.xml"/><Relationship Id="rId12" Type="http://schemas.openxmlformats.org/officeDocument/2006/relationships/image" Target="../media/image87.png"/><Relationship Id="rId17" Type="http://schemas.openxmlformats.org/officeDocument/2006/relationships/slide" Target="slide16.xml"/><Relationship Id="rId25" Type="http://schemas.openxmlformats.org/officeDocument/2006/relationships/slide" Target="slide11.xml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89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11" Type="http://schemas.openxmlformats.org/officeDocument/2006/relationships/slide" Target="slide15.xml"/><Relationship Id="rId24" Type="http://schemas.openxmlformats.org/officeDocument/2006/relationships/image" Target="../media/image96.jpeg"/><Relationship Id="rId5" Type="http://schemas.openxmlformats.org/officeDocument/2006/relationships/slide" Target="slide2.xml"/><Relationship Id="rId15" Type="http://schemas.openxmlformats.org/officeDocument/2006/relationships/slide" Target="slide12.xml"/><Relationship Id="rId23" Type="http://schemas.openxmlformats.org/officeDocument/2006/relationships/image" Target="../media/image76.jpeg"/><Relationship Id="rId28" Type="http://schemas.openxmlformats.org/officeDocument/2006/relationships/chart" Target="../charts/chart11.xml"/><Relationship Id="rId10" Type="http://schemas.openxmlformats.org/officeDocument/2006/relationships/slide" Target="slide14.xml"/><Relationship Id="rId19" Type="http://schemas.openxmlformats.org/officeDocument/2006/relationships/image" Target="../media/image94.png"/><Relationship Id="rId4" Type="http://schemas.openxmlformats.org/officeDocument/2006/relationships/image" Target="../media/image18.png"/><Relationship Id="rId9" Type="http://schemas.openxmlformats.org/officeDocument/2006/relationships/slide" Target="slide1.xml"/><Relationship Id="rId14" Type="http://schemas.openxmlformats.org/officeDocument/2006/relationships/image" Target="../media/image91.png"/><Relationship Id="rId22" Type="http://schemas.openxmlformats.org/officeDocument/2006/relationships/image" Target="../media/image7.png"/><Relationship Id="rId27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6.xml"/><Relationship Id="rId18" Type="http://schemas.openxmlformats.org/officeDocument/2006/relationships/slide" Target="slide3.xml"/><Relationship Id="rId3" Type="http://schemas.openxmlformats.org/officeDocument/2006/relationships/image" Target="../media/image7.png"/><Relationship Id="rId21" Type="http://schemas.openxmlformats.org/officeDocument/2006/relationships/image" Target="../media/image76.jpeg"/><Relationship Id="rId7" Type="http://schemas.openxmlformats.org/officeDocument/2006/relationships/image" Target="../media/image100.svg"/><Relationship Id="rId12" Type="http://schemas.openxmlformats.org/officeDocument/2006/relationships/image" Target="../media/image89.png"/><Relationship Id="rId17" Type="http://schemas.openxmlformats.org/officeDocument/2006/relationships/slide" Target="slide2.xml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8.png"/><Relationship Id="rId20" Type="http://schemas.openxmlformats.org/officeDocument/2006/relationships/slide" Target="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slide" Target="slide12.xml"/><Relationship Id="rId24" Type="http://schemas.openxmlformats.org/officeDocument/2006/relationships/image" Target="../media/image88.png"/><Relationship Id="rId5" Type="http://schemas.openxmlformats.org/officeDocument/2006/relationships/slide" Target="slide13.xml"/><Relationship Id="rId15" Type="http://schemas.openxmlformats.org/officeDocument/2006/relationships/slide" Target="slide1.xml"/><Relationship Id="rId23" Type="http://schemas.openxmlformats.org/officeDocument/2006/relationships/slide" Target="slide11.xml"/><Relationship Id="rId10" Type="http://schemas.openxmlformats.org/officeDocument/2006/relationships/image" Target="../media/image91.png"/><Relationship Id="rId19" Type="http://schemas.openxmlformats.org/officeDocument/2006/relationships/slide" Target="slide9.xml"/><Relationship Id="rId4" Type="http://schemas.openxmlformats.org/officeDocument/2006/relationships/image" Target="../media/image97.png"/><Relationship Id="rId9" Type="http://schemas.openxmlformats.org/officeDocument/2006/relationships/image" Target="../media/image87.png"/><Relationship Id="rId14" Type="http://schemas.openxmlformats.org/officeDocument/2006/relationships/image" Target="../media/image90.png"/><Relationship Id="rId22" Type="http://schemas.openxmlformats.org/officeDocument/2006/relationships/image" Target="../media/image9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18.png"/><Relationship Id="rId18" Type="http://schemas.openxmlformats.org/officeDocument/2006/relationships/image" Target="../media/image76.jpeg"/><Relationship Id="rId3" Type="http://schemas.openxmlformats.org/officeDocument/2006/relationships/slide" Target="slide15.xml"/><Relationship Id="rId21" Type="http://schemas.openxmlformats.org/officeDocument/2006/relationships/hyperlink" Target="http://www.vias.be/" TargetMode="External"/><Relationship Id="rId7" Type="http://schemas.openxmlformats.org/officeDocument/2006/relationships/slide" Target="slide12.xml"/><Relationship Id="rId12" Type="http://schemas.openxmlformats.org/officeDocument/2006/relationships/slide" Target="slide1.xml"/><Relationship Id="rId17" Type="http://schemas.openxmlformats.org/officeDocument/2006/relationships/slide" Target="slide19.xml"/><Relationship Id="rId2" Type="http://schemas.openxmlformats.org/officeDocument/2006/relationships/notesSlide" Target="../notesSlides/notesSlide15.xml"/><Relationship Id="rId16" Type="http://schemas.openxmlformats.org/officeDocument/2006/relationships/slide" Target="slide9.xml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11" Type="http://schemas.openxmlformats.org/officeDocument/2006/relationships/chart" Target="../charts/chart12.xml"/><Relationship Id="rId24" Type="http://schemas.openxmlformats.org/officeDocument/2006/relationships/image" Target="../media/image88.png"/><Relationship Id="rId5" Type="http://schemas.openxmlformats.org/officeDocument/2006/relationships/slide" Target="slide13.xml"/><Relationship Id="rId15" Type="http://schemas.openxmlformats.org/officeDocument/2006/relationships/slide" Target="slide3.xml"/><Relationship Id="rId23" Type="http://schemas.openxmlformats.org/officeDocument/2006/relationships/slide" Target="slide11.xml"/><Relationship Id="rId10" Type="http://schemas.openxmlformats.org/officeDocument/2006/relationships/image" Target="../media/image90.png"/><Relationship Id="rId19" Type="http://schemas.openxmlformats.org/officeDocument/2006/relationships/image" Target="../media/image100.png"/><Relationship Id="rId4" Type="http://schemas.openxmlformats.org/officeDocument/2006/relationships/image" Target="../media/image87.png"/><Relationship Id="rId9" Type="http://schemas.openxmlformats.org/officeDocument/2006/relationships/slide" Target="slide16.xml"/><Relationship Id="rId14" Type="http://schemas.openxmlformats.org/officeDocument/2006/relationships/slide" Target="slide2.xml"/><Relationship Id="rId2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90.png"/><Relationship Id="rId18" Type="http://schemas.openxmlformats.org/officeDocument/2006/relationships/slide" Target="slide1.xml"/><Relationship Id="rId26" Type="http://schemas.openxmlformats.org/officeDocument/2006/relationships/image" Target="../media/image101.png"/><Relationship Id="rId3" Type="http://schemas.openxmlformats.org/officeDocument/2006/relationships/chart" Target="../charts/chart13.xml"/><Relationship Id="rId21" Type="http://schemas.openxmlformats.org/officeDocument/2006/relationships/slide" Target="slide3.xml"/><Relationship Id="rId7" Type="http://schemas.openxmlformats.org/officeDocument/2006/relationships/image" Target="../media/image91.png"/><Relationship Id="rId12" Type="http://schemas.openxmlformats.org/officeDocument/2006/relationships/slide" Target="slide16.xml"/><Relationship Id="rId17" Type="http://schemas.openxmlformats.org/officeDocument/2006/relationships/image" Target="../media/image102.jpeg"/><Relationship Id="rId25" Type="http://schemas.openxmlformats.org/officeDocument/2006/relationships/image" Target="../media/image10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.png"/><Relationship Id="rId20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11" Type="http://schemas.openxmlformats.org/officeDocument/2006/relationships/image" Target="../media/image89.png"/><Relationship Id="rId24" Type="http://schemas.openxmlformats.org/officeDocument/2006/relationships/image" Target="../media/image76.jpeg"/><Relationship Id="rId5" Type="http://schemas.openxmlformats.org/officeDocument/2006/relationships/image" Target="../media/image87.png"/><Relationship Id="rId15" Type="http://schemas.openxmlformats.org/officeDocument/2006/relationships/hyperlink" Target="http://www.vias.be/" TargetMode="External"/><Relationship Id="rId23" Type="http://schemas.openxmlformats.org/officeDocument/2006/relationships/slide" Target="slide19.xml"/><Relationship Id="rId10" Type="http://schemas.openxmlformats.org/officeDocument/2006/relationships/slide" Target="slide12.xml"/><Relationship Id="rId19" Type="http://schemas.openxmlformats.org/officeDocument/2006/relationships/image" Target="../media/image18.png"/><Relationship Id="rId4" Type="http://schemas.openxmlformats.org/officeDocument/2006/relationships/slide" Target="slide15.xml"/><Relationship Id="rId9" Type="http://schemas.openxmlformats.org/officeDocument/2006/relationships/image" Target="../media/image88.png"/><Relationship Id="rId14" Type="http://schemas.openxmlformats.org/officeDocument/2006/relationships/slide" Target="slide17.xml"/><Relationship Id="rId22" Type="http://schemas.openxmlformats.org/officeDocument/2006/relationships/slide" Target="slide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0.png"/><Relationship Id="rId18" Type="http://schemas.openxmlformats.org/officeDocument/2006/relationships/slide" Target="slide2.xml"/><Relationship Id="rId26" Type="http://schemas.openxmlformats.org/officeDocument/2006/relationships/slide" Target="slide30.xml"/><Relationship Id="rId3" Type="http://schemas.openxmlformats.org/officeDocument/2006/relationships/slide" Target="slide16.xml"/><Relationship Id="rId21" Type="http://schemas.openxmlformats.org/officeDocument/2006/relationships/slide" Target="slide19.xml"/><Relationship Id="rId7" Type="http://schemas.openxmlformats.org/officeDocument/2006/relationships/slide" Target="slide15.xml"/><Relationship Id="rId12" Type="http://schemas.openxmlformats.org/officeDocument/2006/relationships/image" Target="../media/image89.png"/><Relationship Id="rId17" Type="http://schemas.openxmlformats.org/officeDocument/2006/relationships/image" Target="../media/image18.png"/><Relationship Id="rId25" Type="http://schemas.openxmlformats.org/officeDocument/2006/relationships/image" Target="../media/image105.png"/><Relationship Id="rId2" Type="http://schemas.openxmlformats.org/officeDocument/2006/relationships/notesSlide" Target="../notesSlides/notesSlide17.xml"/><Relationship Id="rId16" Type="http://schemas.openxmlformats.org/officeDocument/2006/relationships/slide" Target="slide1.xml"/><Relationship Id="rId20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11" Type="http://schemas.openxmlformats.org/officeDocument/2006/relationships/slide" Target="slide12.xml"/><Relationship Id="rId24" Type="http://schemas.openxmlformats.org/officeDocument/2006/relationships/image" Target="../media/image88.png"/><Relationship Id="rId5" Type="http://schemas.openxmlformats.org/officeDocument/2006/relationships/hyperlink" Target="http://www.vias.be/" TargetMode="External"/><Relationship Id="rId15" Type="http://schemas.openxmlformats.org/officeDocument/2006/relationships/image" Target="../media/image104.png"/><Relationship Id="rId23" Type="http://schemas.openxmlformats.org/officeDocument/2006/relationships/slide" Target="slide11.xml"/><Relationship Id="rId10" Type="http://schemas.openxmlformats.org/officeDocument/2006/relationships/image" Target="../media/image91.png"/><Relationship Id="rId19" Type="http://schemas.openxmlformats.org/officeDocument/2006/relationships/slide" Target="slide3.xml"/><Relationship Id="rId4" Type="http://schemas.openxmlformats.org/officeDocument/2006/relationships/image" Target="../media/image97.png"/><Relationship Id="rId9" Type="http://schemas.openxmlformats.org/officeDocument/2006/relationships/slide" Target="slide13.xml"/><Relationship Id="rId14" Type="http://schemas.openxmlformats.org/officeDocument/2006/relationships/chart" Target="../charts/chart14.xml"/><Relationship Id="rId22" Type="http://schemas.openxmlformats.org/officeDocument/2006/relationships/image" Target="../media/image76.jpeg"/><Relationship Id="rId27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slide" Target="slide2.xml"/><Relationship Id="rId3" Type="http://schemas.openxmlformats.org/officeDocument/2006/relationships/image" Target="../media/image106.jpeg"/><Relationship Id="rId7" Type="http://schemas.openxmlformats.org/officeDocument/2006/relationships/slide" Target="slide28.xml"/><Relationship Id="rId12" Type="http://schemas.openxmlformats.org/officeDocument/2006/relationships/image" Target="../media/image18.png"/><Relationship Id="rId17" Type="http://schemas.openxmlformats.org/officeDocument/2006/relationships/image" Target="../media/image76.jpeg"/><Relationship Id="rId2" Type="http://schemas.openxmlformats.org/officeDocument/2006/relationships/notesSlide" Target="../notesSlides/notesSlide18.xml"/><Relationship Id="rId16" Type="http://schemas.openxmlformats.org/officeDocument/2006/relationships/slide" Target="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slide" Target="slide1.xml"/><Relationship Id="rId5" Type="http://schemas.openxmlformats.org/officeDocument/2006/relationships/hyperlink" Target="http://www.vias.be/" TargetMode="External"/><Relationship Id="rId15" Type="http://schemas.openxmlformats.org/officeDocument/2006/relationships/slide" Target="slide9.xml"/><Relationship Id="rId10" Type="http://schemas.openxmlformats.org/officeDocument/2006/relationships/image" Target="../media/image42.png"/><Relationship Id="rId4" Type="http://schemas.openxmlformats.org/officeDocument/2006/relationships/image" Target="../media/image107.png"/><Relationship Id="rId9" Type="http://schemas.openxmlformats.org/officeDocument/2006/relationships/slide" Target="slide27.xml"/><Relationship Id="rId1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110.png"/><Relationship Id="rId18" Type="http://schemas.openxmlformats.org/officeDocument/2006/relationships/image" Target="../media/image113.jpeg"/><Relationship Id="rId3" Type="http://schemas.openxmlformats.org/officeDocument/2006/relationships/image" Target="../media/image108.png"/><Relationship Id="rId7" Type="http://schemas.openxmlformats.org/officeDocument/2006/relationships/slide" Target="slide9.xml"/><Relationship Id="rId12" Type="http://schemas.openxmlformats.org/officeDocument/2006/relationships/slide" Target="slide20.xml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6" Type="http://schemas.openxmlformats.org/officeDocument/2006/relationships/hyperlink" Target="http://www.vias.be/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11" Type="http://schemas.openxmlformats.org/officeDocument/2006/relationships/image" Target="../media/image109.png"/><Relationship Id="rId5" Type="http://schemas.openxmlformats.org/officeDocument/2006/relationships/slide" Target="slide2.xml"/><Relationship Id="rId15" Type="http://schemas.openxmlformats.org/officeDocument/2006/relationships/image" Target="../media/image112.png"/><Relationship Id="rId10" Type="http://schemas.openxmlformats.org/officeDocument/2006/relationships/image" Target="../media/image18.png"/><Relationship Id="rId19" Type="http://schemas.openxmlformats.org/officeDocument/2006/relationships/image" Target="../media/image114.jpeg"/><Relationship Id="rId4" Type="http://schemas.microsoft.com/office/2007/relationships/hdphoto" Target="../media/hdphoto3.wdp"/><Relationship Id="rId9" Type="http://schemas.openxmlformats.org/officeDocument/2006/relationships/slide" Target="slide1.xml"/><Relationship Id="rId14" Type="http://schemas.openxmlformats.org/officeDocument/2006/relationships/image" Target="../media/image1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ias.be/" TargetMode="External"/><Relationship Id="rId13" Type="http://schemas.openxmlformats.org/officeDocument/2006/relationships/slide" Target="slide2.xml"/><Relationship Id="rId18" Type="http://schemas.openxmlformats.org/officeDocument/2006/relationships/image" Target="../media/image113.jpeg"/><Relationship Id="rId3" Type="http://schemas.openxmlformats.org/officeDocument/2006/relationships/image" Target="../media/image115.jpeg"/><Relationship Id="rId7" Type="http://schemas.openxmlformats.org/officeDocument/2006/relationships/slide" Target="slide19.xml"/><Relationship Id="rId12" Type="http://schemas.openxmlformats.org/officeDocument/2006/relationships/image" Target="../media/image120.jpe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6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11" Type="http://schemas.openxmlformats.org/officeDocument/2006/relationships/image" Target="../media/image119.png"/><Relationship Id="rId5" Type="http://schemas.openxmlformats.org/officeDocument/2006/relationships/image" Target="../media/image117.jpeg"/><Relationship Id="rId15" Type="http://schemas.openxmlformats.org/officeDocument/2006/relationships/slide" Target="slide9.xml"/><Relationship Id="rId10" Type="http://schemas.openxmlformats.org/officeDocument/2006/relationships/image" Target="../media/image118.png"/><Relationship Id="rId19" Type="http://schemas.openxmlformats.org/officeDocument/2006/relationships/image" Target="../media/image114.jpeg"/><Relationship Id="rId4" Type="http://schemas.openxmlformats.org/officeDocument/2006/relationships/image" Target="../media/image116.png"/><Relationship Id="rId9" Type="http://schemas.openxmlformats.org/officeDocument/2006/relationships/image" Target="../media/image7.png"/><Relationship Id="rId1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microsoft.com/office/2007/relationships/hdphoto" Target="../media/hdphoto4.wdp"/><Relationship Id="rId18" Type="http://schemas.openxmlformats.org/officeDocument/2006/relationships/image" Target="../media/image123.jpeg"/><Relationship Id="rId26" Type="http://schemas.openxmlformats.org/officeDocument/2006/relationships/image" Target="../media/image124.jpeg"/><Relationship Id="rId3" Type="http://schemas.openxmlformats.org/officeDocument/2006/relationships/chart" Target="../charts/chart15.xml"/><Relationship Id="rId21" Type="http://schemas.openxmlformats.org/officeDocument/2006/relationships/slide" Target="slide4.xml"/><Relationship Id="rId7" Type="http://schemas.openxmlformats.org/officeDocument/2006/relationships/image" Target="../media/image7.png"/><Relationship Id="rId12" Type="http://schemas.openxmlformats.org/officeDocument/2006/relationships/image" Target="../media/image97.png"/><Relationship Id="rId17" Type="http://schemas.openxmlformats.org/officeDocument/2006/relationships/image" Target="../media/image122.png"/><Relationship Id="rId25" Type="http://schemas.openxmlformats.org/officeDocument/2006/relationships/slide" Target="slide19.xml"/><Relationship Id="rId2" Type="http://schemas.openxmlformats.org/officeDocument/2006/relationships/notesSlide" Target="../notesSlides/notesSlide21.xml"/><Relationship Id="rId16" Type="http://schemas.microsoft.com/office/2007/relationships/hdphoto" Target="../media/hdphoto5.wdp"/><Relationship Id="rId20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vias.be/" TargetMode="External"/><Relationship Id="rId11" Type="http://schemas.openxmlformats.org/officeDocument/2006/relationships/image" Target="../media/image42.png"/><Relationship Id="rId24" Type="http://schemas.openxmlformats.org/officeDocument/2006/relationships/slide" Target="slide2.xml"/><Relationship Id="rId5" Type="http://schemas.openxmlformats.org/officeDocument/2006/relationships/slide" Target="slide24.xml"/><Relationship Id="rId15" Type="http://schemas.openxmlformats.org/officeDocument/2006/relationships/image" Target="../media/image121.png"/><Relationship Id="rId23" Type="http://schemas.openxmlformats.org/officeDocument/2006/relationships/image" Target="../media/image18.png"/><Relationship Id="rId10" Type="http://schemas.openxmlformats.org/officeDocument/2006/relationships/slide" Target="slide27.xml"/><Relationship Id="rId19" Type="http://schemas.openxmlformats.org/officeDocument/2006/relationships/slide" Target="slide3.xml"/><Relationship Id="rId4" Type="http://schemas.openxmlformats.org/officeDocument/2006/relationships/slide" Target="slide22.xml"/><Relationship Id="rId9" Type="http://schemas.openxmlformats.org/officeDocument/2006/relationships/image" Target="../media/image41.png"/><Relationship Id="rId14" Type="http://schemas.openxmlformats.org/officeDocument/2006/relationships/slide" Target="slide23.xml"/><Relationship Id="rId22" Type="http://schemas.openxmlformats.org/officeDocument/2006/relationships/slide" Target="slide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8.png"/><Relationship Id="rId3" Type="http://schemas.openxmlformats.org/officeDocument/2006/relationships/image" Target="../media/image125.jpeg"/><Relationship Id="rId7" Type="http://schemas.openxmlformats.org/officeDocument/2006/relationships/hyperlink" Target="http://www.vias.be/" TargetMode="External"/><Relationship Id="rId12" Type="http://schemas.openxmlformats.org/officeDocument/2006/relationships/slide" Target="slide1.xml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1.xml"/><Relationship Id="rId11" Type="http://schemas.openxmlformats.org/officeDocument/2006/relationships/slide" Target="slide4.xml"/><Relationship Id="rId5" Type="http://schemas.openxmlformats.org/officeDocument/2006/relationships/image" Target="../media/image97.png"/><Relationship Id="rId15" Type="http://schemas.openxmlformats.org/officeDocument/2006/relationships/slide" Target="slide19.xml"/><Relationship Id="rId10" Type="http://schemas.openxmlformats.org/officeDocument/2006/relationships/slide" Target="slide9.xml"/><Relationship Id="rId4" Type="http://schemas.openxmlformats.org/officeDocument/2006/relationships/image" Target="../media/image126.png"/><Relationship Id="rId9" Type="http://schemas.openxmlformats.org/officeDocument/2006/relationships/slide" Target="slide3.xml"/><Relationship Id="rId1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13" Type="http://schemas.openxmlformats.org/officeDocument/2006/relationships/image" Target="../media/image18.png"/><Relationship Id="rId3" Type="http://schemas.openxmlformats.org/officeDocument/2006/relationships/image" Target="../media/image127.jpeg"/><Relationship Id="rId7" Type="http://schemas.openxmlformats.org/officeDocument/2006/relationships/slide" Target="slide21.xml"/><Relationship Id="rId12" Type="http://schemas.openxmlformats.org/officeDocument/2006/relationships/slide" Target="slide1.xml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11" Type="http://schemas.openxmlformats.org/officeDocument/2006/relationships/slide" Target="slide4.xml"/><Relationship Id="rId5" Type="http://schemas.openxmlformats.org/officeDocument/2006/relationships/image" Target="../media/image7.png"/><Relationship Id="rId15" Type="http://schemas.openxmlformats.org/officeDocument/2006/relationships/slide" Target="slide19.xml"/><Relationship Id="rId10" Type="http://schemas.openxmlformats.org/officeDocument/2006/relationships/slide" Target="slide9.xml"/><Relationship Id="rId4" Type="http://schemas.openxmlformats.org/officeDocument/2006/relationships/image" Target="../media/image128.png"/><Relationship Id="rId9" Type="http://schemas.openxmlformats.org/officeDocument/2006/relationships/slide" Target="slide3.xml"/><Relationship Id="rId1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36.jpeg"/><Relationship Id="rId3" Type="http://schemas.openxmlformats.org/officeDocument/2006/relationships/image" Target="../media/image130.jpeg"/><Relationship Id="rId7" Type="http://schemas.openxmlformats.org/officeDocument/2006/relationships/image" Target="../media/image134.png"/><Relationship Id="rId12" Type="http://schemas.openxmlformats.org/officeDocument/2006/relationships/slide" Target="slide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jpeg"/><Relationship Id="rId11" Type="http://schemas.openxmlformats.org/officeDocument/2006/relationships/image" Target="../media/image17.jpeg"/><Relationship Id="rId5" Type="http://schemas.openxmlformats.org/officeDocument/2006/relationships/image" Target="../media/image132.jpeg"/><Relationship Id="rId10" Type="http://schemas.openxmlformats.org/officeDocument/2006/relationships/image" Target="../media/image135.png"/><Relationship Id="rId4" Type="http://schemas.openxmlformats.org/officeDocument/2006/relationships/image" Target="../media/image131.jpeg"/><Relationship Id="rId9" Type="http://schemas.openxmlformats.org/officeDocument/2006/relationships/hyperlink" Target="http://www.vias.be/" TargetMode="External"/><Relationship Id="rId14" Type="http://schemas.openxmlformats.org/officeDocument/2006/relationships/image" Target="../media/image13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37.png"/><Relationship Id="rId3" Type="http://schemas.openxmlformats.org/officeDocument/2006/relationships/image" Target="../media/image138.jpeg"/><Relationship Id="rId7" Type="http://schemas.openxmlformats.org/officeDocument/2006/relationships/slide" Target="slide5.xml"/><Relationship Id="rId12" Type="http://schemas.openxmlformats.org/officeDocument/2006/relationships/image" Target="../media/image1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jpeg"/><Relationship Id="rId11" Type="http://schemas.openxmlformats.org/officeDocument/2006/relationships/hyperlink" Target="http://www.vias.be/" TargetMode="External"/><Relationship Id="rId5" Type="http://schemas.openxmlformats.org/officeDocument/2006/relationships/image" Target="../media/image130.jpeg"/><Relationship Id="rId10" Type="http://schemas.openxmlformats.org/officeDocument/2006/relationships/image" Target="../media/image132.jpeg"/><Relationship Id="rId4" Type="http://schemas.openxmlformats.org/officeDocument/2006/relationships/image" Target="../media/image139.jpeg"/><Relationship Id="rId9" Type="http://schemas.openxmlformats.org/officeDocument/2006/relationships/image" Target="../media/image97.png"/><Relationship Id="rId1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3.jpeg"/><Relationship Id="rId3" Type="http://schemas.openxmlformats.org/officeDocument/2006/relationships/image" Target="../media/image130.jpeg"/><Relationship Id="rId7" Type="http://schemas.openxmlformats.org/officeDocument/2006/relationships/slide" Target="slide7.xml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jpeg"/><Relationship Id="rId11" Type="http://schemas.openxmlformats.org/officeDocument/2006/relationships/image" Target="../media/image97.png"/><Relationship Id="rId5" Type="http://schemas.openxmlformats.org/officeDocument/2006/relationships/image" Target="../media/image132.jpeg"/><Relationship Id="rId10" Type="http://schemas.openxmlformats.org/officeDocument/2006/relationships/image" Target="../media/image135.png"/><Relationship Id="rId4" Type="http://schemas.openxmlformats.org/officeDocument/2006/relationships/image" Target="../media/image131.jpeg"/><Relationship Id="rId9" Type="http://schemas.openxmlformats.org/officeDocument/2006/relationships/hyperlink" Target="http://www.vias.be/" TargetMode="External"/><Relationship Id="rId14" Type="http://schemas.openxmlformats.org/officeDocument/2006/relationships/image" Target="../media/image1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30.jpeg"/><Relationship Id="rId7" Type="http://schemas.openxmlformats.org/officeDocument/2006/relationships/image" Target="../media/image75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11" Type="http://schemas.openxmlformats.org/officeDocument/2006/relationships/slide" Target="slide7.xml"/><Relationship Id="rId5" Type="http://schemas.openxmlformats.org/officeDocument/2006/relationships/image" Target="../media/image144.png"/><Relationship Id="rId10" Type="http://schemas.openxmlformats.org/officeDocument/2006/relationships/image" Target="../media/image97.png"/><Relationship Id="rId4" Type="http://schemas.openxmlformats.org/officeDocument/2006/relationships/hyperlink" Target="http://www.vias.be/" TargetMode="External"/><Relationship Id="rId9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ias.be/" TargetMode="External"/><Relationship Id="rId3" Type="http://schemas.openxmlformats.org/officeDocument/2006/relationships/image" Target="../media/image106.jpeg"/><Relationship Id="rId7" Type="http://schemas.openxmlformats.org/officeDocument/2006/relationships/image" Target="../media/image75.pn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png"/><Relationship Id="rId11" Type="http://schemas.openxmlformats.org/officeDocument/2006/relationships/slide" Target="slide18.xml"/><Relationship Id="rId5" Type="http://schemas.openxmlformats.org/officeDocument/2006/relationships/image" Target="../media/image145.png"/><Relationship Id="rId10" Type="http://schemas.openxmlformats.org/officeDocument/2006/relationships/slide" Target="slide7.xml"/><Relationship Id="rId4" Type="http://schemas.openxmlformats.org/officeDocument/2006/relationships/image" Target="../media/image76.jpeg"/><Relationship Id="rId9" Type="http://schemas.openxmlformats.org/officeDocument/2006/relationships/image" Target="../media/image1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1.xml"/><Relationship Id="rId5" Type="http://schemas.openxmlformats.org/officeDocument/2006/relationships/image" Target="../media/image97.png"/><Relationship Id="rId4" Type="http://schemas.openxmlformats.org/officeDocument/2006/relationships/image" Target="../media/image1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104.png"/><Relationship Id="rId4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49.jpeg"/><Relationship Id="rId7" Type="http://schemas.openxmlformats.org/officeDocument/2006/relationships/slide" Target="slide9.xml"/><Relationship Id="rId12" Type="http://schemas.openxmlformats.org/officeDocument/2006/relationships/image" Target="../media/image75.pn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11" Type="http://schemas.openxmlformats.org/officeDocument/2006/relationships/image" Target="../media/image150.png"/><Relationship Id="rId5" Type="http://schemas.openxmlformats.org/officeDocument/2006/relationships/slide" Target="slide2.xml"/><Relationship Id="rId10" Type="http://schemas.openxmlformats.org/officeDocument/2006/relationships/hyperlink" Target="http://www.vias.be/" TargetMode="External"/><Relationship Id="rId4" Type="http://schemas.openxmlformats.org/officeDocument/2006/relationships/image" Target="../media/image18.png"/><Relationship Id="rId9" Type="http://schemas.openxmlformats.org/officeDocument/2006/relationships/slide" Target="slide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jpeg"/><Relationship Id="rId3" Type="http://schemas.openxmlformats.org/officeDocument/2006/relationships/image" Target="../media/image151.png"/><Relationship Id="rId7" Type="http://schemas.openxmlformats.org/officeDocument/2006/relationships/image" Target="../media/image15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jpeg"/><Relationship Id="rId5" Type="http://schemas.openxmlformats.org/officeDocument/2006/relationships/image" Target="../media/image152.png"/><Relationship Id="rId4" Type="http://schemas.openxmlformats.org/officeDocument/2006/relationships/hyperlink" Target="http://www.vias.b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EDB4FFBC-54B6-4494-A066-028D6EF872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6790" y="3670557"/>
            <a:ext cx="2084126" cy="418456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1DB1B71F-1E74-48E6-BE6B-52081F76E4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9858" y="1503732"/>
            <a:ext cx="1931287" cy="1380138"/>
          </a:xfrm>
          <a:prstGeom prst="rect">
            <a:avLst/>
          </a:prstGeom>
        </p:spPr>
      </p:pic>
      <p:pic>
        <p:nvPicPr>
          <p:cNvPr id="29" name="Picture 28" descr="A screenshot of a cell phone&#10;&#10;Description automatically generated">
            <a:hlinkClick r:id="rId5" action="ppaction://hlinksldjump" tooltip="Cliquez pour en savoir plus"/>
            <a:extLst>
              <a:ext uri="{FF2B5EF4-FFF2-40B4-BE49-F238E27FC236}">
                <a16:creationId xmlns:a16="http://schemas.microsoft.com/office/drawing/2014/main" xmlns="" id="{F0BDBD8E-D857-4794-ADCF-87CF57A967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3940" y="3645265"/>
            <a:ext cx="1792599" cy="1709428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616BEFA7-7ED5-4A47-8DA0-20B00C78A48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3273" y="1526453"/>
            <a:ext cx="2005947" cy="1480442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63364A43-CB39-44BD-B980-1FF9901D7F2D}"/>
              </a:ext>
            </a:extLst>
          </p:cNvPr>
          <p:cNvSpPr/>
          <p:nvPr/>
        </p:nvSpPr>
        <p:spPr>
          <a:xfrm>
            <a:off x="367744" y="-118226"/>
            <a:ext cx="6004568" cy="7177394"/>
          </a:xfrm>
          <a:custGeom>
            <a:avLst/>
            <a:gdLst>
              <a:gd name="connsiteX0" fmla="*/ 0 w 6004568"/>
              <a:gd name="connsiteY0" fmla="*/ 0 h 7177394"/>
              <a:gd name="connsiteX1" fmla="*/ 607129 w 6004568"/>
              <a:gd name="connsiteY1" fmla="*/ 0 h 7177394"/>
              <a:gd name="connsiteX2" fmla="*/ 1394394 w 6004568"/>
              <a:gd name="connsiteY2" fmla="*/ 0 h 7177394"/>
              <a:gd name="connsiteX3" fmla="*/ 1941477 w 6004568"/>
              <a:gd name="connsiteY3" fmla="*/ 0 h 7177394"/>
              <a:gd name="connsiteX4" fmla="*/ 2668697 w 6004568"/>
              <a:gd name="connsiteY4" fmla="*/ 0 h 7177394"/>
              <a:gd name="connsiteX5" fmla="*/ 3275825 w 6004568"/>
              <a:gd name="connsiteY5" fmla="*/ 0 h 7177394"/>
              <a:gd name="connsiteX6" fmla="*/ 4003045 w 6004568"/>
              <a:gd name="connsiteY6" fmla="*/ 0 h 7177394"/>
              <a:gd name="connsiteX7" fmla="*/ 4610174 w 6004568"/>
              <a:gd name="connsiteY7" fmla="*/ 0 h 7177394"/>
              <a:gd name="connsiteX8" fmla="*/ 5337394 w 6004568"/>
              <a:gd name="connsiteY8" fmla="*/ 0 h 7177394"/>
              <a:gd name="connsiteX9" fmla="*/ 6004568 w 6004568"/>
              <a:gd name="connsiteY9" fmla="*/ 0 h 7177394"/>
              <a:gd name="connsiteX10" fmla="*/ 6004568 w 6004568"/>
              <a:gd name="connsiteY10" fmla="*/ 796038 h 7177394"/>
              <a:gd name="connsiteX11" fmla="*/ 6004568 w 6004568"/>
              <a:gd name="connsiteY11" fmla="*/ 1592076 h 7177394"/>
              <a:gd name="connsiteX12" fmla="*/ 6004568 w 6004568"/>
              <a:gd name="connsiteY12" fmla="*/ 2172793 h 7177394"/>
              <a:gd name="connsiteX13" fmla="*/ 6004568 w 6004568"/>
              <a:gd name="connsiteY13" fmla="*/ 2968831 h 7177394"/>
              <a:gd name="connsiteX14" fmla="*/ 6004568 w 6004568"/>
              <a:gd name="connsiteY14" fmla="*/ 3477774 h 7177394"/>
              <a:gd name="connsiteX15" fmla="*/ 6004568 w 6004568"/>
              <a:gd name="connsiteY15" fmla="*/ 4130264 h 7177394"/>
              <a:gd name="connsiteX16" fmla="*/ 6004568 w 6004568"/>
              <a:gd name="connsiteY16" fmla="*/ 4782754 h 7177394"/>
              <a:gd name="connsiteX17" fmla="*/ 6004568 w 6004568"/>
              <a:gd name="connsiteY17" fmla="*/ 5507019 h 7177394"/>
              <a:gd name="connsiteX18" fmla="*/ 6004568 w 6004568"/>
              <a:gd name="connsiteY18" fmla="*/ 6303057 h 7177394"/>
              <a:gd name="connsiteX19" fmla="*/ 6004568 w 6004568"/>
              <a:gd name="connsiteY19" fmla="*/ 7177394 h 7177394"/>
              <a:gd name="connsiteX20" fmla="*/ 5217302 w 6004568"/>
              <a:gd name="connsiteY20" fmla="*/ 7177394 h 7177394"/>
              <a:gd name="connsiteX21" fmla="*/ 4670220 w 6004568"/>
              <a:gd name="connsiteY21" fmla="*/ 7177394 h 7177394"/>
              <a:gd name="connsiteX22" fmla="*/ 4063091 w 6004568"/>
              <a:gd name="connsiteY22" fmla="*/ 7177394 h 7177394"/>
              <a:gd name="connsiteX23" fmla="*/ 3455962 w 6004568"/>
              <a:gd name="connsiteY23" fmla="*/ 7177394 h 7177394"/>
              <a:gd name="connsiteX24" fmla="*/ 2728743 w 6004568"/>
              <a:gd name="connsiteY24" fmla="*/ 7177394 h 7177394"/>
              <a:gd name="connsiteX25" fmla="*/ 1941477 w 6004568"/>
              <a:gd name="connsiteY25" fmla="*/ 7177394 h 7177394"/>
              <a:gd name="connsiteX26" fmla="*/ 1214257 w 6004568"/>
              <a:gd name="connsiteY26" fmla="*/ 7177394 h 7177394"/>
              <a:gd name="connsiteX27" fmla="*/ 607129 w 6004568"/>
              <a:gd name="connsiteY27" fmla="*/ 7177394 h 7177394"/>
              <a:gd name="connsiteX28" fmla="*/ 0 w 6004568"/>
              <a:gd name="connsiteY28" fmla="*/ 7177394 h 7177394"/>
              <a:gd name="connsiteX29" fmla="*/ 0 w 6004568"/>
              <a:gd name="connsiteY29" fmla="*/ 6596678 h 7177394"/>
              <a:gd name="connsiteX30" fmla="*/ 0 w 6004568"/>
              <a:gd name="connsiteY30" fmla="*/ 6159509 h 7177394"/>
              <a:gd name="connsiteX31" fmla="*/ 0 w 6004568"/>
              <a:gd name="connsiteY31" fmla="*/ 5722340 h 7177394"/>
              <a:gd name="connsiteX32" fmla="*/ 0 w 6004568"/>
              <a:gd name="connsiteY32" fmla="*/ 5069850 h 7177394"/>
              <a:gd name="connsiteX33" fmla="*/ 0 w 6004568"/>
              <a:gd name="connsiteY33" fmla="*/ 4273812 h 7177394"/>
              <a:gd name="connsiteX34" fmla="*/ 0 w 6004568"/>
              <a:gd name="connsiteY34" fmla="*/ 3693095 h 7177394"/>
              <a:gd name="connsiteX35" fmla="*/ 0 w 6004568"/>
              <a:gd name="connsiteY35" fmla="*/ 3255927 h 7177394"/>
              <a:gd name="connsiteX36" fmla="*/ 0 w 6004568"/>
              <a:gd name="connsiteY36" fmla="*/ 2603437 h 7177394"/>
              <a:gd name="connsiteX37" fmla="*/ 0 w 6004568"/>
              <a:gd name="connsiteY37" fmla="*/ 2022720 h 7177394"/>
              <a:gd name="connsiteX38" fmla="*/ 0 w 6004568"/>
              <a:gd name="connsiteY38" fmla="*/ 1298456 h 7177394"/>
              <a:gd name="connsiteX39" fmla="*/ 0 w 6004568"/>
              <a:gd name="connsiteY39" fmla="*/ 717739 h 7177394"/>
              <a:gd name="connsiteX40" fmla="*/ 0 w 6004568"/>
              <a:gd name="connsiteY40" fmla="*/ 0 h 7177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04568" h="7177394" extrusionOk="0">
                <a:moveTo>
                  <a:pt x="0" y="0"/>
                </a:moveTo>
                <a:cubicBezTo>
                  <a:pt x="193745" y="-7277"/>
                  <a:pt x="311034" y="29350"/>
                  <a:pt x="607129" y="0"/>
                </a:cubicBezTo>
                <a:cubicBezTo>
                  <a:pt x="903224" y="-29350"/>
                  <a:pt x="1088524" y="24103"/>
                  <a:pt x="1394394" y="0"/>
                </a:cubicBezTo>
                <a:cubicBezTo>
                  <a:pt x="1700265" y="-24103"/>
                  <a:pt x="1794081" y="25259"/>
                  <a:pt x="1941477" y="0"/>
                </a:cubicBezTo>
                <a:cubicBezTo>
                  <a:pt x="2088873" y="-25259"/>
                  <a:pt x="2432062" y="25231"/>
                  <a:pt x="2668697" y="0"/>
                </a:cubicBezTo>
                <a:cubicBezTo>
                  <a:pt x="2905332" y="-25231"/>
                  <a:pt x="3139198" y="-27786"/>
                  <a:pt x="3275825" y="0"/>
                </a:cubicBezTo>
                <a:cubicBezTo>
                  <a:pt x="3412452" y="27786"/>
                  <a:pt x="3744970" y="20497"/>
                  <a:pt x="4003045" y="0"/>
                </a:cubicBezTo>
                <a:cubicBezTo>
                  <a:pt x="4261120" y="-20497"/>
                  <a:pt x="4402049" y="-22798"/>
                  <a:pt x="4610174" y="0"/>
                </a:cubicBezTo>
                <a:cubicBezTo>
                  <a:pt x="4818299" y="22798"/>
                  <a:pt x="5109846" y="-16917"/>
                  <a:pt x="5337394" y="0"/>
                </a:cubicBezTo>
                <a:cubicBezTo>
                  <a:pt x="5564942" y="16917"/>
                  <a:pt x="5746398" y="17950"/>
                  <a:pt x="6004568" y="0"/>
                </a:cubicBezTo>
                <a:cubicBezTo>
                  <a:pt x="5989169" y="376877"/>
                  <a:pt x="5999101" y="624566"/>
                  <a:pt x="6004568" y="796038"/>
                </a:cubicBezTo>
                <a:cubicBezTo>
                  <a:pt x="6010035" y="967510"/>
                  <a:pt x="6032448" y="1339275"/>
                  <a:pt x="6004568" y="1592076"/>
                </a:cubicBezTo>
                <a:cubicBezTo>
                  <a:pt x="5976688" y="1844877"/>
                  <a:pt x="6005557" y="1998252"/>
                  <a:pt x="6004568" y="2172793"/>
                </a:cubicBezTo>
                <a:cubicBezTo>
                  <a:pt x="6003579" y="2347334"/>
                  <a:pt x="5990771" y="2591956"/>
                  <a:pt x="6004568" y="2968831"/>
                </a:cubicBezTo>
                <a:cubicBezTo>
                  <a:pt x="6018365" y="3345706"/>
                  <a:pt x="6016812" y="3295130"/>
                  <a:pt x="6004568" y="3477774"/>
                </a:cubicBezTo>
                <a:cubicBezTo>
                  <a:pt x="5992324" y="3660418"/>
                  <a:pt x="5994740" y="3876972"/>
                  <a:pt x="6004568" y="4130264"/>
                </a:cubicBezTo>
                <a:cubicBezTo>
                  <a:pt x="6014397" y="4383556"/>
                  <a:pt x="5998513" y="4635890"/>
                  <a:pt x="6004568" y="4782754"/>
                </a:cubicBezTo>
                <a:cubicBezTo>
                  <a:pt x="6010624" y="4929618"/>
                  <a:pt x="6016287" y="5288502"/>
                  <a:pt x="6004568" y="5507019"/>
                </a:cubicBezTo>
                <a:cubicBezTo>
                  <a:pt x="5992849" y="5725536"/>
                  <a:pt x="6028388" y="6044548"/>
                  <a:pt x="6004568" y="6303057"/>
                </a:cubicBezTo>
                <a:cubicBezTo>
                  <a:pt x="5980748" y="6561566"/>
                  <a:pt x="5974539" y="6996795"/>
                  <a:pt x="6004568" y="7177394"/>
                </a:cubicBezTo>
                <a:cubicBezTo>
                  <a:pt x="5723169" y="7166753"/>
                  <a:pt x="5417044" y="7196509"/>
                  <a:pt x="5217302" y="7177394"/>
                </a:cubicBezTo>
                <a:cubicBezTo>
                  <a:pt x="5017560" y="7158279"/>
                  <a:pt x="4812795" y="7155577"/>
                  <a:pt x="4670220" y="7177394"/>
                </a:cubicBezTo>
                <a:cubicBezTo>
                  <a:pt x="4527645" y="7199211"/>
                  <a:pt x="4347619" y="7153016"/>
                  <a:pt x="4063091" y="7177394"/>
                </a:cubicBezTo>
                <a:cubicBezTo>
                  <a:pt x="3778563" y="7201772"/>
                  <a:pt x="3582441" y="7196803"/>
                  <a:pt x="3455962" y="7177394"/>
                </a:cubicBezTo>
                <a:cubicBezTo>
                  <a:pt x="3329483" y="7157985"/>
                  <a:pt x="2933907" y="7146637"/>
                  <a:pt x="2728743" y="7177394"/>
                </a:cubicBezTo>
                <a:cubicBezTo>
                  <a:pt x="2523579" y="7208151"/>
                  <a:pt x="2158729" y="7169071"/>
                  <a:pt x="1941477" y="7177394"/>
                </a:cubicBezTo>
                <a:cubicBezTo>
                  <a:pt x="1724225" y="7185717"/>
                  <a:pt x="1563742" y="7155176"/>
                  <a:pt x="1214257" y="7177394"/>
                </a:cubicBezTo>
                <a:cubicBezTo>
                  <a:pt x="864772" y="7199612"/>
                  <a:pt x="787380" y="7198591"/>
                  <a:pt x="607129" y="7177394"/>
                </a:cubicBezTo>
                <a:cubicBezTo>
                  <a:pt x="426878" y="7156197"/>
                  <a:pt x="225456" y="7158193"/>
                  <a:pt x="0" y="7177394"/>
                </a:cubicBezTo>
                <a:cubicBezTo>
                  <a:pt x="13679" y="6951018"/>
                  <a:pt x="-2358" y="6753714"/>
                  <a:pt x="0" y="6596678"/>
                </a:cubicBezTo>
                <a:cubicBezTo>
                  <a:pt x="2358" y="6439642"/>
                  <a:pt x="20017" y="6371614"/>
                  <a:pt x="0" y="6159509"/>
                </a:cubicBezTo>
                <a:cubicBezTo>
                  <a:pt x="-20017" y="5947404"/>
                  <a:pt x="-1669" y="5882922"/>
                  <a:pt x="0" y="5722340"/>
                </a:cubicBezTo>
                <a:cubicBezTo>
                  <a:pt x="1669" y="5561758"/>
                  <a:pt x="9406" y="5228926"/>
                  <a:pt x="0" y="5069850"/>
                </a:cubicBezTo>
                <a:cubicBezTo>
                  <a:pt x="-9406" y="4910774"/>
                  <a:pt x="-4198" y="4616245"/>
                  <a:pt x="0" y="4273812"/>
                </a:cubicBezTo>
                <a:cubicBezTo>
                  <a:pt x="4198" y="3931379"/>
                  <a:pt x="16887" y="3908791"/>
                  <a:pt x="0" y="3693095"/>
                </a:cubicBezTo>
                <a:cubicBezTo>
                  <a:pt x="-16887" y="3477399"/>
                  <a:pt x="9021" y="3431334"/>
                  <a:pt x="0" y="3255927"/>
                </a:cubicBezTo>
                <a:cubicBezTo>
                  <a:pt x="-9021" y="3080520"/>
                  <a:pt x="8955" y="2834978"/>
                  <a:pt x="0" y="2603437"/>
                </a:cubicBezTo>
                <a:cubicBezTo>
                  <a:pt x="-8955" y="2371896"/>
                  <a:pt x="-25845" y="2166219"/>
                  <a:pt x="0" y="2022720"/>
                </a:cubicBezTo>
                <a:cubicBezTo>
                  <a:pt x="25845" y="1879221"/>
                  <a:pt x="27015" y="1581820"/>
                  <a:pt x="0" y="1298456"/>
                </a:cubicBezTo>
                <a:cubicBezTo>
                  <a:pt x="-27015" y="1015092"/>
                  <a:pt x="-19621" y="964802"/>
                  <a:pt x="0" y="717739"/>
                </a:cubicBezTo>
                <a:cubicBezTo>
                  <a:pt x="19621" y="470676"/>
                  <a:pt x="10337" y="265569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46169839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DC7A8AA-389E-43F1-AC92-FB3E6641D3A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10"/>
          <a:stretch/>
        </p:blipFill>
        <p:spPr>
          <a:xfrm>
            <a:off x="10882201" y="4585522"/>
            <a:ext cx="1212574" cy="1032620"/>
          </a:xfrm>
          <a:prstGeom prst="rect">
            <a:avLst/>
          </a:prstGeom>
        </p:spPr>
      </p:pic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843F844-161F-49AF-B955-1E8EA4A126E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062628" flipH="1" flipV="1">
            <a:off x="6350666" y="212998"/>
            <a:ext cx="1464549" cy="111722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2DA125AC-5B8E-4184-AE7B-6812C363D982}"/>
              </a:ext>
            </a:extLst>
          </p:cNvPr>
          <p:cNvSpPr/>
          <p:nvPr/>
        </p:nvSpPr>
        <p:spPr>
          <a:xfrm>
            <a:off x="9280090" y="3570877"/>
            <a:ext cx="2023531" cy="2023531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401608E-3096-478E-B7DB-95996D525F92}"/>
              </a:ext>
            </a:extLst>
          </p:cNvPr>
          <p:cNvSpPr/>
          <p:nvPr/>
        </p:nvSpPr>
        <p:spPr>
          <a:xfrm>
            <a:off x="0" y="0"/>
            <a:ext cx="6238403" cy="6858001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B8149CC7-2516-49EF-A3C9-93DFE40E2AF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5182" y="4471441"/>
            <a:ext cx="1983366" cy="972328"/>
          </a:xfrm>
          <a:prstGeom prst="rect">
            <a:avLst/>
          </a:prstGeom>
        </p:spPr>
      </p:pic>
      <p:pic>
        <p:nvPicPr>
          <p:cNvPr id="9" name="Picture 8" descr="A picture containing object&#10;&#10;Description automatically generated">
            <a:extLst>
              <a:ext uri="{FF2B5EF4-FFF2-40B4-BE49-F238E27FC236}">
                <a16:creationId xmlns:a16="http://schemas.microsoft.com/office/drawing/2014/main" xmlns="" id="{4535602A-6F26-4DA7-BA2B-9692FD501F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098" y="-26126"/>
            <a:ext cx="2855942" cy="248602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6F10FA81-E091-4BB4-8F4E-16EEEFFD2C63}"/>
              </a:ext>
            </a:extLst>
          </p:cNvPr>
          <p:cNvGrpSpPr/>
          <p:nvPr/>
        </p:nvGrpSpPr>
        <p:grpSpPr>
          <a:xfrm>
            <a:off x="7081677" y="3573756"/>
            <a:ext cx="2023531" cy="2023531"/>
            <a:chOff x="7095690" y="3570877"/>
            <a:chExt cx="2023531" cy="202353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740282D6-5B94-4A4B-9ADE-65F275028217}"/>
                </a:ext>
              </a:extLst>
            </p:cNvPr>
            <p:cNvSpPr/>
            <p:nvPr/>
          </p:nvSpPr>
          <p:spPr>
            <a:xfrm>
              <a:off x="7095690" y="3570877"/>
              <a:ext cx="2023531" cy="2023531"/>
            </a:xfrm>
            <a:prstGeom prst="rect">
              <a:avLst/>
            </a:prstGeom>
            <a:noFill/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pic>
          <p:nvPicPr>
            <p:cNvPr id="20" name="Picture 19" descr="A close up of a logo&#10;&#10;Description automatically generated">
              <a:extLst>
                <a:ext uri="{FF2B5EF4-FFF2-40B4-BE49-F238E27FC236}">
                  <a16:creationId xmlns:a16="http://schemas.microsoft.com/office/drawing/2014/main" xmlns="" id="{9A0AA389-6CC5-4724-871F-C3F8905A93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34272" y="5001319"/>
              <a:ext cx="658092" cy="590210"/>
            </a:xfrm>
            <a:prstGeom prst="rect">
              <a:avLst/>
            </a:prstGeom>
          </p:spPr>
        </p:pic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39A663DC-0A6B-498F-B1C8-CE60621DF0EE}"/>
              </a:ext>
            </a:extLst>
          </p:cNvPr>
          <p:cNvSpPr/>
          <p:nvPr/>
        </p:nvSpPr>
        <p:spPr>
          <a:xfrm flipH="1">
            <a:off x="7049433" y="1274790"/>
            <a:ext cx="73152" cy="73152"/>
          </a:xfrm>
          <a:prstGeom prst="ellipse">
            <a:avLst/>
          </a:prstGeom>
          <a:solidFill>
            <a:srgbClr val="5BDF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8" name="Picture 47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5098FD43-2B96-4F22-8628-8D42266F8A6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1285" y="468242"/>
            <a:ext cx="3328489" cy="833518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hlinkClick r:id="rId14" action="ppaction://hlinksldjump"/>
            <a:extLst>
              <a:ext uri="{FF2B5EF4-FFF2-40B4-BE49-F238E27FC236}">
                <a16:creationId xmlns:a16="http://schemas.microsoft.com/office/drawing/2014/main" xmlns="" id="{7205D15C-6645-46B7-80C3-0CDD173548B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55125" y="6189508"/>
            <a:ext cx="668492" cy="668492"/>
          </a:xfrm>
          <a:prstGeom prst="rect">
            <a:avLst/>
          </a:prstGeom>
        </p:spPr>
      </p:pic>
      <p:pic>
        <p:nvPicPr>
          <p:cNvPr id="8" name="Graphic 7" descr="Wrench">
            <a:hlinkClick r:id="" action="ppaction://noaction"/>
            <a:extLst>
              <a:ext uri="{FF2B5EF4-FFF2-40B4-BE49-F238E27FC236}">
                <a16:creationId xmlns:a16="http://schemas.microsoft.com/office/drawing/2014/main" xmlns="" id="{CFB640B9-6B24-4E1D-8740-72F1AFCDE52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0942970" y="6230892"/>
            <a:ext cx="585724" cy="585724"/>
          </a:xfrm>
          <a:prstGeom prst="rect">
            <a:avLst/>
          </a:prstGeom>
        </p:spPr>
      </p:pic>
      <p:pic>
        <p:nvPicPr>
          <p:cNvPr id="10" name="Picture 9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xmlns="" id="{CF305C2E-7711-4615-A0BF-2EFA816815D3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1528" y="1842649"/>
            <a:ext cx="4247020" cy="21299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1D0967AF-1076-4496-B9CD-F0CCD3258D0D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4233" y="6189508"/>
            <a:ext cx="1646006" cy="474745"/>
          </a:xfrm>
          <a:prstGeom prst="rect">
            <a:avLst/>
          </a:prstGeom>
        </p:spPr>
      </p:pic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C3DF310-6E92-4322-8F9A-ECB26691CE27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8167" y="2907604"/>
            <a:ext cx="544733" cy="47277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3A0A4937-2AEC-4EBF-8F0A-137E84732632}"/>
              </a:ext>
            </a:extLst>
          </p:cNvPr>
          <p:cNvSpPr/>
          <p:nvPr/>
        </p:nvSpPr>
        <p:spPr>
          <a:xfrm>
            <a:off x="9280089" y="1356848"/>
            <a:ext cx="2023531" cy="2023531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5" name="Rectangle 24">
            <a:hlinkClick r:id="rId22" action="ppaction://hlinksldjump" tooltip="Quels sont les habitudes de déplacements des Belges cet été?"/>
            <a:extLst>
              <a:ext uri="{FF2B5EF4-FFF2-40B4-BE49-F238E27FC236}">
                <a16:creationId xmlns:a16="http://schemas.microsoft.com/office/drawing/2014/main" xmlns="" id="{F6DD357D-F57B-4C64-93DE-D47663923DBC}"/>
              </a:ext>
            </a:extLst>
          </p:cNvPr>
          <p:cNvSpPr/>
          <p:nvPr/>
        </p:nvSpPr>
        <p:spPr>
          <a:xfrm>
            <a:off x="7095689" y="1356848"/>
            <a:ext cx="2023531" cy="2023531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6" name="Picture 35" descr="A screenshot of a cell phone&#10;&#10;Description automatically generated">
            <a:hlinkClick r:id="rId23" action="ppaction://hlinksldjump" tooltip="Cliquez pour en savoir plus"/>
            <a:extLst>
              <a:ext uri="{FF2B5EF4-FFF2-40B4-BE49-F238E27FC236}">
                <a16:creationId xmlns:a16="http://schemas.microsoft.com/office/drawing/2014/main" xmlns="" id="{34B53A40-D9F3-4A65-BBBB-6A4FCB93D230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48912" y="4056712"/>
            <a:ext cx="1812864" cy="14647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90E39A3-D0C3-4169-8510-33EB32198DE3}"/>
              </a:ext>
            </a:extLst>
          </p:cNvPr>
          <p:cNvSpPr/>
          <p:nvPr/>
        </p:nvSpPr>
        <p:spPr>
          <a:xfrm>
            <a:off x="9280089" y="1356848"/>
            <a:ext cx="2023531" cy="20235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0CD1B92-2098-4971-9AE1-2741C353E5EC}"/>
              </a:ext>
            </a:extLst>
          </p:cNvPr>
          <p:cNvSpPr/>
          <p:nvPr/>
        </p:nvSpPr>
        <p:spPr>
          <a:xfrm>
            <a:off x="7081677" y="3570877"/>
            <a:ext cx="2037543" cy="204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Rectangle 6">
            <a:hlinkClick r:id="rId25" action="ppaction://hlinksldjump" tooltip="Cliquez pour en savoir plus"/>
            <a:extLst>
              <a:ext uri="{FF2B5EF4-FFF2-40B4-BE49-F238E27FC236}">
                <a16:creationId xmlns:a16="http://schemas.microsoft.com/office/drawing/2014/main" xmlns="" id="{F1D7BE37-A753-4F45-9060-6AE5FCEAC824}"/>
              </a:ext>
            </a:extLst>
          </p:cNvPr>
          <p:cNvSpPr/>
          <p:nvPr/>
        </p:nvSpPr>
        <p:spPr>
          <a:xfrm>
            <a:off x="9280089" y="1347942"/>
            <a:ext cx="2023531" cy="2032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4" name="Rectangle 33">
            <a:hlinkClick r:id="rId23" action="ppaction://hlinksldjump" tooltip="Cliquez pour en savoir plus"/>
            <a:extLst>
              <a:ext uri="{FF2B5EF4-FFF2-40B4-BE49-F238E27FC236}">
                <a16:creationId xmlns:a16="http://schemas.microsoft.com/office/drawing/2014/main" xmlns="" id="{EE1A96EE-582A-4086-8FEC-0B57DA741BC7}"/>
              </a:ext>
            </a:extLst>
          </p:cNvPr>
          <p:cNvSpPr/>
          <p:nvPr/>
        </p:nvSpPr>
        <p:spPr>
          <a:xfrm>
            <a:off x="9293735" y="3570877"/>
            <a:ext cx="2023531" cy="2032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97300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E7CA6FAD-FBF1-42DA-BC23-1A193DC68E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280" y="543475"/>
            <a:ext cx="2593551" cy="19975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976780D-ADD0-4DAC-B776-BBF5DE87689F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B830726-AD5F-4872-A42D-A46184732F99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008F66D-2CBF-4354-9D39-57B1E3AC6750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FFDAD68-6D09-4AAE-9F46-77488E628339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D04D9F8-FBBC-497B-A5CC-97C197CB80FA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1E5F3FF-D0C5-4FC6-9D30-71CFFB269E36}"/>
              </a:ext>
            </a:extLst>
          </p:cNvPr>
          <p:cNvGrpSpPr/>
          <p:nvPr/>
        </p:nvGrpSpPr>
        <p:grpSpPr>
          <a:xfrm>
            <a:off x="5657097" y="58628"/>
            <a:ext cx="1153327" cy="759510"/>
            <a:chOff x="5657097" y="58628"/>
            <a:chExt cx="1153327" cy="759510"/>
          </a:xfrm>
        </p:grpSpPr>
        <p:sp>
          <p:nvSpPr>
            <p:cNvPr id="23" name="TextBox 22">
              <a:hlinkClick r:id="rId4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342494E7-7D22-4E76-8FCC-81F7FD0F34BE}"/>
                </a:ext>
              </a:extLst>
            </p:cNvPr>
            <p:cNvSpPr txBox="1"/>
            <p:nvPr/>
          </p:nvSpPr>
          <p:spPr>
            <a:xfrm>
              <a:off x="6002213" y="58628"/>
              <a:ext cx="73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Verdana Pro Black" panose="020B0604020202020204" pitchFamily="34" charset="0"/>
                  <a:cs typeface="Aharoni" panose="02010803020104030203" pitchFamily="2" charset="-79"/>
                </a:rPr>
                <a:t>1</a:t>
              </a:r>
              <a:endParaRPr lang="x-none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27" name="TextBox 26">
              <a:hlinkClick r:id="rId4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266EEE2B-EBD4-40B4-B648-BA613974061F}"/>
                </a:ext>
              </a:extLst>
            </p:cNvPr>
            <p:cNvSpPr txBox="1"/>
            <p:nvPr/>
          </p:nvSpPr>
          <p:spPr>
            <a:xfrm>
              <a:off x="5657097" y="402640"/>
              <a:ext cx="11533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Répartition</a:t>
              </a:r>
              <a:r>
                <a:rPr lang="en-US" sz="1050">
                  <a:latin typeface="Abadi Extra Light" panose="020B0204020104020204" pitchFamily="34" charset="0"/>
                </a:rPr>
                <a:t> des</a:t>
              </a:r>
            </a:p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déplacements</a:t>
              </a:r>
              <a:endParaRPr lang="x-none" sz="1050">
                <a:latin typeface="Abadi Extra Light" panose="020B0204020104020204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EE75AA5-AC7A-47E4-BD5C-E46401DEB05C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1">
                    <a:lumMod val="85000"/>
                  </a:schemeClr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A7A9BF5-F307-450E-A943-334F28AB7EF6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DC8B631-8347-4B6A-A05C-38A4DF7BC831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pic>
        <p:nvPicPr>
          <p:cNvPr id="31" name="Picture 30" descr="A close up of a logo&#10;&#10;Description automatically generated">
            <a:hlinkClick r:id="rId5" action="ppaction://hlinksldjump" tooltip="Retour à l'accueil"/>
            <a:extLst>
              <a:ext uri="{FF2B5EF4-FFF2-40B4-BE49-F238E27FC236}">
                <a16:creationId xmlns:a16="http://schemas.microsoft.com/office/drawing/2014/main" xmlns="" id="{CE3B6952-50CC-4F81-8EEA-96A9A96E454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50D84B4-9CF3-4CE0-BAEE-48AF4A06A2B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0853" y="3262912"/>
            <a:ext cx="9201058" cy="2211965"/>
          </a:xfrm>
          <a:prstGeom prst="rect">
            <a:avLst/>
          </a:prstGeom>
        </p:spPr>
      </p:pic>
      <p:sp>
        <p:nvSpPr>
          <p:cNvPr id="33" name="Rectangle 32">
            <a:hlinkClick r:id="rId8" action="ppaction://hlinksldjump" tooltip="Vers les répartitions des modes de transport par régions"/>
            <a:extLst>
              <a:ext uri="{FF2B5EF4-FFF2-40B4-BE49-F238E27FC236}">
                <a16:creationId xmlns:a16="http://schemas.microsoft.com/office/drawing/2014/main" xmlns="" id="{3D305AAC-D6DA-45E3-8E63-74A9A9B93073}"/>
              </a:ext>
            </a:extLst>
          </p:cNvPr>
          <p:cNvSpPr/>
          <p:nvPr/>
        </p:nvSpPr>
        <p:spPr>
          <a:xfrm>
            <a:off x="2676519" y="4837207"/>
            <a:ext cx="2092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400" err="1">
                <a:latin typeface="Abadi Extra Light" panose="020B0204020104020204" pitchFamily="34" charset="0"/>
              </a:rPr>
              <a:t>Utilisation</a:t>
            </a:r>
            <a:r>
              <a:rPr lang="nl-BE" sz="1400">
                <a:latin typeface="Abadi Extra Light" panose="020B0204020104020204" pitchFamily="34" charset="0"/>
              </a:rPr>
              <a:t> des modes</a:t>
            </a:r>
          </a:p>
          <a:p>
            <a:pPr algn="ctr"/>
            <a:r>
              <a:rPr lang="nl-BE" sz="1400">
                <a:latin typeface="Abadi Extra Light" panose="020B0204020104020204" pitchFamily="34" charset="0"/>
              </a:rPr>
              <a:t> de transport par </a:t>
            </a:r>
            <a:r>
              <a:rPr lang="nl-BE" sz="1400" err="1">
                <a:latin typeface="Abadi Extra Light" panose="020B0204020104020204" pitchFamily="34" charset="0"/>
              </a:rPr>
              <a:t>région</a:t>
            </a:r>
            <a:endParaRPr lang="x-none" sz="1400">
              <a:latin typeface="Abadi Extra Light" panose="020B02040201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D6FD28F5-45D4-410F-8EA2-62036773B565}"/>
              </a:ext>
            </a:extLst>
          </p:cNvPr>
          <p:cNvSpPr/>
          <p:nvPr/>
        </p:nvSpPr>
        <p:spPr>
          <a:xfrm>
            <a:off x="6418931" y="4812838"/>
            <a:ext cx="1807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400" err="1">
                <a:latin typeface="Abadi Extra Light" panose="020B0204020104020204" pitchFamily="34" charset="0"/>
              </a:rPr>
              <a:t>Utilisation</a:t>
            </a:r>
            <a:r>
              <a:rPr lang="nl-BE" sz="1400">
                <a:latin typeface="Abadi Extra Light" panose="020B0204020104020204" pitchFamily="34" charset="0"/>
              </a:rPr>
              <a:t> des modes de transport par </a:t>
            </a:r>
            <a:r>
              <a:rPr lang="nl-BE" sz="1400" err="1">
                <a:latin typeface="Abadi Extra Light" panose="020B0204020104020204" pitchFamily="34" charset="0"/>
              </a:rPr>
              <a:t>sexe</a:t>
            </a:r>
            <a:endParaRPr lang="x-none" sz="1400">
              <a:latin typeface="Abadi Extra Light" panose="020B0204020104020204" pitchFamily="34" charset="0"/>
            </a:endParaRPr>
          </a:p>
        </p:txBody>
      </p:sp>
      <p:sp>
        <p:nvSpPr>
          <p:cNvPr id="35" name="Rectangle 34">
            <a:hlinkClick r:id="rId9" action="ppaction://hlinksldjump" tooltip="Vers les répartitions des modes de transport par sexe"/>
            <a:extLst>
              <a:ext uri="{FF2B5EF4-FFF2-40B4-BE49-F238E27FC236}">
                <a16:creationId xmlns:a16="http://schemas.microsoft.com/office/drawing/2014/main" xmlns="" id="{3391C8CF-3A9F-46D4-906E-5E7D99970A49}"/>
              </a:ext>
            </a:extLst>
          </p:cNvPr>
          <p:cNvSpPr/>
          <p:nvPr/>
        </p:nvSpPr>
        <p:spPr>
          <a:xfrm>
            <a:off x="4463061" y="3039940"/>
            <a:ext cx="19511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400" err="1">
                <a:latin typeface="Abadi Extra Light" panose="020B0204020104020204" pitchFamily="34" charset="0"/>
              </a:rPr>
              <a:t>Utilisation</a:t>
            </a:r>
            <a:r>
              <a:rPr lang="nl-BE" sz="1400">
                <a:latin typeface="Abadi Extra Light" panose="020B0204020104020204" pitchFamily="34" charset="0"/>
              </a:rPr>
              <a:t> des modes </a:t>
            </a:r>
          </a:p>
          <a:p>
            <a:pPr algn="ctr"/>
            <a:r>
              <a:rPr lang="nl-BE" sz="1400">
                <a:latin typeface="Abadi Extra Light" panose="020B0204020104020204" pitchFamily="34" charset="0"/>
              </a:rPr>
              <a:t>de transport par </a:t>
            </a:r>
          </a:p>
          <a:p>
            <a:pPr algn="ctr"/>
            <a:r>
              <a:rPr lang="nl-BE" sz="1400">
                <a:latin typeface="Abadi Extra Light" panose="020B0204020104020204" pitchFamily="34" charset="0"/>
              </a:rPr>
              <a:t>catégorie </a:t>
            </a:r>
            <a:r>
              <a:rPr lang="nl-BE" sz="1400" err="1">
                <a:latin typeface="Abadi Extra Light" panose="020B0204020104020204" pitchFamily="34" charset="0"/>
              </a:rPr>
              <a:t>d’âge</a:t>
            </a:r>
            <a:endParaRPr lang="x-none" sz="1400">
              <a:latin typeface="Abadi Extra Light" panose="020B02040201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1CF8089B-A91E-479E-AEE2-9E2276E9F2D3}"/>
              </a:ext>
            </a:extLst>
          </p:cNvPr>
          <p:cNvCxnSpPr>
            <a:cxnSpLocks/>
          </p:cNvCxnSpPr>
          <p:nvPr/>
        </p:nvCxnSpPr>
        <p:spPr>
          <a:xfrm>
            <a:off x="3043099" y="4289890"/>
            <a:ext cx="136228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C22F6382-D535-4BEF-AA46-C2FA1500A73E}"/>
              </a:ext>
            </a:extLst>
          </p:cNvPr>
          <p:cNvCxnSpPr>
            <a:cxnSpLocks/>
          </p:cNvCxnSpPr>
          <p:nvPr/>
        </p:nvCxnSpPr>
        <p:spPr>
          <a:xfrm>
            <a:off x="4906608" y="4271586"/>
            <a:ext cx="136228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E1F54C0E-8371-43A5-9C42-6E2B7D5D0A34}"/>
              </a:ext>
            </a:extLst>
          </p:cNvPr>
          <p:cNvCxnSpPr>
            <a:cxnSpLocks/>
          </p:cNvCxnSpPr>
          <p:nvPr/>
        </p:nvCxnSpPr>
        <p:spPr>
          <a:xfrm>
            <a:off x="6594958" y="4271586"/>
            <a:ext cx="13829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46DD52D4-3661-459D-8A54-D41B7BD4D9E2}"/>
              </a:ext>
            </a:extLst>
          </p:cNvPr>
          <p:cNvCxnSpPr>
            <a:cxnSpLocks/>
          </p:cNvCxnSpPr>
          <p:nvPr/>
        </p:nvCxnSpPr>
        <p:spPr>
          <a:xfrm flipV="1">
            <a:off x="6688746" y="4282516"/>
            <a:ext cx="1311302" cy="737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97AC5434-3234-498D-BFB6-A11024C68028}"/>
              </a:ext>
            </a:extLst>
          </p:cNvPr>
          <p:cNvCxnSpPr>
            <a:cxnSpLocks/>
          </p:cNvCxnSpPr>
          <p:nvPr/>
        </p:nvCxnSpPr>
        <p:spPr>
          <a:xfrm flipV="1">
            <a:off x="10057302" y="4282815"/>
            <a:ext cx="1362456" cy="2701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E68F9645-C413-4475-816F-D1263896080C}"/>
              </a:ext>
            </a:extLst>
          </p:cNvPr>
          <p:cNvCxnSpPr>
            <a:cxnSpLocks/>
          </p:cNvCxnSpPr>
          <p:nvPr/>
        </p:nvCxnSpPr>
        <p:spPr>
          <a:xfrm flipV="1">
            <a:off x="8362650" y="4267253"/>
            <a:ext cx="1353312" cy="147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F68A720D-9A5F-4480-B905-C81D3E2DE1E6}"/>
              </a:ext>
            </a:extLst>
          </p:cNvPr>
          <p:cNvCxnSpPr>
            <a:cxnSpLocks/>
          </p:cNvCxnSpPr>
          <p:nvPr/>
        </p:nvCxnSpPr>
        <p:spPr>
          <a:xfrm>
            <a:off x="9553534" y="4289890"/>
            <a:ext cx="15741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 descr="A close up of a logo&#10;&#10;Description automatically generated">
            <a:hlinkClick r:id="rId10" action="ppaction://hlinksldjump" tooltip="données détaillées par mode de transport"/>
            <a:extLst>
              <a:ext uri="{FF2B5EF4-FFF2-40B4-BE49-F238E27FC236}">
                <a16:creationId xmlns:a16="http://schemas.microsoft.com/office/drawing/2014/main" xmlns="" id="{7F471938-FC41-4B06-A17F-527B20C0964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9273" y="3726606"/>
            <a:ext cx="1167101" cy="966598"/>
          </a:xfrm>
          <a:prstGeom prst="rect">
            <a:avLst/>
          </a:prstGeom>
        </p:spPr>
      </p:pic>
      <p:pic>
        <p:nvPicPr>
          <p:cNvPr id="45" name="Picture 44" descr="A close up of a logo&#10;&#10;Description automatically generated">
            <a:hlinkClick r:id="rId12" action="ppaction://hlinksldjump" tooltip="Vers les répartitions des modes de transport par catégorie d'âge"/>
            <a:extLst>
              <a:ext uri="{FF2B5EF4-FFF2-40B4-BE49-F238E27FC236}">
                <a16:creationId xmlns:a16="http://schemas.microsoft.com/office/drawing/2014/main" xmlns="" id="{BA98B98E-9B46-478F-B767-CBBBA765178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7737" y="3819829"/>
            <a:ext cx="1187726" cy="980007"/>
          </a:xfrm>
          <a:prstGeom prst="rect">
            <a:avLst/>
          </a:prstGeom>
        </p:spPr>
      </p:pic>
      <p:pic>
        <p:nvPicPr>
          <p:cNvPr id="46" name="Picture 45" descr="A close up of a logo&#10;&#10;Description automatically generated">
            <a:hlinkClick r:id="rId8" action="ppaction://hlinksldjump" tooltip="Vers les répartitions des modes de transport par régions"/>
            <a:extLst>
              <a:ext uri="{FF2B5EF4-FFF2-40B4-BE49-F238E27FC236}">
                <a16:creationId xmlns:a16="http://schemas.microsoft.com/office/drawing/2014/main" xmlns="" id="{67AE2E6C-2E00-4AC1-B89D-54D9F9305A3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2618" y="3634135"/>
            <a:ext cx="1220924" cy="107606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38E8448E-D6EF-48FE-8ECC-C3B49325C0B3}"/>
              </a:ext>
            </a:extLst>
          </p:cNvPr>
          <p:cNvSpPr/>
          <p:nvPr/>
        </p:nvSpPr>
        <p:spPr>
          <a:xfrm>
            <a:off x="7967122" y="3091900"/>
            <a:ext cx="20714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400" err="1">
                <a:latin typeface="Abadi Extra Light" panose="020B0204020104020204" pitchFamily="34" charset="0"/>
              </a:rPr>
              <a:t>Distance</a:t>
            </a:r>
            <a:r>
              <a:rPr lang="nl-BE" sz="1400">
                <a:latin typeface="Abadi Extra Light" panose="020B0204020104020204" pitchFamily="34" charset="0"/>
              </a:rPr>
              <a:t> </a:t>
            </a:r>
            <a:r>
              <a:rPr lang="nl-BE" sz="1400" err="1">
                <a:latin typeface="Abadi Extra Light" panose="020B0204020104020204" pitchFamily="34" charset="0"/>
              </a:rPr>
              <a:t>parcourue</a:t>
            </a:r>
            <a:r>
              <a:rPr lang="nl-BE" sz="1400">
                <a:latin typeface="Abadi Extra Light" panose="020B0204020104020204" pitchFamily="34" charset="0"/>
              </a:rPr>
              <a:t> par mode de transport</a:t>
            </a:r>
            <a:endParaRPr lang="x-none" sz="1400">
              <a:latin typeface="Abadi Extra Light" panose="020B0204020104020204" pitchFamily="34" charset="0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xmlns="" id="{CE815F32-B563-46D7-9F04-617C8EB38AD7}"/>
              </a:ext>
            </a:extLst>
          </p:cNvPr>
          <p:cNvCxnSpPr>
            <a:cxnSpLocks/>
          </p:cNvCxnSpPr>
          <p:nvPr/>
        </p:nvCxnSpPr>
        <p:spPr>
          <a:xfrm>
            <a:off x="11616105" y="4282001"/>
            <a:ext cx="270140" cy="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hlinkClick r:id="rId15" action="ppaction://hlinksldjump" tooltip="Ponctualité des transports"/>
            <a:extLst>
              <a:ext uri="{FF2B5EF4-FFF2-40B4-BE49-F238E27FC236}">
                <a16:creationId xmlns:a16="http://schemas.microsoft.com/office/drawing/2014/main" xmlns="" id="{58D2E212-EE35-44F8-B944-6F2ACF9C8C3A}"/>
              </a:ext>
            </a:extLst>
          </p:cNvPr>
          <p:cNvSpPr/>
          <p:nvPr/>
        </p:nvSpPr>
        <p:spPr>
          <a:xfrm>
            <a:off x="6905047" y="131905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" name="Rectangle 48">
            <a:hlinkClick r:id="rId16" action="ppaction://hlinksldjump" tooltip="Transports alternatifs"/>
            <a:extLst>
              <a:ext uri="{FF2B5EF4-FFF2-40B4-BE49-F238E27FC236}">
                <a16:creationId xmlns:a16="http://schemas.microsoft.com/office/drawing/2014/main" xmlns="" id="{39BE2C85-4ED2-4E00-962A-F77975FC48FB}"/>
              </a:ext>
            </a:extLst>
          </p:cNvPr>
          <p:cNvSpPr/>
          <p:nvPr/>
        </p:nvSpPr>
        <p:spPr>
          <a:xfrm>
            <a:off x="8141960" y="70563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" name="Rectangle 49">
            <a:hlinkClick r:id="" action="ppaction://noaction"/>
            <a:extLst>
              <a:ext uri="{FF2B5EF4-FFF2-40B4-BE49-F238E27FC236}">
                <a16:creationId xmlns:a16="http://schemas.microsoft.com/office/drawing/2014/main" xmlns="" id="{14826275-5F1E-4766-BFC6-40FAFFB4B556}"/>
              </a:ext>
            </a:extLst>
          </p:cNvPr>
          <p:cNvSpPr/>
          <p:nvPr/>
        </p:nvSpPr>
        <p:spPr>
          <a:xfrm>
            <a:off x="9441804" y="-203981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" name="Rectangle 50">
            <a:hlinkClick r:id="rId8" action="ppaction://hlinksldjump" tooltip="Répartition des déplacements"/>
            <a:extLst>
              <a:ext uri="{FF2B5EF4-FFF2-40B4-BE49-F238E27FC236}">
                <a16:creationId xmlns:a16="http://schemas.microsoft.com/office/drawing/2014/main" xmlns="" id="{56BC83BB-B198-4C33-BA51-BFA1A17A3B1D}"/>
              </a:ext>
            </a:extLst>
          </p:cNvPr>
          <p:cNvSpPr/>
          <p:nvPr/>
        </p:nvSpPr>
        <p:spPr>
          <a:xfrm>
            <a:off x="5611668" y="137370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5216B48-7BCF-4B98-AA1C-402BDEBFF79E}"/>
              </a:ext>
            </a:extLst>
          </p:cNvPr>
          <p:cNvSpPr/>
          <p:nvPr/>
        </p:nvSpPr>
        <p:spPr>
          <a:xfrm>
            <a:off x="10305496" y="2465198"/>
            <a:ext cx="1886503" cy="1998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2" name="Rectangle 51">
            <a:hlinkClick r:id="rId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B6CD26BA-2419-47BC-B76B-8B32178C3765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3" name="Rectangle 52">
            <a:hlinkClick r:id="rId15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BF273F56-1A62-47ED-B0F5-E6A67A445BC5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4" name="Rectangle 53">
            <a:hlinkClick r:id="rId16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62872BE9-3E98-4A6F-9316-79290FAC0AD9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7" name="Rectangle 56">
            <a:hlinkClick r:id="rId17" action="ppaction://hlinksldjump" tooltip="Voiture électrique?"/>
            <a:extLst>
              <a:ext uri="{FF2B5EF4-FFF2-40B4-BE49-F238E27FC236}">
                <a16:creationId xmlns:a16="http://schemas.microsoft.com/office/drawing/2014/main" xmlns="" id="{9CBCF90C-9CDF-4F67-A492-4C3D0D843A99}"/>
              </a:ext>
            </a:extLst>
          </p:cNvPr>
          <p:cNvSpPr/>
          <p:nvPr/>
        </p:nvSpPr>
        <p:spPr>
          <a:xfrm>
            <a:off x="9573063" y="102519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8" name="Rectangle 57">
            <a:hlinkClick r:id="rId5" action="ppaction://hlinksldjump" tooltip="Accueil"/>
            <a:extLst>
              <a:ext uri="{FF2B5EF4-FFF2-40B4-BE49-F238E27FC236}">
                <a16:creationId xmlns:a16="http://schemas.microsoft.com/office/drawing/2014/main" xmlns="" id="{960A5953-49F1-4B5D-8C3C-094B556C30E2}"/>
              </a:ext>
            </a:extLst>
          </p:cNvPr>
          <p:cNvSpPr/>
          <p:nvPr/>
        </p:nvSpPr>
        <p:spPr>
          <a:xfrm>
            <a:off x="10918047" y="89342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1" name="Picture 10" descr="A close up of a logo&#10;&#10;Description automatically generated">
            <a:hlinkClick r:id="rId9" action="ppaction://hlinksldjump"/>
            <a:extLst>
              <a:ext uri="{FF2B5EF4-FFF2-40B4-BE49-F238E27FC236}">
                <a16:creationId xmlns:a16="http://schemas.microsoft.com/office/drawing/2014/main" xmlns="" id="{3BF71B24-A030-4F22-BAF5-1D763084BB0A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9691" y="3809441"/>
            <a:ext cx="1017896" cy="849821"/>
          </a:xfrm>
          <a:prstGeom prst="rect">
            <a:avLst/>
          </a:prstGeom>
        </p:spPr>
      </p:pic>
      <p:pic>
        <p:nvPicPr>
          <p:cNvPr id="59" name="Picture 58" descr="A close up of a logo&#10;&#10;Description automatically generated">
            <a:hlinkClick r:id="rId10" action="ppaction://hlinksldjump"/>
            <a:extLst>
              <a:ext uri="{FF2B5EF4-FFF2-40B4-BE49-F238E27FC236}">
                <a16:creationId xmlns:a16="http://schemas.microsoft.com/office/drawing/2014/main" xmlns="" id="{76F61380-B5C2-4F41-BDA9-B2E5BBC250B2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>
            <a:off x="10104575" y="3783954"/>
            <a:ext cx="1134077" cy="966598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A954FB8D-AA5F-446A-BFA2-0FC753F6B9C6}"/>
              </a:ext>
            </a:extLst>
          </p:cNvPr>
          <p:cNvSpPr/>
          <p:nvPr/>
        </p:nvSpPr>
        <p:spPr>
          <a:xfrm>
            <a:off x="9528387" y="4924992"/>
            <a:ext cx="2275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>
                <a:latin typeface="Abadi Extra Light" panose="020B0204020104020204" pitchFamily="34" charset="0"/>
              </a:rPr>
              <a:t>Utilisation en fonction du jour </a:t>
            </a:r>
          </a:p>
          <a:p>
            <a:pPr algn="ctr"/>
            <a:r>
              <a:rPr lang="fr-FR" sz="1400">
                <a:latin typeface="Abadi Extra Light" panose="020B0204020104020204" pitchFamily="34" charset="0"/>
              </a:rPr>
              <a:t>de la semaine</a:t>
            </a:r>
          </a:p>
        </p:txBody>
      </p:sp>
      <p:sp>
        <p:nvSpPr>
          <p:cNvPr id="62" name="TextBox 61">
            <a:hlinkClick r:id="rId10" action="ppaction://hlinksldjump" tooltip="Par jour de la semaine"/>
            <a:extLst>
              <a:ext uri="{FF2B5EF4-FFF2-40B4-BE49-F238E27FC236}">
                <a16:creationId xmlns:a16="http://schemas.microsoft.com/office/drawing/2014/main" xmlns="" id="{DF32154B-2AFC-4B9B-9C64-A19C170711C5}"/>
              </a:ext>
            </a:extLst>
          </p:cNvPr>
          <p:cNvSpPr txBox="1"/>
          <p:nvPr/>
        </p:nvSpPr>
        <p:spPr>
          <a:xfrm>
            <a:off x="10339397" y="4281804"/>
            <a:ext cx="1904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err="1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400">
              <a:solidFill>
                <a:schemeClr val="tx1">
                  <a:lumMod val="85000"/>
                  <a:lumOff val="1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xmlns="" id="{98B8A2B9-658E-4522-AADE-C3B7F7C09A50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990" y="5475828"/>
            <a:ext cx="2654813" cy="13014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DA523BC-E235-49D5-B763-28E7D07F3CB3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6009" y="1045203"/>
            <a:ext cx="6973063" cy="1405627"/>
          </a:xfrm>
          <a:prstGeom prst="rect">
            <a:avLst/>
          </a:prstGeom>
        </p:spPr>
      </p:pic>
      <p:pic>
        <p:nvPicPr>
          <p:cNvPr id="48" name="Picture 6" descr="Podobny obraz">
            <a:extLst>
              <a:ext uri="{FF2B5EF4-FFF2-40B4-BE49-F238E27FC236}">
                <a16:creationId xmlns:a16="http://schemas.microsoft.com/office/drawing/2014/main" xmlns="" id="{867B90E4-363C-4A61-8B4A-AAD860521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1687" y="1826812"/>
            <a:ext cx="685683" cy="68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153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CC5D2479-44A9-473E-867B-1368813BB6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6480" y="2515923"/>
            <a:ext cx="3929056" cy="2144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866EE3E-D491-431F-8B1D-692D29B69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6480" y="1201517"/>
            <a:ext cx="4829175" cy="2209800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xmlns="" id="{3871D61B-07E0-490E-9648-21FAC1CD0D8E}"/>
              </a:ext>
            </a:extLst>
          </p:cNvPr>
          <p:cNvSpPr/>
          <p:nvPr/>
        </p:nvSpPr>
        <p:spPr>
          <a:xfrm flipH="1">
            <a:off x="1738189" y="3241564"/>
            <a:ext cx="452223" cy="452223"/>
          </a:xfrm>
          <a:prstGeom prst="ellipse">
            <a:avLst/>
          </a:prstGeom>
          <a:solidFill>
            <a:srgbClr val="5BDF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D5F914D-4463-48FB-B8EF-4954E58F66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608982" y="2059532"/>
            <a:ext cx="1705560" cy="135426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6F96731-568E-4FFA-A2C6-F62242983C3F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B11AD28-B361-43B8-B93D-B103D67166FD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55CE7F8-04DD-4800-AE20-CFC73ADFC244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5D9CAD5-571E-400D-8A54-CE6B943BB54D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64FD6B9-E160-498F-84DB-18C468D1709B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1EFF623-99BD-4A99-84C7-1096A2626F33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ABA12F0-990A-40A0-AB8B-C531AAF95DA3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A182172-0DC8-4C38-AFC3-2D9CAC853DFD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latin typeface="Abadi Extra Light" panose="020B02040201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AD89A38-C638-481A-A16B-60F6B2260306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C97E7B3-A558-479B-80A5-5190F7CD65CF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9950305D-4D31-496A-9F73-4C0E6FE0F9E3}"/>
              </a:ext>
            </a:extLst>
          </p:cNvPr>
          <p:cNvSpPr/>
          <p:nvPr/>
        </p:nvSpPr>
        <p:spPr>
          <a:xfrm>
            <a:off x="0" y="4684595"/>
            <a:ext cx="12192000" cy="2173406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D90604A-8193-4E87-B28D-CE517FE75BE2}"/>
              </a:ext>
            </a:extLst>
          </p:cNvPr>
          <p:cNvSpPr/>
          <p:nvPr/>
        </p:nvSpPr>
        <p:spPr>
          <a:xfrm>
            <a:off x="9122209" y="3635198"/>
            <a:ext cx="1909340" cy="1965179"/>
          </a:xfrm>
          <a:prstGeom prst="rect">
            <a:avLst/>
          </a:prstGeom>
          <a:solidFill>
            <a:schemeClr val="bg1"/>
          </a:solidFill>
          <a:ln w="57150">
            <a:solidFill>
              <a:srgbClr val="464B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C809319-7B81-40CF-9473-0B7F2A2E82C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0697" y="3779521"/>
            <a:ext cx="1829908" cy="1546242"/>
          </a:xfrm>
          <a:prstGeom prst="rect">
            <a:avLst/>
          </a:prstGeom>
        </p:spPr>
      </p:pic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6BD3E17-150B-4FD7-A31F-BCDFA4648E8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5634" y="3137580"/>
            <a:ext cx="1852248" cy="1587639"/>
          </a:xfrm>
          <a:prstGeom prst="rect">
            <a:avLst/>
          </a:prstGeom>
        </p:spPr>
      </p:pic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B82D57D-9F08-4EF8-AEC7-FB8D168DDBF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846"/>
          <a:stretch/>
        </p:blipFill>
        <p:spPr>
          <a:xfrm>
            <a:off x="524654" y="3574477"/>
            <a:ext cx="1308316" cy="113339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DCD6C62-218B-49A7-BA45-1848413F5EE4}"/>
              </a:ext>
            </a:extLst>
          </p:cNvPr>
          <p:cNvSpPr txBox="1"/>
          <p:nvPr/>
        </p:nvSpPr>
        <p:spPr>
          <a:xfrm>
            <a:off x="9043724" y="5612662"/>
            <a:ext cx="2145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 err="1">
                <a:solidFill>
                  <a:schemeClr val="bg1"/>
                </a:solidFill>
                <a:latin typeface="Selawik Semibold" panose="020B0702040204020203" pitchFamily="34" charset="0"/>
              </a:rPr>
              <a:t>Données</a:t>
            </a:r>
            <a:r>
              <a:rPr lang="nl-BE" sz="1600" dirty="0">
                <a:solidFill>
                  <a:schemeClr val="bg1"/>
                </a:solidFill>
                <a:latin typeface="Selawik Semibold" panose="020B0702040204020203" pitchFamily="34" charset="0"/>
              </a:rPr>
              <a:t> </a:t>
            </a:r>
            <a:r>
              <a:rPr lang="nl-BE" sz="1600" dirty="0" err="1">
                <a:solidFill>
                  <a:schemeClr val="bg1"/>
                </a:solidFill>
                <a:latin typeface="Selawik Semibold" panose="020B0702040204020203" pitchFamily="34" charset="0"/>
              </a:rPr>
              <a:t>historiques</a:t>
            </a:r>
            <a:r>
              <a:rPr lang="nl-BE" sz="1600" dirty="0">
                <a:solidFill>
                  <a:schemeClr val="bg1"/>
                </a:solidFill>
                <a:latin typeface="Selawik Semibold" panose="020B0702040204020203" pitchFamily="34" charset="0"/>
              </a:rPr>
              <a:t> de </a:t>
            </a:r>
            <a:r>
              <a:rPr lang="nl-BE" sz="1600" dirty="0" err="1">
                <a:solidFill>
                  <a:schemeClr val="bg1"/>
                </a:solidFill>
                <a:latin typeface="Selawik Semibold" panose="020B0702040204020203" pitchFamily="34" charset="0"/>
              </a:rPr>
              <a:t>ponctualité</a:t>
            </a:r>
            <a:r>
              <a:rPr lang="nl-BE" sz="1600" dirty="0">
                <a:solidFill>
                  <a:schemeClr val="bg1"/>
                </a:solidFill>
                <a:latin typeface="Selawik Semibold" panose="020B0702040204020203" pitchFamily="34" charset="0"/>
              </a:rPr>
              <a:t> de la SNCB</a:t>
            </a:r>
            <a:endParaRPr lang="x-none" sz="1600" dirty="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pic>
        <p:nvPicPr>
          <p:cNvPr id="34" name="Picture 6" descr="Podobny obraz">
            <a:extLst>
              <a:ext uri="{FF2B5EF4-FFF2-40B4-BE49-F238E27FC236}">
                <a16:creationId xmlns:a16="http://schemas.microsoft.com/office/drawing/2014/main" xmlns="" id="{C11AB6AA-3EF7-40C5-949A-55BF9408D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2289" y="1675120"/>
            <a:ext cx="912516" cy="91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hlinkClick r:id="rId10" action="ppaction://hlinksldjump" tooltip="Ponctualité des transports"/>
            <a:extLst>
              <a:ext uri="{FF2B5EF4-FFF2-40B4-BE49-F238E27FC236}">
                <a16:creationId xmlns:a16="http://schemas.microsoft.com/office/drawing/2014/main" xmlns="" id="{83E3D67D-E80B-4941-8E34-DB584A251C61}"/>
              </a:ext>
            </a:extLst>
          </p:cNvPr>
          <p:cNvSpPr/>
          <p:nvPr/>
        </p:nvSpPr>
        <p:spPr>
          <a:xfrm>
            <a:off x="6905047" y="131905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Rectangle 39">
            <a:hlinkClick r:id="rId11" action="ppaction://hlinksldjump" tooltip="Transports alternatifs"/>
            <a:extLst>
              <a:ext uri="{FF2B5EF4-FFF2-40B4-BE49-F238E27FC236}">
                <a16:creationId xmlns:a16="http://schemas.microsoft.com/office/drawing/2014/main" xmlns="" id="{32C47468-7C59-4322-AEE6-CC1D13BDEF92}"/>
              </a:ext>
            </a:extLst>
          </p:cNvPr>
          <p:cNvSpPr/>
          <p:nvPr/>
        </p:nvSpPr>
        <p:spPr>
          <a:xfrm>
            <a:off x="8141960" y="70563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2" name="Rectangle 41">
            <a:hlinkClick r:id="rId12" action="ppaction://hlinksldjump" tooltip="Répartition des déplacements"/>
            <a:extLst>
              <a:ext uri="{FF2B5EF4-FFF2-40B4-BE49-F238E27FC236}">
                <a16:creationId xmlns:a16="http://schemas.microsoft.com/office/drawing/2014/main" xmlns="" id="{7491B7FD-C7FB-430E-89AB-41683906DD27}"/>
              </a:ext>
            </a:extLst>
          </p:cNvPr>
          <p:cNvSpPr/>
          <p:nvPr/>
        </p:nvSpPr>
        <p:spPr>
          <a:xfrm>
            <a:off x="5611668" y="137370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5" name="Picture 44" descr="A close up of a logo&#10;&#10;Description automatically generated">
            <a:hlinkClick r:id="rId13" action="ppaction://hlinksldjump" tooltip="Retour à l'accueil"/>
            <a:extLst>
              <a:ext uri="{FF2B5EF4-FFF2-40B4-BE49-F238E27FC236}">
                <a16:creationId xmlns:a16="http://schemas.microsoft.com/office/drawing/2014/main" xmlns="" id="{67706CEE-3FAE-412B-A654-649956699F19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2" name="Rectangle 1">
            <a:hlinkClick r:id="rId15" action="ppaction://hlinksldjump" tooltip="Données historiques de ponctualité"/>
            <a:extLst>
              <a:ext uri="{FF2B5EF4-FFF2-40B4-BE49-F238E27FC236}">
                <a16:creationId xmlns:a16="http://schemas.microsoft.com/office/drawing/2014/main" xmlns="" id="{D61E1BB4-5135-4FFF-B6B3-7E72DC857971}"/>
              </a:ext>
            </a:extLst>
          </p:cNvPr>
          <p:cNvSpPr/>
          <p:nvPr/>
        </p:nvSpPr>
        <p:spPr>
          <a:xfrm>
            <a:off x="9002780" y="3529441"/>
            <a:ext cx="2145741" cy="2902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6" name="Rectangle 35">
            <a:hlinkClick r:id="rId16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113AF338-E9D7-45DB-81B6-3C3AE243FC6F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8" name="Rectangle 37">
            <a:hlinkClick r:id="rId10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780F2222-F17A-4B50-AC34-547B58F7E69E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4" name="Rectangle 43">
            <a:hlinkClick r:id="rId11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A4DFED88-C301-40D3-AC86-2CC46B88F25D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6" name="Rectangle 45">
            <a:hlinkClick r:id="rId17" action="ppaction://hlinksldjump" tooltip="Voiture électrique?"/>
            <a:extLst>
              <a:ext uri="{FF2B5EF4-FFF2-40B4-BE49-F238E27FC236}">
                <a16:creationId xmlns:a16="http://schemas.microsoft.com/office/drawing/2014/main" xmlns="" id="{95EF7DB0-9BDA-4CDB-BF77-96FBC2FC7506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Rectangle 46">
            <a:hlinkClick r:id="rId13" action="ppaction://hlinksldjump" tooltip="Accueil"/>
            <a:extLst>
              <a:ext uri="{FF2B5EF4-FFF2-40B4-BE49-F238E27FC236}">
                <a16:creationId xmlns:a16="http://schemas.microsoft.com/office/drawing/2014/main" xmlns="" id="{F787DFB3-E591-4D4B-A869-B59C3E7C0648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CD323BBA-C073-4D19-A67C-331716E68F0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990" y="5475828"/>
            <a:ext cx="2654813" cy="130149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3940E307-CD24-4CAF-9BED-B5135C6655D4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05536" y="2579796"/>
            <a:ext cx="97823" cy="152194"/>
          </a:xfrm>
          <a:prstGeom prst="rect">
            <a:avLst/>
          </a:prstGeom>
        </p:spPr>
      </p:pic>
      <p:pic>
        <p:nvPicPr>
          <p:cNvPr id="49" name="Picture 48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01B82786-8187-4963-8DF3-3C75FDE928C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813" y="581211"/>
            <a:ext cx="2430120" cy="190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13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00E0EC1B-72C9-497E-940F-EA1C97B707FA}"/>
              </a:ext>
            </a:extLst>
          </p:cNvPr>
          <p:cNvSpPr/>
          <p:nvPr/>
        </p:nvSpPr>
        <p:spPr>
          <a:xfrm>
            <a:off x="3225398" y="1786677"/>
            <a:ext cx="8965882" cy="4581735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B830726-AD5F-4872-A42D-A46184732F99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42494E7-7D22-4E76-8FCC-81F7FD0F34BE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008F66D-2CBF-4354-9D39-57B1E3AC6750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FFDAD68-6D09-4AAE-9F46-77488E628339}"/>
              </a:ext>
            </a:extLst>
          </p:cNvPr>
          <p:cNvSpPr txBox="1"/>
          <p:nvPr/>
        </p:nvSpPr>
        <p:spPr>
          <a:xfrm>
            <a:off x="8646825" y="71343"/>
            <a:ext cx="895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 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D04D9F8-FBBC-497B-A5CC-97C197CB80FA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66EEE2B-EBD4-40B4-B648-BA613974061F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latin typeface="Abadi Extra Light" panose="020B0204020104020204" pitchFamily="34" charset="0"/>
              </a:rPr>
              <a:t>Répartition</a:t>
            </a:r>
            <a:r>
              <a:rPr lang="en-US" sz="1050"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latin typeface="Abadi Extra Light" panose="020B0204020104020204" pitchFamily="34" charset="0"/>
              </a:rPr>
              <a:t>déplacements</a:t>
            </a:r>
            <a:endParaRPr lang="x-none" sz="1050">
              <a:latin typeface="Abadi Extra Light" panose="020B02040201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EE75AA5-AC7A-47E4-BD5C-E46401DEB05C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A7A9BF5-F307-450E-A943-334F28AB7EF6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DC8B631-8347-4B6A-A05C-38A4DF7BC831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1B3D44AC-6F38-4827-88C4-90FECDB12878}"/>
              </a:ext>
            </a:extLst>
          </p:cNvPr>
          <p:cNvGrpSpPr/>
          <p:nvPr/>
        </p:nvGrpSpPr>
        <p:grpSpPr>
          <a:xfrm>
            <a:off x="5657097" y="58628"/>
            <a:ext cx="1153327" cy="759510"/>
            <a:chOff x="5657097" y="58628"/>
            <a:chExt cx="1153327" cy="759510"/>
          </a:xfrm>
        </p:grpSpPr>
        <p:sp>
          <p:nvSpPr>
            <p:cNvPr id="35" name="TextBox 34">
              <a:hlinkClick r:id="rId3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92AA0A48-C41D-4006-ACF8-3562B1DA17DD}"/>
                </a:ext>
              </a:extLst>
            </p:cNvPr>
            <p:cNvSpPr txBox="1"/>
            <p:nvPr/>
          </p:nvSpPr>
          <p:spPr>
            <a:xfrm>
              <a:off x="6002213" y="58628"/>
              <a:ext cx="73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Verdana Pro Black" panose="020B0604020202020204" pitchFamily="34" charset="0"/>
                  <a:cs typeface="Aharoni" panose="02010803020104030203" pitchFamily="2" charset="-79"/>
                </a:rPr>
                <a:t>1</a:t>
              </a:r>
              <a:endParaRPr lang="x-none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36" name="TextBox 35">
              <a:hlinkClick r:id="rId3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45BFAF82-00AA-48A9-89C9-D6AB142544EA}"/>
                </a:ext>
              </a:extLst>
            </p:cNvPr>
            <p:cNvSpPr txBox="1"/>
            <p:nvPr/>
          </p:nvSpPr>
          <p:spPr>
            <a:xfrm>
              <a:off x="5657097" y="402640"/>
              <a:ext cx="11533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Répartition</a:t>
              </a:r>
              <a:r>
                <a:rPr lang="en-US" sz="1050">
                  <a:latin typeface="Abadi Extra Light" panose="020B0204020104020204" pitchFamily="34" charset="0"/>
                </a:rPr>
                <a:t> des</a:t>
              </a:r>
            </a:p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déplacements</a:t>
              </a:r>
              <a:endParaRPr lang="x-none" sz="1050">
                <a:latin typeface="Abadi Extra Light" panose="020B0204020104020204" pitchFamily="34" charset="0"/>
              </a:endParaRPr>
            </a:p>
          </p:txBody>
        </p:sp>
      </p:grpSp>
      <p:sp>
        <p:nvSpPr>
          <p:cNvPr id="38" name="Rectangle 37">
            <a:hlinkClick r:id="rId4" action="ppaction://hlinksldjump" tooltip="Ponctualité des transports"/>
            <a:extLst>
              <a:ext uri="{FF2B5EF4-FFF2-40B4-BE49-F238E27FC236}">
                <a16:creationId xmlns:a16="http://schemas.microsoft.com/office/drawing/2014/main" xmlns="" id="{EFAE3C56-280F-49EA-BEE5-DC4DC009C8D2}"/>
              </a:ext>
            </a:extLst>
          </p:cNvPr>
          <p:cNvSpPr/>
          <p:nvPr/>
        </p:nvSpPr>
        <p:spPr>
          <a:xfrm>
            <a:off x="6905047" y="131905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9" name="Rectangle 38">
            <a:hlinkClick r:id="rId5" action="ppaction://hlinksldjump" tooltip="Transports alternatifs"/>
            <a:extLst>
              <a:ext uri="{FF2B5EF4-FFF2-40B4-BE49-F238E27FC236}">
                <a16:creationId xmlns:a16="http://schemas.microsoft.com/office/drawing/2014/main" xmlns="" id="{CAA8498F-847D-482B-9B55-A5BE33A19683}"/>
              </a:ext>
            </a:extLst>
          </p:cNvPr>
          <p:cNvSpPr/>
          <p:nvPr/>
        </p:nvSpPr>
        <p:spPr>
          <a:xfrm>
            <a:off x="8141960" y="70563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1" name="Rectangle 40">
            <a:hlinkClick r:id="rId3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17EAF8D5-D943-4CE1-8F8D-17EDA4ECAC5B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2" name="Rectangle 41">
            <a:hlinkClick r:id="rId4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F747815C-0BAD-49A8-A405-BA598A5741A2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3" name="Rectangle 42">
            <a:hlinkClick r:id="rId5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918FD520-1E12-41F3-B327-EA5D70A44DC4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6" name="Picture 45" descr="A close up of a logo&#10;&#10;Description automatically generated">
            <a:hlinkClick r:id="rId6" action="ppaction://hlinksldjump" tooltip="Distances parcourures"/>
            <a:extLst>
              <a:ext uri="{FF2B5EF4-FFF2-40B4-BE49-F238E27FC236}">
                <a16:creationId xmlns:a16="http://schemas.microsoft.com/office/drawing/2014/main" xmlns="" id="{6F4C053F-9DCD-44D4-A827-2D0B4D2A862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9783" y="927723"/>
            <a:ext cx="714843" cy="592035"/>
          </a:xfrm>
          <a:prstGeom prst="rect">
            <a:avLst/>
          </a:prstGeom>
        </p:spPr>
      </p:pic>
      <p:pic>
        <p:nvPicPr>
          <p:cNvPr id="47" name="Picture 46" descr="A close up of a logo&#10;&#10;Description automatically generated">
            <a:hlinkClick r:id="rId8" action="ppaction://hlinksldjump" tooltip="Transport par catégorie d'âge"/>
            <a:extLst>
              <a:ext uri="{FF2B5EF4-FFF2-40B4-BE49-F238E27FC236}">
                <a16:creationId xmlns:a16="http://schemas.microsoft.com/office/drawing/2014/main" xmlns="" id="{95214095-2CA4-4117-9C34-5A0432CD9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0396" y="913187"/>
            <a:ext cx="774030" cy="638661"/>
          </a:xfrm>
          <a:prstGeom prst="rect">
            <a:avLst/>
          </a:prstGeom>
        </p:spPr>
      </p:pic>
      <p:pic>
        <p:nvPicPr>
          <p:cNvPr id="48" name="Picture 47" descr="A close up of a logo&#10;&#10;Description automatically generated">
            <a:hlinkClick r:id="rId10" action="ppaction://hlinksldjump" tooltip="Transports par région"/>
            <a:extLst>
              <a:ext uri="{FF2B5EF4-FFF2-40B4-BE49-F238E27FC236}">
                <a16:creationId xmlns:a16="http://schemas.microsoft.com/office/drawing/2014/main" xmlns="" id="{2469A0DC-BB1D-4315-85DD-3B683B4C691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0963" y="878507"/>
            <a:ext cx="774030" cy="682191"/>
          </a:xfrm>
          <a:prstGeom prst="rect">
            <a:avLst/>
          </a:prstGeom>
        </p:spPr>
      </p:pic>
      <p:pic>
        <p:nvPicPr>
          <p:cNvPr id="49" name="Picture 48" descr="A close up of a logo&#10;&#10;Description automatically generated">
            <a:hlinkClick r:id="rId12" action="ppaction://hlinksldjump" tooltip="Transport par sexe"/>
            <a:extLst>
              <a:ext uri="{FF2B5EF4-FFF2-40B4-BE49-F238E27FC236}">
                <a16:creationId xmlns:a16="http://schemas.microsoft.com/office/drawing/2014/main" xmlns="" id="{C3013BB5-D8A7-4E83-8E0B-E7E9B2AC601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4683" y="934114"/>
            <a:ext cx="714843" cy="596808"/>
          </a:xfrm>
          <a:prstGeom prst="rect">
            <a:avLst/>
          </a:prstGeom>
        </p:spPr>
      </p:pic>
      <p:pic>
        <p:nvPicPr>
          <p:cNvPr id="61" name="Picture 60" descr="A close up of a logo&#10;&#10;Description automatically generated">
            <a:hlinkClick r:id="rId14" action="ppaction://hlinksldjump" tooltip="Transport par jour de la semaine"/>
            <a:extLst>
              <a:ext uri="{FF2B5EF4-FFF2-40B4-BE49-F238E27FC236}">
                <a16:creationId xmlns:a16="http://schemas.microsoft.com/office/drawing/2014/main" xmlns="" id="{7CB65764-991A-471B-8E9E-DB45F7F502E5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>
            <a:off x="11491926" y="1011592"/>
            <a:ext cx="658417" cy="561183"/>
          </a:xfrm>
          <a:prstGeom prst="rect">
            <a:avLst/>
          </a:prstGeom>
        </p:spPr>
      </p:pic>
      <p:graphicFrame>
        <p:nvGraphicFramePr>
          <p:cNvPr id="64" name="Chart 63">
            <a:extLst>
              <a:ext uri="{FF2B5EF4-FFF2-40B4-BE49-F238E27FC236}">
                <a16:creationId xmlns:a16="http://schemas.microsoft.com/office/drawing/2014/main" xmlns="" id="{A5BCE6B1-53F5-4298-AD6F-DCCB17F66E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9658371"/>
              </p:ext>
            </p:extLst>
          </p:nvPr>
        </p:nvGraphicFramePr>
        <p:xfrm>
          <a:off x="3454524" y="2323081"/>
          <a:ext cx="8482167" cy="3318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pic>
        <p:nvPicPr>
          <p:cNvPr id="66" name="Picture 65" descr="A close up of a logo&#10;&#10;Description automatically generated">
            <a:hlinkClick r:id="rId17" action="ppaction://hlinksldjump" tooltip="Retour à l'accueil"/>
            <a:extLst>
              <a:ext uri="{FF2B5EF4-FFF2-40B4-BE49-F238E27FC236}">
                <a16:creationId xmlns:a16="http://schemas.microsoft.com/office/drawing/2014/main" xmlns="" id="{5249CC91-271A-4218-86EE-EC85FBF5C34F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888" y="87397"/>
            <a:ext cx="833133" cy="683067"/>
          </a:xfrm>
          <a:prstGeom prst="rect">
            <a:avLst/>
          </a:prstGeom>
        </p:spPr>
      </p:pic>
      <p:sp>
        <p:nvSpPr>
          <p:cNvPr id="50" name="TextBox 49">
            <a:hlinkClick r:id="rId14" action="ppaction://hlinksldjump" tooltip="Par jour de la semaine"/>
            <a:extLst>
              <a:ext uri="{FF2B5EF4-FFF2-40B4-BE49-F238E27FC236}">
                <a16:creationId xmlns:a16="http://schemas.microsoft.com/office/drawing/2014/main" xmlns="" id="{1491F7BA-4678-4CB1-901B-57C8AE817957}"/>
              </a:ext>
            </a:extLst>
          </p:cNvPr>
          <p:cNvSpPr txBox="1"/>
          <p:nvPr/>
        </p:nvSpPr>
        <p:spPr>
          <a:xfrm>
            <a:off x="11533594" y="1216184"/>
            <a:ext cx="1904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solidFill>
                  <a:schemeClr val="bg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>
              <a:solidFill>
                <a:schemeClr val="bg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0FBFE40A-5F4F-49F9-9BD1-E290F36E0FFB}"/>
              </a:ext>
            </a:extLst>
          </p:cNvPr>
          <p:cNvSpPr/>
          <p:nvPr/>
        </p:nvSpPr>
        <p:spPr>
          <a:xfrm>
            <a:off x="0" y="5778539"/>
            <a:ext cx="12192000" cy="1079462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8" name="Picture 67">
            <a:hlinkClick r:id="rId19"/>
            <a:extLst>
              <a:ext uri="{FF2B5EF4-FFF2-40B4-BE49-F238E27FC236}">
                <a16:creationId xmlns:a16="http://schemas.microsoft.com/office/drawing/2014/main" xmlns="" id="{0CEF9292-4742-4388-91FA-9A55F9D764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6" y="5873174"/>
            <a:ext cx="1983366" cy="972328"/>
          </a:xfrm>
          <a:prstGeom prst="rect">
            <a:avLst/>
          </a:prstGeom>
        </p:spPr>
      </p:pic>
      <p:pic>
        <p:nvPicPr>
          <p:cNvPr id="69" name="Picture 68" descr="A close up of a logo&#10;&#10;Description automatically generated">
            <a:hlinkClick r:id="rId21" action="ppaction://hlinksldjump" tooltip=" "/>
            <a:extLst>
              <a:ext uri="{FF2B5EF4-FFF2-40B4-BE49-F238E27FC236}">
                <a16:creationId xmlns:a16="http://schemas.microsoft.com/office/drawing/2014/main" xmlns="" id="{65422A91-B55F-4730-BDA8-219B74A126C2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7"/>
          <a:stretch/>
        </p:blipFill>
        <p:spPr>
          <a:xfrm>
            <a:off x="-66256" y="4573772"/>
            <a:ext cx="1566334" cy="1216443"/>
          </a:xfrm>
          <a:prstGeom prst="rect">
            <a:avLst/>
          </a:prstGeom>
        </p:spPr>
      </p:pic>
      <p:pic>
        <p:nvPicPr>
          <p:cNvPr id="70" name="Picture 6" descr="Podobny obraz">
            <a:hlinkClick r:id="rId21" action="ppaction://hlinksldjump" tooltip="Tableau"/>
            <a:extLst>
              <a:ext uri="{FF2B5EF4-FFF2-40B4-BE49-F238E27FC236}">
                <a16:creationId xmlns:a16="http://schemas.microsoft.com/office/drawing/2014/main" xmlns="" id="{4B93B9A6-FE8E-43F0-8323-E6A33D823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310" y="4859719"/>
            <a:ext cx="287319" cy="28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tangle 59">
            <a:hlinkClick r:id="rId24" action="ppaction://hlinksldjump" tooltip="Voiture électrique?"/>
            <a:extLst>
              <a:ext uri="{FF2B5EF4-FFF2-40B4-BE49-F238E27FC236}">
                <a16:creationId xmlns:a16="http://schemas.microsoft.com/office/drawing/2014/main" xmlns="" id="{8472DA08-4DF9-4926-AE19-3D4476B21DFC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3" name="Picture 62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02E967C2-E735-467C-B451-C8E21318EC13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280" y="543475"/>
            <a:ext cx="2593551" cy="1997546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00678CDD-F0CD-4039-B519-4FF71D3CA1F8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605CF23E-5FCD-4C6C-8ABE-373D5FE1B3D7}"/>
              </a:ext>
            </a:extLst>
          </p:cNvPr>
          <p:cNvSpPr/>
          <p:nvPr/>
        </p:nvSpPr>
        <p:spPr>
          <a:xfrm>
            <a:off x="3457407" y="1982702"/>
            <a:ext cx="8482168" cy="338554"/>
          </a:xfrm>
          <a:prstGeom prst="rect">
            <a:avLst/>
          </a:prstGeom>
          <a:solidFill>
            <a:srgbClr val="606672"/>
          </a:solidFill>
          <a:ln w="38100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600" spc="300">
                <a:solidFill>
                  <a:schemeClr val="bg1"/>
                </a:solidFill>
                <a:latin typeface="Selawik Semibold" panose="020B0702040204020203" pitchFamily="34" charset="0"/>
              </a:rPr>
              <a:t>PROPORTION DE KM PAR MODE ET PAR RÉGION</a:t>
            </a:r>
            <a:endParaRPr lang="en-US" sz="1600" spc="30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pic>
        <p:nvPicPr>
          <p:cNvPr id="75" name="Picture 7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8235962-C399-4F07-9E23-ECA4F2F544D1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537"/>
          <a:stretch/>
        </p:blipFill>
        <p:spPr>
          <a:xfrm>
            <a:off x="6893515" y="5095091"/>
            <a:ext cx="581526" cy="478051"/>
          </a:xfrm>
          <a:prstGeom prst="rect">
            <a:avLst/>
          </a:prstGeom>
        </p:spPr>
      </p:pic>
      <p:pic>
        <p:nvPicPr>
          <p:cNvPr id="76" name="Picture 7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29B98B8-26B4-4E93-93F9-7062D5D03E47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6063" y="4995116"/>
            <a:ext cx="717434" cy="497882"/>
          </a:xfrm>
          <a:prstGeom prst="rect">
            <a:avLst/>
          </a:prstGeom>
        </p:spPr>
      </p:pic>
      <p:pic>
        <p:nvPicPr>
          <p:cNvPr id="77" name="Picture 7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DD9D967-5475-45EA-9B76-88C283505925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1894" y="5112980"/>
            <a:ext cx="448094" cy="384414"/>
          </a:xfrm>
          <a:prstGeom prst="rect">
            <a:avLst/>
          </a:prstGeom>
        </p:spPr>
      </p:pic>
      <p:pic>
        <p:nvPicPr>
          <p:cNvPr id="78" name="Picture 77" descr="A close up of a logo&#10;&#10;Description automatically generated">
            <a:extLst>
              <a:ext uri="{FF2B5EF4-FFF2-40B4-BE49-F238E27FC236}">
                <a16:creationId xmlns:a16="http://schemas.microsoft.com/office/drawing/2014/main" xmlns="" id="{F4653944-9544-44CF-AA5F-1B1586D3585C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7742" y="5097872"/>
            <a:ext cx="492951" cy="432857"/>
          </a:xfrm>
          <a:prstGeom prst="rect">
            <a:avLst/>
          </a:prstGeom>
        </p:spPr>
      </p:pic>
      <p:pic>
        <p:nvPicPr>
          <p:cNvPr id="79" name="Picture 7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F4633F52-6ABD-4B91-B84E-E6DD2886EC7D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253" y="5062248"/>
            <a:ext cx="490270" cy="430750"/>
          </a:xfrm>
          <a:prstGeom prst="rect">
            <a:avLst/>
          </a:prstGeom>
        </p:spPr>
      </p:pic>
      <p:pic>
        <p:nvPicPr>
          <p:cNvPr id="80" name="Picture 7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F6988F55-5F6C-44B3-ACEE-4547787973FD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2782" y="5033328"/>
            <a:ext cx="606327" cy="494356"/>
          </a:xfrm>
          <a:prstGeom prst="rect">
            <a:avLst/>
          </a:prstGeom>
        </p:spPr>
      </p:pic>
      <p:pic>
        <p:nvPicPr>
          <p:cNvPr id="81" name="Picture 8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CCDFCEA-BCA7-4316-BFEF-78714824F54E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537"/>
          <a:stretch/>
        </p:blipFill>
        <p:spPr>
          <a:xfrm>
            <a:off x="8341568" y="5112534"/>
            <a:ext cx="509103" cy="437145"/>
          </a:xfrm>
          <a:prstGeom prst="rect">
            <a:avLst/>
          </a:prstGeom>
        </p:spPr>
      </p:pic>
      <p:pic>
        <p:nvPicPr>
          <p:cNvPr id="82" name="Picture 8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D35BF73-F9A6-4913-B37B-FE923FD52D33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50660" y="5112980"/>
            <a:ext cx="532890" cy="462031"/>
          </a:xfrm>
          <a:prstGeom prst="rect">
            <a:avLst/>
          </a:prstGeom>
        </p:spPr>
      </p:pic>
      <p:pic>
        <p:nvPicPr>
          <p:cNvPr id="83" name="Picture 8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CC0666E-EE55-4C7C-815E-2C2D026A9E1D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1485" y="5114818"/>
            <a:ext cx="423855" cy="307777"/>
          </a:xfrm>
          <a:prstGeom prst="rect">
            <a:avLst/>
          </a:prstGeom>
        </p:spPr>
      </p:pic>
      <p:pic>
        <p:nvPicPr>
          <p:cNvPr id="84" name="Picture 8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517C309-E26C-434F-AFDF-70232D1A390C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53"/>
          <a:stretch/>
        </p:blipFill>
        <p:spPr>
          <a:xfrm>
            <a:off x="9880310" y="5147038"/>
            <a:ext cx="446426" cy="384414"/>
          </a:xfrm>
          <a:prstGeom prst="rect">
            <a:avLst/>
          </a:prstGeom>
        </p:spPr>
      </p:pic>
      <p:pic>
        <p:nvPicPr>
          <p:cNvPr id="85" name="Picture 8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621A52C-A67E-4F50-9897-EDEAE57B83B4}"/>
              </a:ext>
            </a:extLst>
          </p:cNvPr>
          <p:cNvPicPr>
            <a:picLocks noChangeAspect="1"/>
          </p:cNvPicPr>
          <p:nvPr/>
        </p:nvPicPr>
        <p:blipFill rotWithShape="1">
          <a:blip r:embed="rId3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38570" y="5052203"/>
            <a:ext cx="563291" cy="43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38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CB32B137-96F3-4E1E-98E7-A2DD6C1A627A}"/>
              </a:ext>
            </a:extLst>
          </p:cNvPr>
          <p:cNvSpPr/>
          <p:nvPr/>
        </p:nvSpPr>
        <p:spPr>
          <a:xfrm>
            <a:off x="3225398" y="1786677"/>
            <a:ext cx="8965882" cy="4581735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xmlns="" id="{B259644D-9541-405C-9376-410105CD49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6935571"/>
              </p:ext>
            </p:extLst>
          </p:nvPr>
        </p:nvGraphicFramePr>
        <p:xfrm>
          <a:off x="3486599" y="2383453"/>
          <a:ext cx="8581357" cy="3197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CD07528-0A0B-4E23-87F2-D2C0F3F6E8F3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275FE1-6478-4C95-B517-6C489E9DB0B7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F413C89-D072-456B-9F73-EBE421C5B544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590330C-E7F5-4BB5-AF1F-239213F4FDE7}"/>
              </a:ext>
            </a:extLst>
          </p:cNvPr>
          <p:cNvSpPr txBox="1"/>
          <p:nvPr/>
        </p:nvSpPr>
        <p:spPr>
          <a:xfrm>
            <a:off x="8646825" y="71343"/>
            <a:ext cx="895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 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1F80786-D039-4A8B-88B4-CDC11AC4D634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15BF424-9674-43FE-A56F-F8C67D3B8395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latin typeface="Abadi Extra Light" panose="020B0204020104020204" pitchFamily="34" charset="0"/>
              </a:rPr>
              <a:t>Répartition</a:t>
            </a:r>
            <a:r>
              <a:rPr lang="en-US" sz="1050"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latin typeface="Abadi Extra Light" panose="020B0204020104020204" pitchFamily="34" charset="0"/>
              </a:rPr>
              <a:t>déplacements</a:t>
            </a:r>
            <a:endParaRPr lang="x-none" sz="1050">
              <a:latin typeface="Abadi Extra Light" panose="020B02040201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842EB00-5BAD-4C5F-B48D-23697127D1B0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340233F-352B-4B47-8893-4BBA2810A073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F4339E2-6A29-46B8-B2AD-090D8B96D409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AA9E2AB5-17E4-4B17-B3AB-888500665496}"/>
              </a:ext>
            </a:extLst>
          </p:cNvPr>
          <p:cNvGrpSpPr/>
          <p:nvPr/>
        </p:nvGrpSpPr>
        <p:grpSpPr>
          <a:xfrm>
            <a:off x="5657097" y="58628"/>
            <a:ext cx="1153327" cy="759510"/>
            <a:chOff x="5657097" y="58628"/>
            <a:chExt cx="1153327" cy="759510"/>
          </a:xfrm>
        </p:grpSpPr>
        <p:sp>
          <p:nvSpPr>
            <p:cNvPr id="16" name="TextBox 15">
              <a:hlinkClick r:id="rId4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36E401BB-1502-473D-AFFD-D47A72D2518E}"/>
                </a:ext>
              </a:extLst>
            </p:cNvPr>
            <p:cNvSpPr txBox="1"/>
            <p:nvPr/>
          </p:nvSpPr>
          <p:spPr>
            <a:xfrm>
              <a:off x="6002213" y="58628"/>
              <a:ext cx="73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Verdana Pro Black" panose="020B0604020202020204" pitchFamily="34" charset="0"/>
                  <a:cs typeface="Aharoni" panose="02010803020104030203" pitchFamily="2" charset="-79"/>
                </a:rPr>
                <a:t>1</a:t>
              </a:r>
              <a:endParaRPr lang="x-none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7" name="TextBox 16">
              <a:hlinkClick r:id="rId4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ABE30310-000B-4F9E-B3F9-1A26D2CA71FE}"/>
                </a:ext>
              </a:extLst>
            </p:cNvPr>
            <p:cNvSpPr txBox="1"/>
            <p:nvPr/>
          </p:nvSpPr>
          <p:spPr>
            <a:xfrm>
              <a:off x="5657097" y="402640"/>
              <a:ext cx="11533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Répartition</a:t>
              </a:r>
              <a:r>
                <a:rPr lang="en-US" sz="1050">
                  <a:latin typeface="Abadi Extra Light" panose="020B0204020104020204" pitchFamily="34" charset="0"/>
                </a:rPr>
                <a:t> des</a:t>
              </a:r>
            </a:p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déplacements</a:t>
              </a:r>
              <a:endParaRPr lang="x-none" sz="1050">
                <a:latin typeface="Abadi Extra Light" panose="020B0204020104020204" pitchFamily="34" charset="0"/>
              </a:endParaRPr>
            </a:p>
          </p:txBody>
        </p:sp>
      </p:grpSp>
      <p:sp>
        <p:nvSpPr>
          <p:cNvPr id="18" name="Rectangle 17">
            <a:hlinkClick r:id="rId5" action="ppaction://hlinksldjump" tooltip="Ponctualité des transports"/>
            <a:extLst>
              <a:ext uri="{FF2B5EF4-FFF2-40B4-BE49-F238E27FC236}">
                <a16:creationId xmlns:a16="http://schemas.microsoft.com/office/drawing/2014/main" xmlns="" id="{374B1803-75D3-44C4-8393-E39FB447BDFB}"/>
              </a:ext>
            </a:extLst>
          </p:cNvPr>
          <p:cNvSpPr/>
          <p:nvPr/>
        </p:nvSpPr>
        <p:spPr>
          <a:xfrm>
            <a:off x="6905047" y="131905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Rectangle 18">
            <a:hlinkClick r:id="rId6" action="ppaction://hlinksldjump" tooltip="Transports alternatifs"/>
            <a:extLst>
              <a:ext uri="{FF2B5EF4-FFF2-40B4-BE49-F238E27FC236}">
                <a16:creationId xmlns:a16="http://schemas.microsoft.com/office/drawing/2014/main" xmlns="" id="{36BB2B47-52C3-4738-81ED-DC4FD4BC62DE}"/>
              </a:ext>
            </a:extLst>
          </p:cNvPr>
          <p:cNvSpPr/>
          <p:nvPr/>
        </p:nvSpPr>
        <p:spPr>
          <a:xfrm>
            <a:off x="8141960" y="70563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Rectangle 20">
            <a:hlinkClick r:id="rId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AB8B0259-AEDF-4CBF-BEB8-6F199C3DB84D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ectangle 21">
            <a:hlinkClick r:id="rId5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A8B1CDA8-04D7-42BF-A486-A79C241E0B2D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Rectangle 22">
            <a:hlinkClick r:id="rId6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43259E14-5F74-4196-B865-6F103B8F9B96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5" name="Picture 24" descr="A close up of a logo&#10;&#10;Description automatically generated">
            <a:hlinkClick r:id="rId7" action="ppaction://hlinksldjump" tooltip="Retour à l'accueil"/>
            <a:extLst>
              <a:ext uri="{FF2B5EF4-FFF2-40B4-BE49-F238E27FC236}">
                <a16:creationId xmlns:a16="http://schemas.microsoft.com/office/drawing/2014/main" xmlns="" id="{632C0294-C7C4-4292-8CC6-5429E8ADDBD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888" y="87397"/>
            <a:ext cx="833133" cy="68306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C7D12F90-59A0-4311-9779-E8B9DE16CAA0}"/>
              </a:ext>
            </a:extLst>
          </p:cNvPr>
          <p:cNvSpPr/>
          <p:nvPr/>
        </p:nvSpPr>
        <p:spPr>
          <a:xfrm>
            <a:off x="3497168" y="2039967"/>
            <a:ext cx="8560142" cy="338554"/>
          </a:xfrm>
          <a:prstGeom prst="rect">
            <a:avLst/>
          </a:prstGeom>
          <a:solidFill>
            <a:srgbClr val="606672"/>
          </a:solidFill>
          <a:ln w="38100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600" spc="300">
                <a:solidFill>
                  <a:schemeClr val="bg1"/>
                </a:solidFill>
                <a:latin typeface="Selawik Semibold" panose="020B0702040204020203" pitchFamily="34" charset="0"/>
              </a:rPr>
              <a:t>PROPORTION DE KM PAR CATEGORIE D’AGE</a:t>
            </a:r>
            <a:endParaRPr lang="en-US" sz="1600" spc="30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A3D7C2D-B129-453A-8279-7AAF9741EC8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537"/>
          <a:stretch/>
        </p:blipFill>
        <p:spPr>
          <a:xfrm>
            <a:off x="6967946" y="5095091"/>
            <a:ext cx="581526" cy="478051"/>
          </a:xfrm>
          <a:prstGeom prst="rect">
            <a:avLst/>
          </a:prstGeom>
        </p:spPr>
      </p:pic>
      <p:pic>
        <p:nvPicPr>
          <p:cNvPr id="33" name="Picture 3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B2859496-5ABE-40BE-A7D9-F8A4DEA1C1B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0494" y="4995116"/>
            <a:ext cx="717434" cy="497882"/>
          </a:xfrm>
          <a:prstGeom prst="rect">
            <a:avLst/>
          </a:prstGeom>
        </p:spPr>
      </p:pic>
      <p:pic>
        <p:nvPicPr>
          <p:cNvPr id="34" name="Picture 3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05AECE1-9867-4857-9329-CCD364940FC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6325" y="5112980"/>
            <a:ext cx="448094" cy="384414"/>
          </a:xfrm>
          <a:prstGeom prst="rect">
            <a:avLst/>
          </a:prstGeom>
        </p:spPr>
      </p:pic>
      <p:pic>
        <p:nvPicPr>
          <p:cNvPr id="35" name="Picture 3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0DA036D-BCD1-4335-B14B-E4A79B25554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2173" y="5097872"/>
            <a:ext cx="492951" cy="432857"/>
          </a:xfrm>
          <a:prstGeom prst="rect">
            <a:avLst/>
          </a:prstGeom>
        </p:spPr>
      </p:pic>
      <p:pic>
        <p:nvPicPr>
          <p:cNvPr id="36" name="Picture 3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B25E7672-D35F-46F3-9B52-5F184917393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9684" y="5062248"/>
            <a:ext cx="490270" cy="430750"/>
          </a:xfrm>
          <a:prstGeom prst="rect">
            <a:avLst/>
          </a:prstGeom>
        </p:spPr>
      </p:pic>
      <p:pic>
        <p:nvPicPr>
          <p:cNvPr id="37" name="Picture 3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620AA75-94E9-4413-892C-CB0D92F59B6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7213" y="5033328"/>
            <a:ext cx="606327" cy="494356"/>
          </a:xfrm>
          <a:prstGeom prst="rect">
            <a:avLst/>
          </a:prstGeom>
        </p:spPr>
      </p:pic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F5C63E6-1CAC-49A9-91EC-E9FF6DA24D1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537"/>
          <a:stretch/>
        </p:blipFill>
        <p:spPr>
          <a:xfrm>
            <a:off x="8415999" y="5112534"/>
            <a:ext cx="509103" cy="437145"/>
          </a:xfrm>
          <a:prstGeom prst="rect">
            <a:avLst/>
          </a:prstGeom>
        </p:spPr>
      </p:pic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107210E-BBD4-48B1-9640-32681316EF8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5091" y="5112980"/>
            <a:ext cx="532890" cy="462031"/>
          </a:xfrm>
          <a:prstGeom prst="rect">
            <a:avLst/>
          </a:prstGeom>
        </p:spPr>
      </p:pic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13750B0-4B75-4714-AB7D-06DCEAC7C25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5916" y="5114818"/>
            <a:ext cx="423855" cy="307777"/>
          </a:xfrm>
          <a:prstGeom prst="rect">
            <a:avLst/>
          </a:prstGeom>
        </p:spPr>
      </p:pic>
      <p:pic>
        <p:nvPicPr>
          <p:cNvPr id="41" name="Picture 4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D332FAA-70EB-4607-BB5C-100A6F6A45A9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53"/>
          <a:stretch/>
        </p:blipFill>
        <p:spPr>
          <a:xfrm>
            <a:off x="9954741" y="5147038"/>
            <a:ext cx="446426" cy="384414"/>
          </a:xfrm>
          <a:prstGeom prst="rect">
            <a:avLst/>
          </a:prstGeom>
        </p:spPr>
      </p:pic>
      <p:pic>
        <p:nvPicPr>
          <p:cNvPr id="42" name="Picture 4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01F7CCB-04C3-4239-B1E5-107241F2A96F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13001" y="5052203"/>
            <a:ext cx="563291" cy="433006"/>
          </a:xfrm>
          <a:prstGeom prst="rect">
            <a:avLst/>
          </a:prstGeom>
        </p:spPr>
      </p:pic>
      <p:pic>
        <p:nvPicPr>
          <p:cNvPr id="50" name="Picture 49" descr="A close up of a logo&#10;&#10;Description automatically generated">
            <a:hlinkClick r:id="rId20" action="ppaction://hlinksldjump" tooltip="Distances parcourures"/>
            <a:extLst>
              <a:ext uri="{FF2B5EF4-FFF2-40B4-BE49-F238E27FC236}">
                <a16:creationId xmlns:a16="http://schemas.microsoft.com/office/drawing/2014/main" xmlns="" id="{5A899FDF-2B96-41D8-8C33-D217F0FAC57C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9783" y="927723"/>
            <a:ext cx="714843" cy="592035"/>
          </a:xfrm>
          <a:prstGeom prst="rect">
            <a:avLst/>
          </a:prstGeom>
        </p:spPr>
      </p:pic>
      <p:pic>
        <p:nvPicPr>
          <p:cNvPr id="51" name="Picture 50" descr="A close up of a logo&#10;&#10;Description automatically generated">
            <a:hlinkClick r:id="rId22" action="ppaction://hlinksldjump" tooltip="Transport par catégorie d'âge"/>
            <a:extLst>
              <a:ext uri="{FF2B5EF4-FFF2-40B4-BE49-F238E27FC236}">
                <a16:creationId xmlns:a16="http://schemas.microsoft.com/office/drawing/2014/main" xmlns="" id="{C3F4F0CE-D897-476E-902F-EB7690561A9C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0396" y="913187"/>
            <a:ext cx="774030" cy="638661"/>
          </a:xfrm>
          <a:prstGeom prst="rect">
            <a:avLst/>
          </a:prstGeom>
        </p:spPr>
      </p:pic>
      <p:pic>
        <p:nvPicPr>
          <p:cNvPr id="52" name="Picture 51" descr="A close up of a logo&#10;&#10;Description automatically generated">
            <a:hlinkClick r:id="rId24" action="ppaction://hlinksldjump" tooltip="Transports par région"/>
            <a:extLst>
              <a:ext uri="{FF2B5EF4-FFF2-40B4-BE49-F238E27FC236}">
                <a16:creationId xmlns:a16="http://schemas.microsoft.com/office/drawing/2014/main" xmlns="" id="{03E72A9B-A6CC-41EB-9384-7B74C5E18224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0963" y="878507"/>
            <a:ext cx="774030" cy="682191"/>
          </a:xfrm>
          <a:prstGeom prst="rect">
            <a:avLst/>
          </a:prstGeom>
        </p:spPr>
      </p:pic>
      <p:pic>
        <p:nvPicPr>
          <p:cNvPr id="53" name="Picture 52" descr="A close up of a logo&#10;&#10;Description automatically generated">
            <a:hlinkClick r:id="rId26" action="ppaction://hlinksldjump" tooltip="Transport par sexe"/>
            <a:extLst>
              <a:ext uri="{FF2B5EF4-FFF2-40B4-BE49-F238E27FC236}">
                <a16:creationId xmlns:a16="http://schemas.microsoft.com/office/drawing/2014/main" xmlns="" id="{1AFAFBAE-B8E7-4ECC-BF8A-26591C015383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4683" y="934114"/>
            <a:ext cx="714843" cy="596808"/>
          </a:xfrm>
          <a:prstGeom prst="rect">
            <a:avLst/>
          </a:prstGeom>
        </p:spPr>
      </p:pic>
      <p:pic>
        <p:nvPicPr>
          <p:cNvPr id="54" name="Picture 53" descr="A close up of a logo&#10;&#10;Description automatically generated">
            <a:hlinkClick r:id="rId28" action="ppaction://hlinksldjump" tooltip="Transport par jour de la semaine"/>
            <a:extLst>
              <a:ext uri="{FF2B5EF4-FFF2-40B4-BE49-F238E27FC236}">
                <a16:creationId xmlns:a16="http://schemas.microsoft.com/office/drawing/2014/main" xmlns="" id="{8CB46546-818A-47D0-BF8F-202420646A46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>
            <a:off x="11491926" y="1011592"/>
            <a:ext cx="658417" cy="561183"/>
          </a:xfrm>
          <a:prstGeom prst="rect">
            <a:avLst/>
          </a:prstGeom>
        </p:spPr>
      </p:pic>
      <p:sp>
        <p:nvSpPr>
          <p:cNvPr id="45" name="TextBox 44">
            <a:hlinkClick r:id="rId28" action="ppaction://hlinksldjump" tooltip="Par jour de la semaine"/>
            <a:extLst>
              <a:ext uri="{FF2B5EF4-FFF2-40B4-BE49-F238E27FC236}">
                <a16:creationId xmlns:a16="http://schemas.microsoft.com/office/drawing/2014/main" xmlns="" id="{08CF34F0-5456-43DE-BEF3-1C60B981E3FE}"/>
              </a:ext>
            </a:extLst>
          </p:cNvPr>
          <p:cNvSpPr txBox="1"/>
          <p:nvPr/>
        </p:nvSpPr>
        <p:spPr>
          <a:xfrm>
            <a:off x="11533594" y="1216184"/>
            <a:ext cx="1904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solidFill>
                  <a:schemeClr val="bg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>
              <a:solidFill>
                <a:schemeClr val="bg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2A252A81-E4FE-4963-ADE4-39F9BEAC8D60}"/>
              </a:ext>
            </a:extLst>
          </p:cNvPr>
          <p:cNvSpPr/>
          <p:nvPr/>
        </p:nvSpPr>
        <p:spPr>
          <a:xfrm>
            <a:off x="0" y="5778539"/>
            <a:ext cx="12192000" cy="1079462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7" name="Picture 46">
            <a:hlinkClick r:id="rId30"/>
            <a:extLst>
              <a:ext uri="{FF2B5EF4-FFF2-40B4-BE49-F238E27FC236}">
                <a16:creationId xmlns:a16="http://schemas.microsoft.com/office/drawing/2014/main" xmlns="" id="{9F4D44FD-60ED-427A-97D5-321519ED1584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6" y="5873174"/>
            <a:ext cx="1983366" cy="972328"/>
          </a:xfrm>
          <a:prstGeom prst="rect">
            <a:avLst/>
          </a:prstGeom>
        </p:spPr>
      </p:pic>
      <p:pic>
        <p:nvPicPr>
          <p:cNvPr id="56" name="Picture 55" descr="A close up of a logo&#10;&#10;Description automatically generated">
            <a:hlinkClick r:id="rId32" action="ppaction://hlinksldjump" tooltip="Data"/>
            <a:extLst>
              <a:ext uri="{FF2B5EF4-FFF2-40B4-BE49-F238E27FC236}">
                <a16:creationId xmlns:a16="http://schemas.microsoft.com/office/drawing/2014/main" xmlns="" id="{211FC2F7-098E-44F7-A001-8C50DB0AD7AF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7"/>
          <a:stretch/>
        </p:blipFill>
        <p:spPr>
          <a:xfrm>
            <a:off x="-66256" y="4573772"/>
            <a:ext cx="1566334" cy="1216443"/>
          </a:xfrm>
          <a:prstGeom prst="rect">
            <a:avLst/>
          </a:prstGeom>
        </p:spPr>
      </p:pic>
      <p:pic>
        <p:nvPicPr>
          <p:cNvPr id="57" name="Picture 6" descr="Podobny obraz">
            <a:hlinkClick r:id="rId34" action="ppaction://hlinksldjump" tooltip="Tableau"/>
            <a:extLst>
              <a:ext uri="{FF2B5EF4-FFF2-40B4-BE49-F238E27FC236}">
                <a16:creationId xmlns:a16="http://schemas.microsoft.com/office/drawing/2014/main" xmlns="" id="{35095674-763E-443A-BAA5-6EE8328BB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310" y="4859719"/>
            <a:ext cx="287319" cy="28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7B65F607-01A0-40E5-8843-737439D8E7F1}"/>
              </a:ext>
            </a:extLst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280" y="543475"/>
            <a:ext cx="2593551" cy="1997546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C88B628A-D816-494C-AC01-C37189117D7F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6170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00976E9-3125-46B0-93D3-FF1B1F7B034A}"/>
              </a:ext>
            </a:extLst>
          </p:cNvPr>
          <p:cNvSpPr/>
          <p:nvPr/>
        </p:nvSpPr>
        <p:spPr>
          <a:xfrm>
            <a:off x="3225398" y="1786677"/>
            <a:ext cx="8965882" cy="4581735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B830726-AD5F-4872-A42D-A46184732F99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42494E7-7D22-4E76-8FCC-81F7FD0F34BE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008F66D-2CBF-4354-9D39-57B1E3AC6750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FFDAD68-6D09-4AAE-9F46-77488E628339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D04D9F8-FBBC-497B-A5CC-97C197CB80FA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66EEE2B-EBD4-40B4-B648-BA613974061F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latin typeface="Abadi Extra Light" panose="020B0204020104020204" pitchFamily="34" charset="0"/>
              </a:rPr>
              <a:t>Répartition</a:t>
            </a:r>
            <a:r>
              <a:rPr lang="en-US" sz="1050"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latin typeface="Abadi Extra Light" panose="020B0204020104020204" pitchFamily="34" charset="0"/>
              </a:rPr>
              <a:t>déplacements</a:t>
            </a:r>
            <a:endParaRPr lang="x-none" sz="1050">
              <a:latin typeface="Abadi Extra Light" panose="020B02040201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EE75AA5-AC7A-47E4-BD5C-E46401DEB05C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A7A9BF5-F307-450E-A943-334F28AB7EF6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DC8B631-8347-4B6A-A05C-38A4DF7BC831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6C5E16BB-93AD-47BE-BEC6-6EFA6D255199}"/>
              </a:ext>
            </a:extLst>
          </p:cNvPr>
          <p:cNvGrpSpPr/>
          <p:nvPr/>
        </p:nvGrpSpPr>
        <p:grpSpPr>
          <a:xfrm>
            <a:off x="5657097" y="58628"/>
            <a:ext cx="1153327" cy="759510"/>
            <a:chOff x="5657097" y="58628"/>
            <a:chExt cx="1153327" cy="759510"/>
          </a:xfrm>
        </p:grpSpPr>
        <p:sp>
          <p:nvSpPr>
            <p:cNvPr id="21" name="TextBox 20">
              <a:hlinkClick r:id="rId3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D173FD2A-FDB8-4DFC-8D62-C1803F0285F8}"/>
                </a:ext>
              </a:extLst>
            </p:cNvPr>
            <p:cNvSpPr txBox="1"/>
            <p:nvPr/>
          </p:nvSpPr>
          <p:spPr>
            <a:xfrm>
              <a:off x="6002213" y="58628"/>
              <a:ext cx="73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Verdana Pro Black" panose="020B0604020202020204" pitchFamily="34" charset="0"/>
                  <a:cs typeface="Aharoni" panose="02010803020104030203" pitchFamily="2" charset="-79"/>
                </a:rPr>
                <a:t>1</a:t>
              </a:r>
              <a:endParaRPr lang="x-none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32" name="TextBox 31">
              <a:hlinkClick r:id="rId3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5FA5017E-F1CC-4932-8B6C-AAF3BE2D06EF}"/>
                </a:ext>
              </a:extLst>
            </p:cNvPr>
            <p:cNvSpPr txBox="1"/>
            <p:nvPr/>
          </p:nvSpPr>
          <p:spPr>
            <a:xfrm>
              <a:off x="5657097" y="402640"/>
              <a:ext cx="11533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Répartition</a:t>
              </a:r>
              <a:r>
                <a:rPr lang="en-US" sz="1050">
                  <a:latin typeface="Abadi Extra Light" panose="020B0204020104020204" pitchFamily="34" charset="0"/>
                </a:rPr>
                <a:t> des</a:t>
              </a:r>
            </a:p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déplacements</a:t>
              </a:r>
              <a:endParaRPr lang="x-none" sz="1050">
                <a:latin typeface="Abadi Extra Light" panose="020B0204020104020204" pitchFamily="34" charset="0"/>
              </a:endParaRPr>
            </a:p>
          </p:txBody>
        </p:sp>
      </p:grpSp>
      <p:sp>
        <p:nvSpPr>
          <p:cNvPr id="34" name="Rectangle 33">
            <a:hlinkClick r:id="rId4" action="ppaction://hlinksldjump" tooltip="Ponctualité des transports"/>
            <a:extLst>
              <a:ext uri="{FF2B5EF4-FFF2-40B4-BE49-F238E27FC236}">
                <a16:creationId xmlns:a16="http://schemas.microsoft.com/office/drawing/2014/main" xmlns="" id="{4DF8FD79-131B-466C-9565-86EB968D7BC2}"/>
              </a:ext>
            </a:extLst>
          </p:cNvPr>
          <p:cNvSpPr/>
          <p:nvPr/>
        </p:nvSpPr>
        <p:spPr>
          <a:xfrm>
            <a:off x="6905047" y="131905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5" name="Rectangle 34">
            <a:hlinkClick r:id="rId5" action="ppaction://hlinksldjump" tooltip="Transports alternatifs"/>
            <a:extLst>
              <a:ext uri="{FF2B5EF4-FFF2-40B4-BE49-F238E27FC236}">
                <a16:creationId xmlns:a16="http://schemas.microsoft.com/office/drawing/2014/main" xmlns="" id="{380B88F7-FDDA-40A0-982E-E60B3304A64F}"/>
              </a:ext>
            </a:extLst>
          </p:cNvPr>
          <p:cNvSpPr/>
          <p:nvPr/>
        </p:nvSpPr>
        <p:spPr>
          <a:xfrm>
            <a:off x="8141960" y="70563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7" name="Rectangle 36">
            <a:hlinkClick r:id="rId3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99FA6C12-AA44-4BFB-A720-90E92DD78E18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8" name="Rectangle 37">
            <a:hlinkClick r:id="rId4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5B2BC2A7-9E0A-4E0D-A11E-18E1AB66E3BF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9" name="Rectangle 38">
            <a:hlinkClick r:id="rId5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0239A412-ABA2-4679-8DD7-76769F9D36CF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70" name="Chart 69">
            <a:extLst>
              <a:ext uri="{FF2B5EF4-FFF2-40B4-BE49-F238E27FC236}">
                <a16:creationId xmlns:a16="http://schemas.microsoft.com/office/drawing/2014/main" xmlns="" id="{CBA70FEA-E454-46CB-B931-E27CB91E7B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8856086"/>
              </p:ext>
            </p:extLst>
          </p:nvPr>
        </p:nvGraphicFramePr>
        <p:xfrm>
          <a:off x="3619794" y="2439888"/>
          <a:ext cx="8224563" cy="3225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9F1399C-14F9-4AF1-9A48-441818486456}"/>
              </a:ext>
            </a:extLst>
          </p:cNvPr>
          <p:cNvSpPr/>
          <p:nvPr/>
        </p:nvSpPr>
        <p:spPr>
          <a:xfrm>
            <a:off x="5360626" y="2443008"/>
            <a:ext cx="635341" cy="45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0" name="Picture 5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83A4CA4-06BD-4E8F-8348-80306D8C09D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1205" y="2423639"/>
            <a:ext cx="717434" cy="4978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A0FB7BC-FBC8-4B8F-9ED9-04B9584513D8}"/>
              </a:ext>
            </a:extLst>
          </p:cNvPr>
          <p:cNvSpPr/>
          <p:nvPr/>
        </p:nvSpPr>
        <p:spPr>
          <a:xfrm>
            <a:off x="6252370" y="2609359"/>
            <a:ext cx="717434" cy="2596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13F3C81A-56B7-491C-B0CB-2A9D54E5713E}"/>
              </a:ext>
            </a:extLst>
          </p:cNvPr>
          <p:cNvSpPr/>
          <p:nvPr/>
        </p:nvSpPr>
        <p:spPr>
          <a:xfrm>
            <a:off x="7181135" y="2589639"/>
            <a:ext cx="652741" cy="2275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BDDEE206-7BC6-4F1F-842C-4E0BE9A7C550}"/>
              </a:ext>
            </a:extLst>
          </p:cNvPr>
          <p:cNvSpPr/>
          <p:nvPr/>
        </p:nvSpPr>
        <p:spPr>
          <a:xfrm>
            <a:off x="8953992" y="2589639"/>
            <a:ext cx="652741" cy="2275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79FB6EF9-023D-433C-8D00-829DF829D3BE}"/>
              </a:ext>
            </a:extLst>
          </p:cNvPr>
          <p:cNvSpPr/>
          <p:nvPr/>
        </p:nvSpPr>
        <p:spPr>
          <a:xfrm>
            <a:off x="8015995" y="2636324"/>
            <a:ext cx="652741" cy="2275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A377CF69-6D4E-4AE7-ABC4-D369F02FC62D}"/>
              </a:ext>
            </a:extLst>
          </p:cNvPr>
          <p:cNvSpPr/>
          <p:nvPr/>
        </p:nvSpPr>
        <p:spPr>
          <a:xfrm>
            <a:off x="9852455" y="2621919"/>
            <a:ext cx="652741" cy="2275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3" name="Picture 6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A5BC077-3951-450D-9F9D-26463C9DC6C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2914" y="2509416"/>
            <a:ext cx="532890" cy="462031"/>
          </a:xfrm>
          <a:prstGeom prst="rect">
            <a:avLst/>
          </a:prstGeom>
        </p:spPr>
      </p:pic>
      <p:pic>
        <p:nvPicPr>
          <p:cNvPr id="64" name="Picture 6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0384E9B-0DAA-47C0-B0ED-AFE3DCC848D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7349" y="2625691"/>
            <a:ext cx="313357" cy="227540"/>
          </a:xfrm>
          <a:prstGeom prst="rect">
            <a:avLst/>
          </a:prstGeom>
        </p:spPr>
      </p:pic>
      <p:pic>
        <p:nvPicPr>
          <p:cNvPr id="65" name="Picture 6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E5F333F6-B92D-4675-83AF-CAD1E39D6A0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53"/>
          <a:stretch/>
        </p:blipFill>
        <p:spPr>
          <a:xfrm>
            <a:off x="8986611" y="2549011"/>
            <a:ext cx="446426" cy="384414"/>
          </a:xfrm>
          <a:prstGeom prst="rect">
            <a:avLst/>
          </a:prstGeom>
        </p:spPr>
      </p:pic>
      <p:pic>
        <p:nvPicPr>
          <p:cNvPr id="61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651D5A95-36EB-468E-B253-F3A20F10096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8678" y="2537592"/>
            <a:ext cx="448094" cy="384414"/>
          </a:xfrm>
          <a:prstGeom prst="rect">
            <a:avLst/>
          </a:prstGeom>
        </p:spPr>
      </p:pic>
      <p:pic>
        <p:nvPicPr>
          <p:cNvPr id="62" name="Picture 6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D57B8A1-1C66-4D00-9872-C4518B0668D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8842" y="2523305"/>
            <a:ext cx="490270" cy="430750"/>
          </a:xfrm>
          <a:prstGeom prst="rect">
            <a:avLst/>
          </a:prstGeom>
        </p:spPr>
      </p:pic>
      <p:pic>
        <p:nvPicPr>
          <p:cNvPr id="52" name="Picture 51" descr="A close up of a logo&#10;&#10;Description automatically generated">
            <a:hlinkClick r:id="rId13" action="ppaction://hlinksldjump" tooltip="Distances parcourures"/>
            <a:extLst>
              <a:ext uri="{FF2B5EF4-FFF2-40B4-BE49-F238E27FC236}">
                <a16:creationId xmlns:a16="http://schemas.microsoft.com/office/drawing/2014/main" xmlns="" id="{40EFADA6-FF24-45BD-9B82-51BD1BD48FB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9783" y="927723"/>
            <a:ext cx="714843" cy="592035"/>
          </a:xfrm>
          <a:prstGeom prst="rect">
            <a:avLst/>
          </a:prstGeom>
        </p:spPr>
      </p:pic>
      <p:pic>
        <p:nvPicPr>
          <p:cNvPr id="53" name="Picture 52" descr="A close up of a logo&#10;&#10;Description automatically generated">
            <a:hlinkClick r:id="rId15" action="ppaction://hlinksldjump" tooltip="Transport par catégorie d'âge"/>
            <a:extLst>
              <a:ext uri="{FF2B5EF4-FFF2-40B4-BE49-F238E27FC236}">
                <a16:creationId xmlns:a16="http://schemas.microsoft.com/office/drawing/2014/main" xmlns="" id="{3387A565-704A-42B8-AC71-462D0CED86A1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0396" y="913187"/>
            <a:ext cx="774030" cy="638661"/>
          </a:xfrm>
          <a:prstGeom prst="rect">
            <a:avLst/>
          </a:prstGeom>
        </p:spPr>
      </p:pic>
      <p:pic>
        <p:nvPicPr>
          <p:cNvPr id="54" name="Picture 53" descr="A close up of a logo&#10;&#10;Description automatically generated">
            <a:hlinkClick r:id="rId17" action="ppaction://hlinksldjump" tooltip="Transports par région"/>
            <a:extLst>
              <a:ext uri="{FF2B5EF4-FFF2-40B4-BE49-F238E27FC236}">
                <a16:creationId xmlns:a16="http://schemas.microsoft.com/office/drawing/2014/main" xmlns="" id="{E7E05D35-B2F4-42C5-9C58-E5F7FCA84743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0963" y="878507"/>
            <a:ext cx="774030" cy="682191"/>
          </a:xfrm>
          <a:prstGeom prst="rect">
            <a:avLst/>
          </a:prstGeom>
        </p:spPr>
      </p:pic>
      <p:pic>
        <p:nvPicPr>
          <p:cNvPr id="55" name="Picture 54" descr="A close up of a logo&#10;&#10;Description automatically generated">
            <a:hlinkClick r:id="rId19" action="ppaction://hlinksldjump" tooltip="Transport par sexe"/>
            <a:extLst>
              <a:ext uri="{FF2B5EF4-FFF2-40B4-BE49-F238E27FC236}">
                <a16:creationId xmlns:a16="http://schemas.microsoft.com/office/drawing/2014/main" xmlns="" id="{ED8D5C13-E505-4436-8A12-AC982CF0AACD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4683" y="934114"/>
            <a:ext cx="714843" cy="596808"/>
          </a:xfrm>
          <a:prstGeom prst="rect">
            <a:avLst/>
          </a:prstGeom>
        </p:spPr>
      </p:pic>
      <p:pic>
        <p:nvPicPr>
          <p:cNvPr id="56" name="Picture 55" descr="A close up of a logo&#10;&#10;Description automatically generated">
            <a:hlinkClick r:id="rId21" action="ppaction://hlinksldjump" tooltip="Transport par jour de la semaine"/>
            <a:extLst>
              <a:ext uri="{FF2B5EF4-FFF2-40B4-BE49-F238E27FC236}">
                <a16:creationId xmlns:a16="http://schemas.microsoft.com/office/drawing/2014/main" xmlns="" id="{F9EF4AA3-3B94-4721-878F-2D125DE890A2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>
            <a:off x="11491926" y="1011592"/>
            <a:ext cx="658417" cy="561183"/>
          </a:xfrm>
          <a:prstGeom prst="rect">
            <a:avLst/>
          </a:prstGeom>
        </p:spPr>
      </p:pic>
      <p:pic>
        <p:nvPicPr>
          <p:cNvPr id="57" name="Picture 56" descr="A close up of a logo&#10;&#10;Description automatically generated">
            <a:hlinkClick r:id="rId23" action="ppaction://hlinksldjump" tooltip="Retour à l'accueil"/>
            <a:extLst>
              <a:ext uri="{FF2B5EF4-FFF2-40B4-BE49-F238E27FC236}">
                <a16:creationId xmlns:a16="http://schemas.microsoft.com/office/drawing/2014/main" xmlns="" id="{6A293FD2-6066-4741-994F-4FC342FFB69D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BED3AB36-C76D-41BE-9A86-B915C0687509}"/>
              </a:ext>
            </a:extLst>
          </p:cNvPr>
          <p:cNvSpPr/>
          <p:nvPr/>
        </p:nvSpPr>
        <p:spPr>
          <a:xfrm>
            <a:off x="3631083" y="2134473"/>
            <a:ext cx="8224563" cy="307777"/>
          </a:xfrm>
          <a:prstGeom prst="rect">
            <a:avLst/>
          </a:prstGeom>
          <a:solidFill>
            <a:srgbClr val="606672"/>
          </a:solidFill>
          <a:ln w="38100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pc="300">
                <a:solidFill>
                  <a:schemeClr val="bg1"/>
                </a:solidFill>
                <a:latin typeface="Selawik Semibold" panose="020B0702040204020203" pitchFamily="34" charset="0"/>
              </a:rPr>
              <a:t>PROPORTION DE KM PAR JOUR DE SEMAINE</a:t>
            </a:r>
            <a:endParaRPr lang="en-US" spc="30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49" name="TextBox 48">
            <a:hlinkClick r:id="rId21" action="ppaction://hlinksldjump" tooltip="Par jour de la semaine"/>
            <a:extLst>
              <a:ext uri="{FF2B5EF4-FFF2-40B4-BE49-F238E27FC236}">
                <a16:creationId xmlns:a16="http://schemas.microsoft.com/office/drawing/2014/main" xmlns="" id="{B0E1C39C-20D9-4706-B521-6E5ECFB7F681}"/>
              </a:ext>
            </a:extLst>
          </p:cNvPr>
          <p:cNvSpPr txBox="1"/>
          <p:nvPr/>
        </p:nvSpPr>
        <p:spPr>
          <a:xfrm>
            <a:off x="11533594" y="1216184"/>
            <a:ext cx="1904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>
              <a:solidFill>
                <a:schemeClr val="tx1">
                  <a:lumMod val="85000"/>
                  <a:lumOff val="1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9528E18D-2BB0-4532-A873-9087BB383DF0}"/>
              </a:ext>
            </a:extLst>
          </p:cNvPr>
          <p:cNvSpPr/>
          <p:nvPr/>
        </p:nvSpPr>
        <p:spPr>
          <a:xfrm>
            <a:off x="0" y="5778539"/>
            <a:ext cx="12192000" cy="1079462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8" name="Picture 57">
            <a:hlinkClick r:id="rId25"/>
            <a:extLst>
              <a:ext uri="{FF2B5EF4-FFF2-40B4-BE49-F238E27FC236}">
                <a16:creationId xmlns:a16="http://schemas.microsoft.com/office/drawing/2014/main" xmlns="" id="{7C53325B-A950-4A3D-B968-FD141472601D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6" y="5873174"/>
            <a:ext cx="1983366" cy="972328"/>
          </a:xfrm>
          <a:prstGeom prst="rect">
            <a:avLst/>
          </a:prstGeom>
        </p:spPr>
      </p:pic>
      <p:pic>
        <p:nvPicPr>
          <p:cNvPr id="46" name="Picture 45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A600CDB9-8D03-429F-B261-C2B066F64D2B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280" y="543475"/>
            <a:ext cx="2593551" cy="1997546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AFB34561-19F3-4F87-8115-E4A67336EF8B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8135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xmlns="" id="{9C119AE5-5086-4720-9E6C-686B55E28B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807717"/>
              </p:ext>
            </p:extLst>
          </p:nvPr>
        </p:nvGraphicFramePr>
        <p:xfrm>
          <a:off x="2342764" y="1574593"/>
          <a:ext cx="5616535" cy="3760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B830726-AD5F-4872-A42D-A46184732F99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42494E7-7D22-4E76-8FCC-81F7FD0F34BE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008F66D-2CBF-4354-9D39-57B1E3AC6750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FFDAD68-6D09-4AAE-9F46-77488E628339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D04D9F8-FBBC-497B-A5CC-97C197CB80FA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66EEE2B-EBD4-40B4-B648-BA613974061F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latin typeface="Abadi Extra Light" panose="020B0204020104020204" pitchFamily="34" charset="0"/>
              </a:rPr>
              <a:t>Répartition</a:t>
            </a:r>
            <a:r>
              <a:rPr lang="en-US" sz="1050"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latin typeface="Abadi Extra Light" panose="020B0204020104020204" pitchFamily="34" charset="0"/>
              </a:rPr>
              <a:t>déplacements</a:t>
            </a:r>
            <a:endParaRPr lang="x-none" sz="1050">
              <a:latin typeface="Abadi Extra Light" panose="020B02040201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EE75AA5-AC7A-47E4-BD5C-E46401DEB05C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A7A9BF5-F307-450E-A943-334F28AB7EF6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DC8B631-8347-4B6A-A05C-38A4DF7BC831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xmlns="" id="{2BAA8801-4ED2-4457-A6D0-55189765C2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169501"/>
              </p:ext>
            </p:extLst>
          </p:nvPr>
        </p:nvGraphicFramePr>
        <p:xfrm>
          <a:off x="7088812" y="1479444"/>
          <a:ext cx="5616535" cy="3760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AC99233-5849-409B-9573-F71BA04ED1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94760" y="3941919"/>
            <a:ext cx="448094" cy="384414"/>
          </a:xfrm>
          <a:prstGeom prst="rect">
            <a:avLst/>
          </a:prstGeom>
        </p:spPr>
      </p:pic>
      <p:pic>
        <p:nvPicPr>
          <p:cNvPr id="33" name="Picture 3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4C7ED00-EA32-42F3-ADB8-7669E07734B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0748" y="3627930"/>
            <a:ext cx="490270" cy="430750"/>
          </a:xfrm>
          <a:prstGeom prst="rect">
            <a:avLst/>
          </a:prstGeom>
        </p:spPr>
      </p:pic>
      <p:pic>
        <p:nvPicPr>
          <p:cNvPr id="34" name="Picture 3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6B0019B-1A15-427F-9DFA-259FC24E17A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0717" y="2722560"/>
            <a:ext cx="532890" cy="462031"/>
          </a:xfrm>
          <a:prstGeom prst="rect">
            <a:avLst/>
          </a:prstGeom>
        </p:spPr>
      </p:pic>
      <p:pic>
        <p:nvPicPr>
          <p:cNvPr id="35" name="Picture 3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D0A62DC-106F-4728-A7D8-666162AB6C5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0481" y="1910364"/>
            <a:ext cx="717434" cy="497882"/>
          </a:xfrm>
          <a:prstGeom prst="rect">
            <a:avLst/>
          </a:prstGeom>
        </p:spPr>
      </p:pic>
      <p:pic>
        <p:nvPicPr>
          <p:cNvPr id="36" name="Picture 3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6BD688B-CBEA-405A-8BB7-2286B83D56B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124529">
            <a:off x="9158381" y="1943290"/>
            <a:ext cx="423855" cy="307777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CC349C5-1140-4B81-AACD-70872FB5ED1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467"/>
          <a:stretch/>
        </p:blipFill>
        <p:spPr>
          <a:xfrm>
            <a:off x="9341177" y="3705266"/>
            <a:ext cx="1147012" cy="944605"/>
          </a:xfrm>
          <a:prstGeom prst="rect">
            <a:avLst/>
          </a:prstGeom>
        </p:spPr>
      </p:pic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BC8B2A7F-0517-4E11-9798-7DD03177F35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09404" y="100243"/>
            <a:ext cx="798433" cy="690868"/>
          </a:xfrm>
          <a:prstGeom prst="rect">
            <a:avLst/>
          </a:prstGeom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B882B1B-B809-479F-842F-016FF9825B8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7713" y="3579893"/>
            <a:ext cx="1198944" cy="967922"/>
          </a:xfrm>
          <a:prstGeom prst="rect">
            <a:avLst/>
          </a:prstGeom>
        </p:spPr>
      </p:pic>
      <p:pic>
        <p:nvPicPr>
          <p:cNvPr id="42" name="Picture 4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21F6F7E-30F9-4F8A-839C-BAE8C255272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5862" y="1279090"/>
            <a:ext cx="555155" cy="481335"/>
          </a:xfrm>
          <a:prstGeom prst="rect">
            <a:avLst/>
          </a:prstGeom>
        </p:spPr>
      </p:pic>
      <p:pic>
        <p:nvPicPr>
          <p:cNvPr id="43" name="Picture 4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F4BE57D-DC8F-4090-ADCD-1EF349D6CA5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0369" y="1270817"/>
            <a:ext cx="717434" cy="497882"/>
          </a:xfrm>
          <a:prstGeom prst="rect">
            <a:avLst/>
          </a:prstGeom>
        </p:spPr>
      </p:pic>
      <p:pic>
        <p:nvPicPr>
          <p:cNvPr id="44" name="Picture 4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20012FA-51BD-4BDE-8CAD-2908371A87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2156" y="3324419"/>
            <a:ext cx="448094" cy="384414"/>
          </a:xfrm>
          <a:prstGeom prst="rect">
            <a:avLst/>
          </a:prstGeom>
        </p:spPr>
      </p:pic>
      <p:pic>
        <p:nvPicPr>
          <p:cNvPr id="45" name="Picture 4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2F8FB99-5BE5-4F41-9115-ECA475FB4B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2586" y="4371386"/>
            <a:ext cx="490270" cy="430750"/>
          </a:xfrm>
          <a:prstGeom prst="rect">
            <a:avLst/>
          </a:prstGeom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30F1A54-F268-4FB1-B89A-E036690E4ED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731351">
            <a:off x="3624200" y="2732117"/>
            <a:ext cx="423855" cy="30777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D9AD6EB7-B538-4B45-841B-529B80A2B569}"/>
              </a:ext>
            </a:extLst>
          </p:cNvPr>
          <p:cNvGrpSpPr/>
          <p:nvPr/>
        </p:nvGrpSpPr>
        <p:grpSpPr>
          <a:xfrm>
            <a:off x="5657097" y="58628"/>
            <a:ext cx="1153327" cy="759510"/>
            <a:chOff x="5657097" y="58628"/>
            <a:chExt cx="1153327" cy="759510"/>
          </a:xfrm>
        </p:grpSpPr>
        <p:sp>
          <p:nvSpPr>
            <p:cNvPr id="38" name="TextBox 37">
              <a:hlinkClick r:id="rId14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259EA3AB-EE33-4E42-9F44-8164A8A6A9AF}"/>
                </a:ext>
              </a:extLst>
            </p:cNvPr>
            <p:cNvSpPr txBox="1"/>
            <p:nvPr/>
          </p:nvSpPr>
          <p:spPr>
            <a:xfrm>
              <a:off x="6002213" y="58628"/>
              <a:ext cx="73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Verdana Pro Black" panose="020B0604020202020204" pitchFamily="34" charset="0"/>
                  <a:cs typeface="Aharoni" panose="02010803020104030203" pitchFamily="2" charset="-79"/>
                </a:rPr>
                <a:t>1</a:t>
              </a:r>
              <a:endParaRPr lang="x-none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39" name="TextBox 38">
              <a:hlinkClick r:id="rId14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55B224A7-5269-4CCC-ACCC-7FDF2E96A6B5}"/>
                </a:ext>
              </a:extLst>
            </p:cNvPr>
            <p:cNvSpPr txBox="1"/>
            <p:nvPr/>
          </p:nvSpPr>
          <p:spPr>
            <a:xfrm>
              <a:off x="5657097" y="402640"/>
              <a:ext cx="11533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Répartition</a:t>
              </a:r>
              <a:r>
                <a:rPr lang="en-US" sz="1050">
                  <a:latin typeface="Abadi Extra Light" panose="020B0204020104020204" pitchFamily="34" charset="0"/>
                </a:rPr>
                <a:t> des</a:t>
              </a:r>
            </a:p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déplacements</a:t>
              </a:r>
              <a:endParaRPr lang="x-none" sz="1050">
                <a:latin typeface="Abadi Extra Light" panose="020B0204020104020204" pitchFamily="34" charset="0"/>
              </a:endParaRPr>
            </a:p>
          </p:txBody>
        </p:sp>
      </p:grpSp>
      <p:sp>
        <p:nvSpPr>
          <p:cNvPr id="50" name="Rectangle 49">
            <a:hlinkClick r:id="rId15" action="ppaction://hlinksldjump" tooltip="Ponctualité des transports"/>
            <a:extLst>
              <a:ext uri="{FF2B5EF4-FFF2-40B4-BE49-F238E27FC236}">
                <a16:creationId xmlns:a16="http://schemas.microsoft.com/office/drawing/2014/main" xmlns="" id="{1CD62FDA-47BF-402C-8EC8-D2E2722DA925}"/>
              </a:ext>
            </a:extLst>
          </p:cNvPr>
          <p:cNvSpPr/>
          <p:nvPr/>
        </p:nvSpPr>
        <p:spPr>
          <a:xfrm>
            <a:off x="6905047" y="131905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" name="Rectangle 50">
            <a:hlinkClick r:id="rId16" action="ppaction://hlinksldjump" tooltip="Transports alternatifs"/>
            <a:extLst>
              <a:ext uri="{FF2B5EF4-FFF2-40B4-BE49-F238E27FC236}">
                <a16:creationId xmlns:a16="http://schemas.microsoft.com/office/drawing/2014/main" xmlns="" id="{4038A36A-405C-4E50-B72B-1707AEDBA5E8}"/>
              </a:ext>
            </a:extLst>
          </p:cNvPr>
          <p:cNvSpPr/>
          <p:nvPr/>
        </p:nvSpPr>
        <p:spPr>
          <a:xfrm>
            <a:off x="8141960" y="70563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" name="Rectangle 48">
            <a:hlinkClick r:id="rId1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33E6B31C-04D8-4723-A7C1-C1979E9EDA5D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Rectangle 55">
            <a:hlinkClick r:id="rId15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F69E71F3-4859-4925-8A6A-C25FE724CEA1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7" name="Rectangle 56">
            <a:hlinkClick r:id="rId16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B263E46F-A2BC-483F-9C32-583C4E52CF79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9" name="Rectangle 58">
            <a:hlinkClick r:id="rId17" action="ppaction://hlinksldjump" tooltip="Accueil"/>
            <a:extLst>
              <a:ext uri="{FF2B5EF4-FFF2-40B4-BE49-F238E27FC236}">
                <a16:creationId xmlns:a16="http://schemas.microsoft.com/office/drawing/2014/main" xmlns="" id="{BEBBA7C6-5CD5-4327-9AC7-295FB9F90B56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1" name="Picture 60" descr="A close up of a logo&#10;&#10;Description automatically generated">
            <a:hlinkClick r:id="rId18" action="ppaction://hlinksldjump" tooltip="Distances parcourures"/>
            <a:extLst>
              <a:ext uri="{FF2B5EF4-FFF2-40B4-BE49-F238E27FC236}">
                <a16:creationId xmlns:a16="http://schemas.microsoft.com/office/drawing/2014/main" xmlns="" id="{3016A9E2-2072-467D-BCD7-5C90F70492DC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9783" y="927723"/>
            <a:ext cx="714843" cy="592035"/>
          </a:xfrm>
          <a:prstGeom prst="rect">
            <a:avLst/>
          </a:prstGeom>
        </p:spPr>
      </p:pic>
      <p:pic>
        <p:nvPicPr>
          <p:cNvPr id="62" name="Picture 61" descr="A close up of a logo&#10;&#10;Description automatically generated">
            <a:hlinkClick r:id="rId20" action="ppaction://hlinksldjump" tooltip="Transport par catégorie d'âge"/>
            <a:extLst>
              <a:ext uri="{FF2B5EF4-FFF2-40B4-BE49-F238E27FC236}">
                <a16:creationId xmlns:a16="http://schemas.microsoft.com/office/drawing/2014/main" xmlns="" id="{5A60872F-A9E9-44BC-8F46-1CBD98C22CFF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0396" y="913187"/>
            <a:ext cx="774030" cy="638661"/>
          </a:xfrm>
          <a:prstGeom prst="rect">
            <a:avLst/>
          </a:prstGeom>
        </p:spPr>
      </p:pic>
      <p:pic>
        <p:nvPicPr>
          <p:cNvPr id="63" name="Picture 62" descr="A close up of a logo&#10;&#10;Description automatically generated">
            <a:hlinkClick r:id="rId22" action="ppaction://hlinksldjump" tooltip="Transports par région"/>
            <a:extLst>
              <a:ext uri="{FF2B5EF4-FFF2-40B4-BE49-F238E27FC236}">
                <a16:creationId xmlns:a16="http://schemas.microsoft.com/office/drawing/2014/main" xmlns="" id="{9C56B6E7-49F9-440C-A19C-DE63343EAA83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0963" y="878507"/>
            <a:ext cx="774030" cy="682191"/>
          </a:xfrm>
          <a:prstGeom prst="rect">
            <a:avLst/>
          </a:prstGeom>
        </p:spPr>
      </p:pic>
      <p:pic>
        <p:nvPicPr>
          <p:cNvPr id="64" name="Picture 63" descr="A close up of a logo&#10;&#10;Description automatically generated">
            <a:hlinkClick r:id="rId24" action="ppaction://hlinksldjump" tooltip="Transport par sexe"/>
            <a:extLst>
              <a:ext uri="{FF2B5EF4-FFF2-40B4-BE49-F238E27FC236}">
                <a16:creationId xmlns:a16="http://schemas.microsoft.com/office/drawing/2014/main" xmlns="" id="{F05F7867-DB0B-4F3C-A665-340696D29443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4683" y="934114"/>
            <a:ext cx="714843" cy="596808"/>
          </a:xfrm>
          <a:prstGeom prst="rect">
            <a:avLst/>
          </a:prstGeom>
        </p:spPr>
      </p:pic>
      <p:pic>
        <p:nvPicPr>
          <p:cNvPr id="67" name="Picture 66" descr="A close up of a logo&#10;&#10;Description automatically generated">
            <a:hlinkClick r:id="rId26" action="ppaction://hlinksldjump" tooltip="Transport par jour de la semaine"/>
            <a:extLst>
              <a:ext uri="{FF2B5EF4-FFF2-40B4-BE49-F238E27FC236}">
                <a16:creationId xmlns:a16="http://schemas.microsoft.com/office/drawing/2014/main" xmlns="" id="{F8D7DD0E-19AF-426A-9C09-CE64B658DE05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>
            <a:off x="11491926" y="1011592"/>
            <a:ext cx="658417" cy="561183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11A68B7E-5431-432A-A3E8-4268B891C5F2}"/>
              </a:ext>
            </a:extLst>
          </p:cNvPr>
          <p:cNvSpPr/>
          <p:nvPr/>
        </p:nvSpPr>
        <p:spPr>
          <a:xfrm>
            <a:off x="5647900" y="5304270"/>
            <a:ext cx="4166526" cy="30777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Selawik Semibold" panose="020B0702040204020203" pitchFamily="34" charset="0"/>
              </a:rPr>
              <a:t>PROPORTION DE KM PAR MODE ET PAR GENRE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Selawik Semibold" panose="020B0702040204020203" pitchFamily="34" charset="0"/>
            </a:endParaRPr>
          </a:p>
        </p:txBody>
      </p:sp>
      <p:sp>
        <p:nvSpPr>
          <p:cNvPr id="53" name="TextBox 52">
            <a:hlinkClick r:id="rId26" action="ppaction://hlinksldjump" tooltip="Par jour de la semaine"/>
            <a:extLst>
              <a:ext uri="{FF2B5EF4-FFF2-40B4-BE49-F238E27FC236}">
                <a16:creationId xmlns:a16="http://schemas.microsoft.com/office/drawing/2014/main" xmlns="" id="{4D9378EF-AB78-4E44-8F2B-E3451E9DE0F0}"/>
              </a:ext>
            </a:extLst>
          </p:cNvPr>
          <p:cNvSpPr txBox="1"/>
          <p:nvPr/>
        </p:nvSpPr>
        <p:spPr>
          <a:xfrm>
            <a:off x="11533594" y="1216184"/>
            <a:ext cx="1904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solidFill>
                  <a:schemeClr val="bg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>
              <a:solidFill>
                <a:schemeClr val="bg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2322082E-CD52-4570-8EC9-85EB00245999}"/>
              </a:ext>
            </a:extLst>
          </p:cNvPr>
          <p:cNvSpPr/>
          <p:nvPr/>
        </p:nvSpPr>
        <p:spPr>
          <a:xfrm>
            <a:off x="0" y="5778539"/>
            <a:ext cx="12192000" cy="1079462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5" name="Picture 54">
            <a:hlinkClick r:id="rId28"/>
            <a:extLst>
              <a:ext uri="{FF2B5EF4-FFF2-40B4-BE49-F238E27FC236}">
                <a16:creationId xmlns:a16="http://schemas.microsoft.com/office/drawing/2014/main" xmlns="" id="{8CC81727-C7D7-4735-9D2F-603884C1F2D0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6" y="5873174"/>
            <a:ext cx="1983366" cy="972328"/>
          </a:xfrm>
          <a:prstGeom prst="rect">
            <a:avLst/>
          </a:prstGeom>
        </p:spPr>
      </p:pic>
      <p:pic>
        <p:nvPicPr>
          <p:cNvPr id="66" name="Picture 65" descr="A close up of a logo&#10;&#10;Description automatically generated">
            <a:hlinkClick r:id="rId30" action="ppaction://hlinksldjump" tooltip=" "/>
            <a:extLst>
              <a:ext uri="{FF2B5EF4-FFF2-40B4-BE49-F238E27FC236}">
                <a16:creationId xmlns:a16="http://schemas.microsoft.com/office/drawing/2014/main" xmlns="" id="{FE95C2D1-C0EB-4A9D-A893-5B94D1095FEB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7"/>
          <a:stretch/>
        </p:blipFill>
        <p:spPr>
          <a:xfrm>
            <a:off x="-66256" y="4573772"/>
            <a:ext cx="1566334" cy="1216443"/>
          </a:xfrm>
          <a:prstGeom prst="rect">
            <a:avLst/>
          </a:prstGeom>
        </p:spPr>
      </p:pic>
      <p:pic>
        <p:nvPicPr>
          <p:cNvPr id="68" name="Picture 6" descr="Podobny obraz">
            <a:hlinkClick r:id="rId32" action="ppaction://hlinksldjump" tooltip="Tableau"/>
            <a:extLst>
              <a:ext uri="{FF2B5EF4-FFF2-40B4-BE49-F238E27FC236}">
                <a16:creationId xmlns:a16="http://schemas.microsoft.com/office/drawing/2014/main" xmlns="" id="{1A0B13B8-FA24-4C73-BEA3-60BFB767B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310" y="4859719"/>
            <a:ext cx="287319" cy="28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D6D27AB-8C1C-47F4-BED5-AA70002EEDDC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6712" y="1608638"/>
            <a:ext cx="747482" cy="603451"/>
          </a:xfrm>
          <a:prstGeom prst="rect">
            <a:avLst/>
          </a:prstGeom>
        </p:spPr>
      </p:pic>
      <p:sp>
        <p:nvSpPr>
          <p:cNvPr id="65" name="Rectangle 64">
            <a:hlinkClick r:id="rId35" action="ppaction://hlinksldjump" tooltip="Voiture électrique?"/>
            <a:extLst>
              <a:ext uri="{FF2B5EF4-FFF2-40B4-BE49-F238E27FC236}">
                <a16:creationId xmlns:a16="http://schemas.microsoft.com/office/drawing/2014/main" xmlns="" id="{A67D013B-80B0-40F5-833B-7644D2E2D721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2" name="Picture 5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4B974E15-E7C6-44D5-85BF-F2846E6C6DCA}"/>
              </a:ext>
            </a:extLst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280" y="543475"/>
            <a:ext cx="2593551" cy="1997546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3B4C3772-0536-4191-A30D-E969567B78D4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72927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CB2D80E2-1B60-4027-9DB4-CB587FF8F570}"/>
              </a:ext>
            </a:extLst>
          </p:cNvPr>
          <p:cNvSpPr/>
          <p:nvPr/>
        </p:nvSpPr>
        <p:spPr>
          <a:xfrm>
            <a:off x="3225398" y="1786677"/>
            <a:ext cx="8965882" cy="4581735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B830726-AD5F-4872-A42D-A46184732F99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42494E7-7D22-4E76-8FCC-81F7FD0F34BE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008F66D-2CBF-4354-9D39-57B1E3AC6750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FFDAD68-6D09-4AAE-9F46-77488E628339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D04D9F8-FBBC-497B-A5CC-97C197CB80FA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66EEE2B-EBD4-40B4-B648-BA613974061F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latin typeface="Abadi Extra Light" panose="020B0204020104020204" pitchFamily="34" charset="0"/>
              </a:rPr>
              <a:t>Répartition</a:t>
            </a:r>
            <a:r>
              <a:rPr lang="en-US" sz="1050"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latin typeface="Abadi Extra Light" panose="020B0204020104020204" pitchFamily="34" charset="0"/>
              </a:rPr>
              <a:t>déplacements</a:t>
            </a:r>
            <a:endParaRPr lang="x-none" sz="1050">
              <a:latin typeface="Abadi Extra Light" panose="020B02040201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EE75AA5-AC7A-47E4-BD5C-E46401DEB05C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A7A9BF5-F307-450E-A943-334F28AB7EF6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DC8B631-8347-4B6A-A05C-38A4DF7BC831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8CE5E7-2A5D-48F5-9FCE-AB2FD272E199}"/>
              </a:ext>
            </a:extLst>
          </p:cNvPr>
          <p:cNvSpPr/>
          <p:nvPr/>
        </p:nvSpPr>
        <p:spPr>
          <a:xfrm>
            <a:off x="3476450" y="2211741"/>
            <a:ext cx="8474536" cy="338554"/>
          </a:xfrm>
          <a:prstGeom prst="rect">
            <a:avLst/>
          </a:prstGeom>
          <a:solidFill>
            <a:srgbClr val="606672"/>
          </a:solidFill>
          <a:ln w="38100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chemeClr val="bg1"/>
                </a:solidFill>
                <a:latin typeface="Selawik Semibold" panose="020B0702040204020203" pitchFamily="34" charset="0"/>
              </a:rPr>
              <a:t>DISTANCE PARCOURUE PAR MODE DE TRANSPORT PAR JOUR [KM]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DA99B6F-9186-4DD4-9D5F-B7F20D667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89948" y="100243"/>
            <a:ext cx="798433" cy="69086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EC48A212-E791-4DF0-843A-5D5BFB2A8B43}"/>
              </a:ext>
            </a:extLst>
          </p:cNvPr>
          <p:cNvGrpSpPr/>
          <p:nvPr/>
        </p:nvGrpSpPr>
        <p:grpSpPr>
          <a:xfrm>
            <a:off x="5657097" y="58628"/>
            <a:ext cx="1153327" cy="759510"/>
            <a:chOff x="5657097" y="58628"/>
            <a:chExt cx="1153327" cy="759510"/>
          </a:xfrm>
        </p:grpSpPr>
        <p:sp>
          <p:nvSpPr>
            <p:cNvPr id="34" name="TextBox 33">
              <a:hlinkClick r:id="rId4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98EF659D-A60B-41ED-BF92-1BB9AE82FA58}"/>
                </a:ext>
              </a:extLst>
            </p:cNvPr>
            <p:cNvSpPr txBox="1"/>
            <p:nvPr/>
          </p:nvSpPr>
          <p:spPr>
            <a:xfrm>
              <a:off x="6002213" y="58628"/>
              <a:ext cx="73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Verdana Pro Black" panose="020B0604020202020204" pitchFamily="34" charset="0"/>
                  <a:cs typeface="Aharoni" panose="02010803020104030203" pitchFamily="2" charset="-79"/>
                </a:rPr>
                <a:t>1</a:t>
              </a:r>
              <a:endParaRPr lang="x-none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35" name="TextBox 34">
              <a:hlinkClick r:id="rId4" action="ppaction://hlinksldjump" tooltip="Modes de déplacements en Belgique"/>
              <a:extLst>
                <a:ext uri="{FF2B5EF4-FFF2-40B4-BE49-F238E27FC236}">
                  <a16:creationId xmlns:a16="http://schemas.microsoft.com/office/drawing/2014/main" xmlns="" id="{526A51D2-8EF8-412B-B05C-EDF86577812F}"/>
                </a:ext>
              </a:extLst>
            </p:cNvPr>
            <p:cNvSpPr txBox="1"/>
            <p:nvPr/>
          </p:nvSpPr>
          <p:spPr>
            <a:xfrm>
              <a:off x="5657097" y="402640"/>
              <a:ext cx="11533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Répartition</a:t>
              </a:r>
              <a:r>
                <a:rPr lang="en-US" sz="1050">
                  <a:latin typeface="Abadi Extra Light" panose="020B0204020104020204" pitchFamily="34" charset="0"/>
                </a:rPr>
                <a:t> des</a:t>
              </a:r>
            </a:p>
            <a:p>
              <a:pPr algn="ctr"/>
              <a:r>
                <a:rPr lang="en-US" sz="1050" err="1">
                  <a:latin typeface="Abadi Extra Light" panose="020B0204020104020204" pitchFamily="34" charset="0"/>
                </a:rPr>
                <a:t>déplacements</a:t>
              </a:r>
              <a:endParaRPr lang="x-none" sz="1050">
                <a:latin typeface="Abadi Extra Light" panose="020B0204020104020204" pitchFamily="34" charset="0"/>
              </a:endParaRPr>
            </a:p>
          </p:txBody>
        </p:sp>
      </p:grpSp>
      <p:sp>
        <p:nvSpPr>
          <p:cNvPr id="37" name="Rectangle 36">
            <a:hlinkClick r:id="rId5" action="ppaction://hlinksldjump" tooltip="Ponctualité des transports"/>
            <a:extLst>
              <a:ext uri="{FF2B5EF4-FFF2-40B4-BE49-F238E27FC236}">
                <a16:creationId xmlns:a16="http://schemas.microsoft.com/office/drawing/2014/main" xmlns="" id="{0C1E8E94-158C-4E42-A3F7-C71756AFD07F}"/>
              </a:ext>
            </a:extLst>
          </p:cNvPr>
          <p:cNvSpPr/>
          <p:nvPr/>
        </p:nvSpPr>
        <p:spPr>
          <a:xfrm>
            <a:off x="6905047" y="131905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8" name="Rectangle 37">
            <a:hlinkClick r:id="rId6" action="ppaction://hlinksldjump" tooltip="Transports alternatifs"/>
            <a:extLst>
              <a:ext uri="{FF2B5EF4-FFF2-40B4-BE49-F238E27FC236}">
                <a16:creationId xmlns:a16="http://schemas.microsoft.com/office/drawing/2014/main" xmlns="" id="{A0E2236F-6B0D-4E09-97C1-67497C9ADFA7}"/>
              </a:ext>
            </a:extLst>
          </p:cNvPr>
          <p:cNvSpPr/>
          <p:nvPr/>
        </p:nvSpPr>
        <p:spPr>
          <a:xfrm>
            <a:off x="8141960" y="70563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Rectangle 39">
            <a:hlinkClick r:id="rId7" action="ppaction://hlinksldjump" tooltip="Répartition des déplacements"/>
            <a:extLst>
              <a:ext uri="{FF2B5EF4-FFF2-40B4-BE49-F238E27FC236}">
                <a16:creationId xmlns:a16="http://schemas.microsoft.com/office/drawing/2014/main" xmlns="" id="{00A431C5-CB33-4F2D-BDD9-99569C6F1719}"/>
              </a:ext>
            </a:extLst>
          </p:cNvPr>
          <p:cNvSpPr/>
          <p:nvPr/>
        </p:nvSpPr>
        <p:spPr>
          <a:xfrm>
            <a:off x="5611668" y="137370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5" name="Rectangle 44">
            <a:hlinkClick r:id="rId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7E9B47A3-BE9B-4CCE-BE0F-476028BCAEB9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6" name="Rectangle 45">
            <a:hlinkClick r:id="rId5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5506A1D4-E511-4604-BE20-808AD1083B63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Rectangle 46">
            <a:hlinkClick r:id="rId6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A843A6FF-B27F-45DE-A8CF-A7E6161DAEBB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" name="Rectangle 48">
            <a:hlinkClick r:id="rId8" action="ppaction://hlinksldjump" tooltip="Accueil"/>
            <a:extLst>
              <a:ext uri="{FF2B5EF4-FFF2-40B4-BE49-F238E27FC236}">
                <a16:creationId xmlns:a16="http://schemas.microsoft.com/office/drawing/2014/main" xmlns="" id="{EF94EC3E-115A-461C-B7BC-6D3F7EE40462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1" name="Picture 50" descr="A close up of a logo&#10;&#10;Description automatically generated">
            <a:hlinkClick r:id="rId9" action="ppaction://hlinksldjump" tooltip="Distances parcourures"/>
            <a:extLst>
              <a:ext uri="{FF2B5EF4-FFF2-40B4-BE49-F238E27FC236}">
                <a16:creationId xmlns:a16="http://schemas.microsoft.com/office/drawing/2014/main" xmlns="" id="{A0C3327D-7CCC-4C7F-B357-7B187534261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9783" y="927723"/>
            <a:ext cx="714843" cy="592035"/>
          </a:xfrm>
          <a:prstGeom prst="rect">
            <a:avLst/>
          </a:prstGeom>
        </p:spPr>
      </p:pic>
      <p:pic>
        <p:nvPicPr>
          <p:cNvPr id="56" name="Picture 55" descr="A close up of a logo&#10;&#10;Description automatically generated">
            <a:hlinkClick r:id="rId11" action="ppaction://hlinksldjump" tooltip="Transport par catégorie d'âge"/>
            <a:extLst>
              <a:ext uri="{FF2B5EF4-FFF2-40B4-BE49-F238E27FC236}">
                <a16:creationId xmlns:a16="http://schemas.microsoft.com/office/drawing/2014/main" xmlns="" id="{20280734-3061-4C06-ABBB-FB4F0040E8D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0396" y="913187"/>
            <a:ext cx="774030" cy="638661"/>
          </a:xfrm>
          <a:prstGeom prst="rect">
            <a:avLst/>
          </a:prstGeom>
        </p:spPr>
      </p:pic>
      <p:pic>
        <p:nvPicPr>
          <p:cNvPr id="57" name="Picture 56" descr="A close up of a logo&#10;&#10;Description automatically generated">
            <a:hlinkClick r:id="rId7" action="ppaction://hlinksldjump" tooltip="Transports par région"/>
            <a:extLst>
              <a:ext uri="{FF2B5EF4-FFF2-40B4-BE49-F238E27FC236}">
                <a16:creationId xmlns:a16="http://schemas.microsoft.com/office/drawing/2014/main" xmlns="" id="{D63864D4-6892-4CDA-8C94-40F030F2137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0963" y="878507"/>
            <a:ext cx="774030" cy="682191"/>
          </a:xfrm>
          <a:prstGeom prst="rect">
            <a:avLst/>
          </a:prstGeom>
        </p:spPr>
      </p:pic>
      <p:pic>
        <p:nvPicPr>
          <p:cNvPr id="58" name="Picture 57" descr="A close up of a logo&#10;&#10;Description automatically generated">
            <a:hlinkClick r:id="rId14" action="ppaction://hlinksldjump" tooltip="Transport par sexe"/>
            <a:extLst>
              <a:ext uri="{FF2B5EF4-FFF2-40B4-BE49-F238E27FC236}">
                <a16:creationId xmlns:a16="http://schemas.microsoft.com/office/drawing/2014/main" xmlns="" id="{9FE5378B-00E3-42CE-9265-04CEBC5E65F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4683" y="934114"/>
            <a:ext cx="714843" cy="596808"/>
          </a:xfrm>
          <a:prstGeom prst="rect">
            <a:avLst/>
          </a:prstGeom>
        </p:spPr>
      </p:pic>
      <p:pic>
        <p:nvPicPr>
          <p:cNvPr id="59" name="Picture 58" descr="A close up of a logo&#10;&#10;Description automatically generated">
            <a:hlinkClick r:id="rId16" action="ppaction://hlinksldjump" tooltip="Transport par jour de la semaine"/>
            <a:extLst>
              <a:ext uri="{FF2B5EF4-FFF2-40B4-BE49-F238E27FC236}">
                <a16:creationId xmlns:a16="http://schemas.microsoft.com/office/drawing/2014/main" xmlns="" id="{E3046652-8A0A-457B-83AD-7E2DE6968232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>
            <a:off x="11491926" y="1011592"/>
            <a:ext cx="658417" cy="561183"/>
          </a:xfrm>
          <a:prstGeom prst="rect">
            <a:avLst/>
          </a:prstGeom>
        </p:spPr>
      </p:pic>
      <p:sp>
        <p:nvSpPr>
          <p:cNvPr id="70" name="TextBox 69">
            <a:hlinkClick r:id="rId16" action="ppaction://hlinksldjump" tooltip="Par jour de la semaine"/>
            <a:extLst>
              <a:ext uri="{FF2B5EF4-FFF2-40B4-BE49-F238E27FC236}">
                <a16:creationId xmlns:a16="http://schemas.microsoft.com/office/drawing/2014/main" xmlns="" id="{7240AC97-89FB-4568-93C2-4492D1879357}"/>
              </a:ext>
            </a:extLst>
          </p:cNvPr>
          <p:cNvSpPr txBox="1"/>
          <p:nvPr/>
        </p:nvSpPr>
        <p:spPr>
          <a:xfrm>
            <a:off x="11533594" y="1216184"/>
            <a:ext cx="1904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solidFill>
                  <a:schemeClr val="bg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>
              <a:solidFill>
                <a:schemeClr val="bg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910B39E5-F2EF-4965-989A-11AC790D82AF}"/>
              </a:ext>
            </a:extLst>
          </p:cNvPr>
          <p:cNvSpPr/>
          <p:nvPr/>
        </p:nvSpPr>
        <p:spPr>
          <a:xfrm>
            <a:off x="0" y="5778539"/>
            <a:ext cx="12192000" cy="1079462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6" name="Picture 75">
            <a:hlinkClick r:id="rId18"/>
            <a:extLst>
              <a:ext uri="{FF2B5EF4-FFF2-40B4-BE49-F238E27FC236}">
                <a16:creationId xmlns:a16="http://schemas.microsoft.com/office/drawing/2014/main" xmlns="" id="{61548937-DFCD-4CFD-8E8E-FF318900842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6" y="5873174"/>
            <a:ext cx="1983366" cy="972328"/>
          </a:xfrm>
          <a:prstGeom prst="rect">
            <a:avLst/>
          </a:prstGeom>
        </p:spPr>
      </p:pic>
      <p:pic>
        <p:nvPicPr>
          <p:cNvPr id="78" name="Picture 77" descr="A close up of a logo&#10;&#10;Description automatically generated">
            <a:hlinkClick r:id="rId20" action="ppaction://hlinksldjump" tooltip=" "/>
            <a:extLst>
              <a:ext uri="{FF2B5EF4-FFF2-40B4-BE49-F238E27FC236}">
                <a16:creationId xmlns:a16="http://schemas.microsoft.com/office/drawing/2014/main" xmlns="" id="{4D1EABC6-758D-4792-AA68-7CB00A8CB028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7"/>
          <a:stretch/>
        </p:blipFill>
        <p:spPr>
          <a:xfrm>
            <a:off x="-66256" y="4573772"/>
            <a:ext cx="1566334" cy="1216443"/>
          </a:xfrm>
          <a:prstGeom prst="rect">
            <a:avLst/>
          </a:prstGeom>
        </p:spPr>
      </p:pic>
      <p:pic>
        <p:nvPicPr>
          <p:cNvPr id="79" name="Picture 6" descr="Podobny obraz">
            <a:hlinkClick r:id="rId22" action="ppaction://hlinksldjump" tooltip="Tableau"/>
            <a:extLst>
              <a:ext uri="{FF2B5EF4-FFF2-40B4-BE49-F238E27FC236}">
                <a16:creationId xmlns:a16="http://schemas.microsoft.com/office/drawing/2014/main" xmlns="" id="{8DA59B0B-B4E0-477F-803A-CD318FE59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310" y="4859719"/>
            <a:ext cx="287319" cy="28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05F70793-D538-413E-B7B5-4C997235AB36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280" y="543475"/>
            <a:ext cx="2593551" cy="1997546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5B3E3231-D1F6-4905-A1C0-CCC68CC5E96C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54" name="Chart 53">
            <a:extLst>
              <a:ext uri="{FF2B5EF4-FFF2-40B4-BE49-F238E27FC236}">
                <a16:creationId xmlns:a16="http://schemas.microsoft.com/office/drawing/2014/main" xmlns="" id="{0E105A03-0235-4827-9287-4DFA5387C0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403541"/>
              </p:ext>
            </p:extLst>
          </p:nvPr>
        </p:nvGraphicFramePr>
        <p:xfrm>
          <a:off x="3680148" y="2859838"/>
          <a:ext cx="8140986" cy="2311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227E213-BEE6-40D9-AF5D-1E2651B59B13}"/>
              </a:ext>
            </a:extLst>
          </p:cNvPr>
          <p:cNvSpPr/>
          <p:nvPr/>
        </p:nvSpPr>
        <p:spPr>
          <a:xfrm>
            <a:off x="3680148" y="5147038"/>
            <a:ext cx="8140986" cy="49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5" name="Picture 5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99AFAB5-E671-46A7-88B4-208AE097C44D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537" b="17352"/>
          <a:stretch/>
        </p:blipFill>
        <p:spPr>
          <a:xfrm>
            <a:off x="7212364" y="5076964"/>
            <a:ext cx="581526" cy="478051"/>
          </a:xfrm>
          <a:prstGeom prst="rect">
            <a:avLst/>
          </a:prstGeom>
        </p:spPr>
      </p:pic>
      <p:pic>
        <p:nvPicPr>
          <p:cNvPr id="60" name="Picture 5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80E5FAA-B6F8-45C7-B9DB-6F9E5094B421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4" b="32632"/>
          <a:stretch/>
        </p:blipFill>
        <p:spPr>
          <a:xfrm>
            <a:off x="3946641" y="4984538"/>
            <a:ext cx="717434" cy="497882"/>
          </a:xfrm>
          <a:prstGeom prst="rect">
            <a:avLst/>
          </a:prstGeom>
        </p:spPr>
      </p:pic>
      <p:pic>
        <p:nvPicPr>
          <p:cNvPr id="61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F6D5BEDC-5F52-47BE-B92C-D15B70283C7D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2" b="13673"/>
          <a:stretch/>
        </p:blipFill>
        <p:spPr>
          <a:xfrm>
            <a:off x="5674690" y="5105742"/>
            <a:ext cx="448094" cy="384414"/>
          </a:xfrm>
          <a:prstGeom prst="rect">
            <a:avLst/>
          </a:prstGeom>
        </p:spPr>
      </p:pic>
      <p:pic>
        <p:nvPicPr>
          <p:cNvPr id="62" name="Picture 6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EFB7DF12-CAE4-4C65-BD9C-E0C8E11CF3EF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9" b="14912"/>
          <a:stretch/>
        </p:blipFill>
        <p:spPr>
          <a:xfrm>
            <a:off x="4821634" y="5087618"/>
            <a:ext cx="492951" cy="432857"/>
          </a:xfrm>
          <a:prstGeom prst="rect">
            <a:avLst/>
          </a:prstGeom>
        </p:spPr>
      </p:pic>
      <p:pic>
        <p:nvPicPr>
          <p:cNvPr id="63" name="Picture 6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88B6289-7661-47C7-9CE4-7C1089ECC49F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2" b="17352"/>
          <a:stretch/>
        </p:blipFill>
        <p:spPr>
          <a:xfrm>
            <a:off x="6411243" y="5081282"/>
            <a:ext cx="490270" cy="430750"/>
          </a:xfrm>
          <a:prstGeom prst="rect">
            <a:avLst/>
          </a:prstGeom>
        </p:spPr>
      </p:pic>
      <p:pic>
        <p:nvPicPr>
          <p:cNvPr id="64" name="Picture 6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BC88E07-1F9A-48A6-A229-78218739F84C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4" b="20565"/>
          <a:stretch/>
        </p:blipFill>
        <p:spPr>
          <a:xfrm>
            <a:off x="7944930" y="5026119"/>
            <a:ext cx="606327" cy="494356"/>
          </a:xfrm>
          <a:prstGeom prst="rect">
            <a:avLst/>
          </a:prstGeom>
        </p:spPr>
      </p:pic>
      <p:pic>
        <p:nvPicPr>
          <p:cNvPr id="65" name="Picture 6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E0FEA3D2-7667-41A0-AE8B-72D740276491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537" b="13673"/>
          <a:stretch/>
        </p:blipFill>
        <p:spPr>
          <a:xfrm>
            <a:off x="8848613" y="5102752"/>
            <a:ext cx="509103" cy="437145"/>
          </a:xfrm>
          <a:prstGeom prst="rect">
            <a:avLst/>
          </a:prstGeom>
        </p:spPr>
      </p:pic>
      <p:pic>
        <p:nvPicPr>
          <p:cNvPr id="66" name="Picture 6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9B1ACD6-D8AF-4D8A-9F77-C0E86ED009EB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33" b="13673"/>
          <a:stretch/>
        </p:blipFill>
        <p:spPr>
          <a:xfrm>
            <a:off x="11191521" y="5077069"/>
            <a:ext cx="532890" cy="462031"/>
          </a:xfrm>
          <a:prstGeom prst="rect">
            <a:avLst/>
          </a:prstGeom>
        </p:spPr>
      </p:pic>
      <p:pic>
        <p:nvPicPr>
          <p:cNvPr id="67" name="Picture 6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3C855FE-B08C-4172-BB4B-4EE34C66D47A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53" b="13673"/>
          <a:stretch/>
        </p:blipFill>
        <p:spPr>
          <a:xfrm>
            <a:off x="9707811" y="5104450"/>
            <a:ext cx="446426" cy="384414"/>
          </a:xfrm>
          <a:prstGeom prst="rect">
            <a:avLst/>
          </a:prstGeom>
        </p:spPr>
      </p:pic>
      <p:pic>
        <p:nvPicPr>
          <p:cNvPr id="68" name="Picture 67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61C1951-E723-42DA-BA27-2D434F96F29B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4" b="25485"/>
          <a:stretch/>
        </p:blipFill>
        <p:spPr>
          <a:xfrm>
            <a:off x="10424235" y="5055858"/>
            <a:ext cx="563291" cy="43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180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xmlns="" id="{EEBAE5A5-6584-4AB4-B735-1A726827E08E}"/>
              </a:ext>
            </a:extLst>
          </p:cNvPr>
          <p:cNvSpPr/>
          <p:nvPr/>
        </p:nvSpPr>
        <p:spPr>
          <a:xfrm>
            <a:off x="3990032" y="1730133"/>
            <a:ext cx="548640" cy="5303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7B23A215-055D-48AC-A919-F62404971E10}"/>
              </a:ext>
            </a:extLst>
          </p:cNvPr>
          <p:cNvSpPr/>
          <p:nvPr/>
        </p:nvSpPr>
        <p:spPr>
          <a:xfrm>
            <a:off x="6975709" y="2002708"/>
            <a:ext cx="659622" cy="61027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5490BA80-B0A3-471C-ACB8-FD647865C033}"/>
              </a:ext>
            </a:extLst>
          </p:cNvPr>
          <p:cNvSpPr/>
          <p:nvPr/>
        </p:nvSpPr>
        <p:spPr>
          <a:xfrm>
            <a:off x="5335420" y="2497540"/>
            <a:ext cx="1041437" cy="9783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xmlns="" id="{68077D61-E5F0-4B47-ADE3-90C6BA08FC81}"/>
              </a:ext>
            </a:extLst>
          </p:cNvPr>
          <p:cNvCxnSpPr>
            <a:cxnSpLocks/>
          </p:cNvCxnSpPr>
          <p:nvPr/>
        </p:nvCxnSpPr>
        <p:spPr>
          <a:xfrm flipV="1">
            <a:off x="7308072" y="-337234"/>
            <a:ext cx="0" cy="20109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FF5A3E01-D4E4-4A1D-A6E1-B9EAA45F660E}"/>
              </a:ext>
            </a:extLst>
          </p:cNvPr>
          <p:cNvCxnSpPr>
            <a:cxnSpLocks/>
          </p:cNvCxnSpPr>
          <p:nvPr/>
        </p:nvCxnSpPr>
        <p:spPr>
          <a:xfrm flipV="1">
            <a:off x="5845730" y="-104731"/>
            <a:ext cx="0" cy="20109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91D36892-027A-438F-B348-E75F807F0865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CCF83193-026A-4B45-B7C3-BEA266AD0516}"/>
              </a:ext>
            </a:extLst>
          </p:cNvPr>
          <p:cNvSpPr/>
          <p:nvPr/>
        </p:nvSpPr>
        <p:spPr>
          <a:xfrm>
            <a:off x="4804013" y="4380931"/>
            <a:ext cx="3616657" cy="2418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3F6B8375-6D61-4FAE-8160-C70643960028}"/>
              </a:ext>
            </a:extLst>
          </p:cNvPr>
          <p:cNvSpPr/>
          <p:nvPr/>
        </p:nvSpPr>
        <p:spPr>
          <a:xfrm>
            <a:off x="8475260" y="4380931"/>
            <a:ext cx="3616657" cy="2418441"/>
          </a:xfrm>
          <a:prstGeom prst="rect">
            <a:avLst/>
          </a:prstGeom>
          <a:pattFill prst="wdDn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7A1CB714-01A1-458C-AC0F-C23C0D81B400}"/>
              </a:ext>
            </a:extLst>
          </p:cNvPr>
          <p:cNvSpPr/>
          <p:nvPr/>
        </p:nvSpPr>
        <p:spPr>
          <a:xfrm>
            <a:off x="8475260" y="1906191"/>
            <a:ext cx="3616657" cy="2418441"/>
          </a:xfrm>
          <a:prstGeom prst="rect">
            <a:avLst/>
          </a:prstGeom>
          <a:solidFill>
            <a:srgbClr val="83E6CE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2770A3BF-9605-4F4D-B070-F853CB08EAD6}"/>
              </a:ext>
            </a:extLst>
          </p:cNvPr>
          <p:cNvSpPr txBox="1"/>
          <p:nvPr/>
        </p:nvSpPr>
        <p:spPr>
          <a:xfrm>
            <a:off x="8644494" y="1795364"/>
            <a:ext cx="26074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FFFFFF"/>
                </a:solidFill>
                <a:latin typeface="Freestyle Script" panose="030804020302050B0404" pitchFamily="66" charset="0"/>
              </a:rPr>
              <a:t>Bonus!</a:t>
            </a:r>
            <a:endParaRPr lang="x-none" sz="6600">
              <a:solidFill>
                <a:srgbClr val="FFFFFF"/>
              </a:solidFill>
              <a:latin typeface="Freestyle Script" panose="030804020302050B0404" pitchFamily="66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7D5F72B-B9B0-4231-8FBE-C91DE7A86777}"/>
              </a:ext>
            </a:extLst>
          </p:cNvPr>
          <p:cNvSpPr txBox="1"/>
          <p:nvPr/>
        </p:nvSpPr>
        <p:spPr>
          <a:xfrm>
            <a:off x="8475260" y="2660010"/>
            <a:ext cx="3613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Premiers chiffres </a:t>
            </a:r>
          </a:p>
          <a:p>
            <a:r>
              <a:rPr lang="fr-FR" sz="20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concernant les </a:t>
            </a:r>
          </a:p>
          <a:p>
            <a:r>
              <a:rPr lang="fr-FR" sz="1600" b="1">
                <a:solidFill>
                  <a:schemeClr val="bg1"/>
                </a:solidFill>
                <a:latin typeface="Selawik" panose="020B0502040204020203" pitchFamily="34" charset="0"/>
              </a:rPr>
              <a:t>TROTTINETTES ÉLECTRIQUES</a:t>
            </a:r>
            <a:r>
              <a:rPr lang="fr-FR" b="1">
                <a:solidFill>
                  <a:schemeClr val="bg1"/>
                </a:solidFill>
                <a:latin typeface="Selawik" panose="020B0502040204020203" pitchFamily="34" charset="0"/>
              </a:rPr>
              <a:t> </a:t>
            </a:r>
            <a:endParaRPr lang="fr-FR" sz="2000" b="1">
              <a:solidFill>
                <a:schemeClr val="bg1"/>
              </a:solidFill>
              <a:latin typeface="Selawik" panose="020B0502040204020203" pitchFamily="34" charset="0"/>
            </a:endParaRPr>
          </a:p>
          <a:p>
            <a:r>
              <a:rPr lang="fr-FR" sz="20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en Belgique</a:t>
            </a:r>
            <a:endParaRPr lang="x-none" sz="6600" b="1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</a:endParaRPr>
          </a:p>
        </p:txBody>
      </p:sp>
      <p:pic>
        <p:nvPicPr>
          <p:cNvPr id="67" name="Picture 6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7D7B84E-B206-4B9E-814E-59B156438C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458734" y="2825150"/>
            <a:ext cx="1733266" cy="1423819"/>
          </a:xfrm>
          <a:prstGeom prst="rect">
            <a:avLst/>
          </a:prstGeom>
        </p:spPr>
      </p:pic>
      <p:pic>
        <p:nvPicPr>
          <p:cNvPr id="73" name="Picture 72" descr="A screenshot of a cell phone&#10;&#10;Description automatically generated">
            <a:hlinkClick r:id="rId4" action="ppaction://hlinksldjump" tooltip="comptage vélo en Belgique"/>
            <a:extLst>
              <a:ext uri="{FF2B5EF4-FFF2-40B4-BE49-F238E27FC236}">
                <a16:creationId xmlns:a16="http://schemas.microsoft.com/office/drawing/2014/main" xmlns="" id="{637820E4-9ECA-4086-9685-A9A75485D0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3627" y="4757951"/>
            <a:ext cx="3462308" cy="1664400"/>
          </a:xfrm>
          <a:prstGeom prst="rect">
            <a:avLst/>
          </a:prstGeom>
        </p:spPr>
      </p:pic>
      <p:pic>
        <p:nvPicPr>
          <p:cNvPr id="75" name="Picture 7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F99A3442-EC11-4B9A-A1BF-ACFFCBAE7F9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90476">
            <a:off x="7460183" y="4579725"/>
            <a:ext cx="634189" cy="559011"/>
          </a:xfrm>
          <a:prstGeom prst="rect">
            <a:avLst/>
          </a:prstGeom>
        </p:spPr>
      </p:pic>
      <p:sp>
        <p:nvSpPr>
          <p:cNvPr id="3" name="Rectangle 2">
            <a:hlinkClick r:id="rId7" action="ppaction://hlinksldjump" tooltip="La trotinette"/>
            <a:extLst>
              <a:ext uri="{FF2B5EF4-FFF2-40B4-BE49-F238E27FC236}">
                <a16:creationId xmlns:a16="http://schemas.microsoft.com/office/drawing/2014/main" xmlns="" id="{DAA96DE5-C506-417B-9DEA-54F2BB7AADFC}"/>
              </a:ext>
            </a:extLst>
          </p:cNvPr>
          <p:cNvSpPr/>
          <p:nvPr/>
        </p:nvSpPr>
        <p:spPr>
          <a:xfrm>
            <a:off x="8408634" y="1962490"/>
            <a:ext cx="3613958" cy="2418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3A55DED-B4BA-407E-9DF6-A5A5B5485D6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388952" y="1626575"/>
            <a:ext cx="1852011" cy="1492379"/>
          </a:xfrm>
          <a:prstGeom prst="rect">
            <a:avLst/>
          </a:prstGeom>
        </p:spPr>
      </p:pic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634A5171-6F6D-4650-A9B2-559F2E0764C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339197" y="1867160"/>
            <a:ext cx="3073213" cy="2476442"/>
          </a:xfrm>
          <a:prstGeom prst="rect">
            <a:avLst/>
          </a:prstGeom>
        </p:spPr>
      </p:pic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E1093D2-0AA2-4DB1-BDF8-F2B5C55C17C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473924" y="1418343"/>
            <a:ext cx="1593966" cy="1284442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E2C9DF7-B0E9-4341-8D02-2D844E7AE470}"/>
              </a:ext>
            </a:extLst>
          </p:cNvPr>
          <p:cNvCxnSpPr>
            <a:cxnSpLocks/>
          </p:cNvCxnSpPr>
          <p:nvPr/>
        </p:nvCxnSpPr>
        <p:spPr>
          <a:xfrm flipV="1">
            <a:off x="4257259" y="0"/>
            <a:ext cx="0" cy="14183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D8EFE74D-91D4-4965-B69E-A770D44A50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990" y="5475828"/>
            <a:ext cx="2654813" cy="130149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17ACD324-A279-468D-9544-213832C61D7B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29E8F6D5-F6E0-472C-A418-EC1FB5907256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49BDFA08-9E4C-4CB4-A702-FC63F34D0DFC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EB702454-C4BC-4D3E-B9CF-C50F3F250115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61F313EE-5E08-4FE9-8058-5C3CC0C9FC98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EAEB0E86-31D8-4A5B-8FD6-F2E112176783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994DF89A-E764-4115-A779-8910C870A71B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709360FD-9E52-40BF-A835-657A9D2A9A0E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23B64441-7A23-4CCF-987E-69BCA3E0B319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pic>
        <p:nvPicPr>
          <p:cNvPr id="62" name="Picture 61" descr="A close up of a logo&#10;&#10;Description automatically generated">
            <a:hlinkClick r:id="rId12" action="ppaction://hlinksldjump" tooltip="Retour à l'accueil"/>
            <a:extLst>
              <a:ext uri="{FF2B5EF4-FFF2-40B4-BE49-F238E27FC236}">
                <a16:creationId xmlns:a16="http://schemas.microsoft.com/office/drawing/2014/main" xmlns="" id="{00169393-E88E-494E-B54D-10FCF9231E7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63" name="Rectangle 62">
            <a:hlinkClick r:id="rId1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EB88013C-8C3B-4A30-A14F-A4D78F8DCAF2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6" name="Rectangle 65">
            <a:hlinkClick r:id="rId15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C61326D1-BD5A-4DD1-97A0-D27809102D5E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8" name="Rectangle 67">
            <a:hlinkClick r:id="rId16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87D17857-B9EB-4CA1-ACCA-9BA63C245311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9" name="Rectangle 68">
            <a:hlinkClick r:id="rId12" action="ppaction://hlinksldjump" tooltip="Accueil"/>
            <a:extLst>
              <a:ext uri="{FF2B5EF4-FFF2-40B4-BE49-F238E27FC236}">
                <a16:creationId xmlns:a16="http://schemas.microsoft.com/office/drawing/2014/main" xmlns="" id="{B5FC5925-84C2-47C3-88AA-5305E37BE87F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0" name="Rectangle 69">
            <a:hlinkClick r:id="rId1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D3AAE800-0946-497B-A057-5E33A60DAAC0}"/>
              </a:ext>
            </a:extLst>
          </p:cNvPr>
          <p:cNvSpPr/>
          <p:nvPr/>
        </p:nvSpPr>
        <p:spPr>
          <a:xfrm>
            <a:off x="5700314" y="94950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1" name="Rectangle 70">
            <a:hlinkClick r:id="rId15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D54E7146-FE6B-4A19-AABB-5C3F6B5E5F60}"/>
              </a:ext>
            </a:extLst>
          </p:cNvPr>
          <p:cNvSpPr/>
          <p:nvPr/>
        </p:nvSpPr>
        <p:spPr>
          <a:xfrm>
            <a:off x="6930642" y="865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Rectangle 71">
            <a:hlinkClick r:id="rId16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FDE54ECC-0F96-4285-B05C-28E38E4978EC}"/>
              </a:ext>
            </a:extLst>
          </p:cNvPr>
          <p:cNvSpPr/>
          <p:nvPr/>
        </p:nvSpPr>
        <p:spPr>
          <a:xfrm>
            <a:off x="8248108" y="102371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4" name="Rectangle 73">
            <a:hlinkClick r:id="rId12" action="ppaction://hlinksldjump" tooltip="Accueil"/>
            <a:extLst>
              <a:ext uri="{FF2B5EF4-FFF2-40B4-BE49-F238E27FC236}">
                <a16:creationId xmlns:a16="http://schemas.microsoft.com/office/drawing/2014/main" xmlns="" id="{1F9DBDAF-465E-419E-9B92-A0E75A099E5E}"/>
              </a:ext>
            </a:extLst>
          </p:cNvPr>
          <p:cNvSpPr/>
          <p:nvPr/>
        </p:nvSpPr>
        <p:spPr>
          <a:xfrm>
            <a:off x="10963210" y="902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Rectangle 75">
            <a:hlinkClick r:id="rId17" action="ppaction://hlinksldjump" tooltip="Voiture électrique?"/>
            <a:extLst>
              <a:ext uri="{FF2B5EF4-FFF2-40B4-BE49-F238E27FC236}">
                <a16:creationId xmlns:a16="http://schemas.microsoft.com/office/drawing/2014/main" xmlns="" id="{5979A38D-F693-4216-B0E6-929D5EF669FA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6" name="Picture 45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03896703-3F45-420A-9C73-60879917FA2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28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close up of a flower&#10;&#10;Description automatically generated">
            <a:extLst>
              <a:ext uri="{FF2B5EF4-FFF2-40B4-BE49-F238E27FC236}">
                <a16:creationId xmlns:a16="http://schemas.microsoft.com/office/drawing/2014/main" xmlns="" id="{F9C8B5B9-77EE-4A77-82CD-3CDB01852F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6905" y="3444682"/>
            <a:ext cx="7030473" cy="561601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xmlns="" id="{4FED233F-1F48-40B8-AE31-7625CC0D190E}"/>
              </a:ext>
            </a:extLst>
          </p:cNvPr>
          <p:cNvSpPr/>
          <p:nvPr/>
        </p:nvSpPr>
        <p:spPr>
          <a:xfrm>
            <a:off x="11330733" y="5328899"/>
            <a:ext cx="90985" cy="90985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A614CF87-61F8-44B6-89C8-D84042347ECF}"/>
              </a:ext>
            </a:extLst>
          </p:cNvPr>
          <p:cNvSpPr/>
          <p:nvPr/>
        </p:nvSpPr>
        <p:spPr>
          <a:xfrm>
            <a:off x="10845143" y="4841840"/>
            <a:ext cx="90985" cy="90985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9" name="Picture 48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FCDF2994-1E0A-4C5E-8ABD-315777EFE8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8229" y="1434901"/>
            <a:ext cx="7845468" cy="1416817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91D36892-027A-438F-B348-E75F807F0865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6" name="Picture 25" descr="A close up of a logo&#10;&#10;Description automatically generated">
            <a:hlinkClick r:id="rId5" action="ppaction://hlinksldjump" tooltip="Par heure"/>
            <a:extLst>
              <a:ext uri="{FF2B5EF4-FFF2-40B4-BE49-F238E27FC236}">
                <a16:creationId xmlns:a16="http://schemas.microsoft.com/office/drawing/2014/main" xmlns="" id="{8D9081D0-3AD3-4B02-8CDA-852180B699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87" t="-15639"/>
          <a:stretch/>
        </p:blipFill>
        <p:spPr>
          <a:xfrm>
            <a:off x="9233718" y="4528501"/>
            <a:ext cx="1279968" cy="1279968"/>
          </a:xfrm>
          <a:prstGeom prst="rect">
            <a:avLst/>
          </a:prstGeom>
        </p:spPr>
      </p:pic>
      <p:pic>
        <p:nvPicPr>
          <p:cNvPr id="36" name="Picture 35" descr="A close up of a logo&#10;&#10;Description automatically generated">
            <a:hlinkClick r:id="rId7" action="ppaction://hlinksldjump" tooltip="Vitesse moyenne"/>
            <a:extLst>
              <a:ext uri="{FF2B5EF4-FFF2-40B4-BE49-F238E27FC236}">
                <a16:creationId xmlns:a16="http://schemas.microsoft.com/office/drawing/2014/main" xmlns="" id="{8E6B819A-2F44-43E0-975A-C810D38B8F9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4565" y="4662126"/>
            <a:ext cx="1355155" cy="111301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25E5BCE0-EB43-488F-823B-6AAEC6FBEB9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990" y="5475828"/>
            <a:ext cx="2654813" cy="1301499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hlinkClick r:id="rId10" action="ppaction://hlinksldjump"/>
            <a:extLst>
              <a:ext uri="{FF2B5EF4-FFF2-40B4-BE49-F238E27FC236}">
                <a16:creationId xmlns:a16="http://schemas.microsoft.com/office/drawing/2014/main" xmlns="" id="{F6BC7A0E-3AE1-411E-BA24-B7EFDF3209A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>
            <a:off x="5161526" y="4659428"/>
            <a:ext cx="1378540" cy="1174959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hlinkClick r:id="rId12" action="ppaction://hlinksldjump" tooltip="Par mois"/>
            <a:extLst>
              <a:ext uri="{FF2B5EF4-FFF2-40B4-BE49-F238E27FC236}">
                <a16:creationId xmlns:a16="http://schemas.microsoft.com/office/drawing/2014/main" xmlns="" id="{7951D33C-0580-4851-B767-E84A53B2C92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57"/>
          <a:stretch/>
        </p:blipFill>
        <p:spPr>
          <a:xfrm>
            <a:off x="6532084" y="4637033"/>
            <a:ext cx="1376364" cy="1156706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hlinkClick r:id="rId14" action="ppaction://hlinksldjump" tooltip="Cliquez pour en savoir plus"/>
            <a:extLst>
              <a:ext uri="{FF2B5EF4-FFF2-40B4-BE49-F238E27FC236}">
                <a16:creationId xmlns:a16="http://schemas.microsoft.com/office/drawing/2014/main" xmlns="" id="{47AB8E4F-1DDA-4ADA-BA4D-A730FA7700E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63"/>
          <a:stretch/>
        </p:blipFill>
        <p:spPr>
          <a:xfrm>
            <a:off x="10545809" y="4676926"/>
            <a:ext cx="1286028" cy="1070354"/>
          </a:xfrm>
          <a:prstGeom prst="rect">
            <a:avLst/>
          </a:prstGeom>
        </p:spPr>
      </p:pic>
      <p:sp>
        <p:nvSpPr>
          <p:cNvPr id="19" name="TextBox 18">
            <a:hlinkClick r:id="rId10" action="ppaction://hlinksldjump" tooltip="Par jour de la semaine"/>
            <a:extLst>
              <a:ext uri="{FF2B5EF4-FFF2-40B4-BE49-F238E27FC236}">
                <a16:creationId xmlns:a16="http://schemas.microsoft.com/office/drawing/2014/main" xmlns="" id="{79BB4D37-359D-4975-9E17-C4E749236718}"/>
              </a:ext>
            </a:extLst>
          </p:cNvPr>
          <p:cNvSpPr txBox="1"/>
          <p:nvPr/>
        </p:nvSpPr>
        <p:spPr>
          <a:xfrm>
            <a:off x="5441438" y="5248865"/>
            <a:ext cx="83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>
              <a:solidFill>
                <a:schemeClr val="tx1">
                  <a:lumMod val="85000"/>
                  <a:lumOff val="1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C1F27FD-50D1-4F0C-9B09-CD9A868C6F2F}"/>
              </a:ext>
            </a:extLst>
          </p:cNvPr>
          <p:cNvSpPr/>
          <p:nvPr/>
        </p:nvSpPr>
        <p:spPr>
          <a:xfrm>
            <a:off x="9181554" y="5834387"/>
            <a:ext cx="13917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BE" sz="1100">
                <a:latin typeface="Abadi Extra Light" panose="020B0204020104020204" pitchFamily="34" charset="0"/>
              </a:rPr>
              <a:t>En </a:t>
            </a:r>
            <a:r>
              <a:rPr lang="nl-BE" sz="1100" err="1">
                <a:latin typeface="Abadi Extra Light" panose="020B0204020104020204" pitchFamily="34" charset="0"/>
              </a:rPr>
              <a:t>fonction</a:t>
            </a:r>
            <a:r>
              <a:rPr lang="nl-BE" sz="1100">
                <a:latin typeface="Abadi Extra Light" panose="020B0204020104020204" pitchFamily="34" charset="0"/>
              </a:rPr>
              <a:t> de </a:t>
            </a:r>
            <a:r>
              <a:rPr lang="nl-BE" sz="1100" err="1">
                <a:latin typeface="Abadi Extra Light" panose="020B0204020104020204" pitchFamily="34" charset="0"/>
              </a:rPr>
              <a:t>l’heure</a:t>
            </a:r>
            <a:endParaRPr lang="x-none" sz="1100">
              <a:latin typeface="Abadi Extra Light" panose="020B02040201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DD1C6B9C-9204-4A77-925D-4693BD27CBEA}"/>
              </a:ext>
            </a:extLst>
          </p:cNvPr>
          <p:cNvSpPr/>
          <p:nvPr/>
        </p:nvSpPr>
        <p:spPr>
          <a:xfrm>
            <a:off x="5214244" y="5837192"/>
            <a:ext cx="127310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>
                <a:latin typeface="Abadi Extra Light" panose="020B0204020104020204" pitchFamily="34" charset="0"/>
              </a:rPr>
              <a:t>En fonction du jour </a:t>
            </a:r>
          </a:p>
          <a:p>
            <a:pPr algn="ctr"/>
            <a:r>
              <a:rPr lang="fr-FR" sz="1100">
                <a:latin typeface="Abadi Extra Light" panose="020B0204020104020204" pitchFamily="34" charset="0"/>
              </a:rPr>
              <a:t>de la semaine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34DB32D5-0039-477D-B443-CE41B3E72682}"/>
              </a:ext>
            </a:extLst>
          </p:cNvPr>
          <p:cNvSpPr/>
          <p:nvPr/>
        </p:nvSpPr>
        <p:spPr>
          <a:xfrm>
            <a:off x="6603182" y="5834387"/>
            <a:ext cx="131959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100">
                <a:latin typeface="Abadi Extra Light" panose="020B0204020104020204" pitchFamily="34" charset="0"/>
              </a:rPr>
              <a:t>En </a:t>
            </a:r>
            <a:r>
              <a:rPr lang="nl-BE" sz="1100" err="1">
                <a:latin typeface="Abadi Extra Light" panose="020B0204020104020204" pitchFamily="34" charset="0"/>
              </a:rPr>
              <a:t>fonction</a:t>
            </a:r>
            <a:r>
              <a:rPr lang="nl-BE" sz="1100">
                <a:latin typeface="Abadi Extra Light" panose="020B0204020104020204" pitchFamily="34" charset="0"/>
              </a:rPr>
              <a:t> du </a:t>
            </a:r>
            <a:r>
              <a:rPr lang="nl-BE" sz="1100" err="1">
                <a:latin typeface="Abadi Extra Light" panose="020B0204020104020204" pitchFamily="34" charset="0"/>
              </a:rPr>
              <a:t>mois</a:t>
            </a:r>
            <a:endParaRPr lang="x-none" sz="1100">
              <a:latin typeface="Abadi Extra Light" panose="020B02040201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3B785DC4-33E7-4803-9A89-058432098FE6}"/>
              </a:ext>
            </a:extLst>
          </p:cNvPr>
          <p:cNvSpPr/>
          <p:nvPr/>
        </p:nvSpPr>
        <p:spPr>
          <a:xfrm>
            <a:off x="10702544" y="5836069"/>
            <a:ext cx="146115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100" err="1">
                <a:latin typeface="Abadi Extra Light" panose="020B0204020104020204" pitchFamily="34" charset="0"/>
              </a:rPr>
              <a:t>Résultats</a:t>
            </a:r>
            <a:r>
              <a:rPr lang="nl-BE" sz="1100">
                <a:latin typeface="Abadi Extra Light" panose="020B0204020104020204" pitchFamily="34" charset="0"/>
              </a:rPr>
              <a:t> par station de </a:t>
            </a:r>
            <a:r>
              <a:rPr lang="nl-BE" sz="1100" err="1">
                <a:latin typeface="Abadi Extra Light" panose="020B0204020104020204" pitchFamily="34" charset="0"/>
              </a:rPr>
              <a:t>comptage</a:t>
            </a:r>
            <a:endParaRPr lang="x-none" sz="1100">
              <a:latin typeface="Abadi Extra Light" panose="020B02040201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C4214FD1-8E94-47D4-AD91-FE7BFBC3847D}"/>
              </a:ext>
            </a:extLst>
          </p:cNvPr>
          <p:cNvSpPr/>
          <p:nvPr/>
        </p:nvSpPr>
        <p:spPr>
          <a:xfrm>
            <a:off x="8000486" y="5836890"/>
            <a:ext cx="11641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100">
                <a:latin typeface="Abadi Extra Light" panose="020B0204020104020204" pitchFamily="34" charset="0"/>
              </a:rPr>
              <a:t>Vitesse moyenne</a:t>
            </a:r>
            <a:endParaRPr lang="x-none" sz="1100">
              <a:latin typeface="Abadi Extra Light" panose="020B0204020104020204" pitchFamily="34" charset="0"/>
            </a:endParaRPr>
          </a:p>
        </p:txBody>
      </p:sp>
      <p:pic>
        <p:nvPicPr>
          <p:cNvPr id="45" name="Picture 44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A161C58C-7E12-457A-81F2-DDEA835F8301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alphaModFix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0991" y="3081123"/>
            <a:ext cx="3563386" cy="160001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E0B1A6CB-50EB-49D6-9670-77441DFEA154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5A6A9D92-A597-4276-968B-6A7553713A14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94B261F9-C957-4F31-A01E-759076F5AE8C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ECF85C6C-31B5-49E5-B995-240D659836A8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60B8389B-D38A-49E5-A9B4-21A4D02A31E0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5D87ACAA-17A1-465C-8941-15FA8DE12C02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A566680B-7D96-434C-A96F-22171A137B73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D9B25C70-5092-4EB5-9A2B-7402798EA2F9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3A0D3455-8CF9-4056-B8E3-0AB74DA920DF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pic>
        <p:nvPicPr>
          <p:cNvPr id="53" name="Picture 52" descr="A close up of a logo&#10;&#10;Description automatically generated">
            <a:hlinkClick r:id="rId18" action="ppaction://hlinksldjump" tooltip="Retour à l'accueil"/>
            <a:extLst>
              <a:ext uri="{FF2B5EF4-FFF2-40B4-BE49-F238E27FC236}">
                <a16:creationId xmlns:a16="http://schemas.microsoft.com/office/drawing/2014/main" xmlns="" id="{DF600B7F-5EE1-4C19-BFE9-ACF1112B8FE5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54" name="Rectangle 53">
            <a:hlinkClick r:id="rId20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96DCD20F-979F-4F2D-A9F0-03711522C0B0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5" name="Rectangle 54">
            <a:hlinkClick r:id="rId21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C4D7C7D6-E5A0-473E-886C-4B8C70A04645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Rectangle 55">
            <a:hlinkClick r:id="rId22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B89FCE34-50BD-436F-B7ED-0D94C178988C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7" name="Rectangle 56">
            <a:hlinkClick r:id="rId18" action="ppaction://hlinksldjump" tooltip="Accueil"/>
            <a:extLst>
              <a:ext uri="{FF2B5EF4-FFF2-40B4-BE49-F238E27FC236}">
                <a16:creationId xmlns:a16="http://schemas.microsoft.com/office/drawing/2014/main" xmlns="" id="{379C3D23-B293-4C79-BC29-8B49B5C2F44E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8" name="Rectangle 57">
            <a:hlinkClick r:id="rId20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F3287BF0-02AE-4C65-804F-F1933EBB3C42}"/>
              </a:ext>
            </a:extLst>
          </p:cNvPr>
          <p:cNvSpPr/>
          <p:nvPr/>
        </p:nvSpPr>
        <p:spPr>
          <a:xfrm>
            <a:off x="5700314" y="94950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9" name="Rectangle 58">
            <a:hlinkClick r:id="rId21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5F425DE4-EF15-4D85-9C4D-487DEA8D8FA3}"/>
              </a:ext>
            </a:extLst>
          </p:cNvPr>
          <p:cNvSpPr/>
          <p:nvPr/>
        </p:nvSpPr>
        <p:spPr>
          <a:xfrm>
            <a:off x="6930642" y="865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1" name="Rectangle 60">
            <a:hlinkClick r:id="rId22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ACFCF6AC-B2A1-4E28-8C65-0346F823962F}"/>
              </a:ext>
            </a:extLst>
          </p:cNvPr>
          <p:cNvSpPr/>
          <p:nvPr/>
        </p:nvSpPr>
        <p:spPr>
          <a:xfrm>
            <a:off x="8248108" y="102371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2" name="Rectangle 61">
            <a:hlinkClick r:id="rId18" action="ppaction://hlinksldjump" tooltip="Accueil"/>
            <a:extLst>
              <a:ext uri="{FF2B5EF4-FFF2-40B4-BE49-F238E27FC236}">
                <a16:creationId xmlns:a16="http://schemas.microsoft.com/office/drawing/2014/main" xmlns="" id="{FC4BE004-C21A-450D-89CB-F01350311800}"/>
              </a:ext>
            </a:extLst>
          </p:cNvPr>
          <p:cNvSpPr/>
          <p:nvPr/>
        </p:nvSpPr>
        <p:spPr>
          <a:xfrm>
            <a:off x="10963210" y="902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3" name="Rectangle 62">
            <a:hlinkClick r:id="rId23" action="ppaction://hlinksldjump" tooltip="Voiture électrique?"/>
            <a:extLst>
              <a:ext uri="{FF2B5EF4-FFF2-40B4-BE49-F238E27FC236}">
                <a16:creationId xmlns:a16="http://schemas.microsoft.com/office/drawing/2014/main" xmlns="" id="{E08FDEBA-8E3B-4F79-B994-3000F9D50072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xmlns="" id="{912F37BB-27A7-4A6A-8A33-11DB9D679AA6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1527" y="2797620"/>
            <a:ext cx="7030473" cy="754120"/>
          </a:xfrm>
          <a:prstGeom prst="rect">
            <a:avLst/>
          </a:prstGeom>
        </p:spPr>
      </p:pic>
      <p:pic>
        <p:nvPicPr>
          <p:cNvPr id="25" name="Picture 6" descr="Podobny obraz">
            <a:extLst>
              <a:ext uri="{FF2B5EF4-FFF2-40B4-BE49-F238E27FC236}">
                <a16:creationId xmlns:a16="http://schemas.microsoft.com/office/drawing/2014/main" xmlns="" id="{EEFCFC92-391C-4CB2-9078-DAFCDB05B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0486" y="2094793"/>
            <a:ext cx="740773" cy="74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3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A3AE2306-2BF1-4BF8-96BB-F9B7BCE73783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77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05F88F93-03AF-4EDD-85B6-D39F6ECD28C3}"/>
              </a:ext>
            </a:extLst>
          </p:cNvPr>
          <p:cNvSpPr/>
          <p:nvPr/>
        </p:nvSpPr>
        <p:spPr>
          <a:xfrm>
            <a:off x="2959954" y="1786677"/>
            <a:ext cx="9231326" cy="4581735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91D36892-027A-438F-B348-E75F807F0865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5" name="Picture 34" descr="A close up of a logo&#10;&#10;Description automatically generated">
            <a:hlinkClick r:id="rId3" action="ppaction://hlinksldjump" tooltip="En fonction de l'heure de la journée"/>
            <a:extLst>
              <a:ext uri="{FF2B5EF4-FFF2-40B4-BE49-F238E27FC236}">
                <a16:creationId xmlns:a16="http://schemas.microsoft.com/office/drawing/2014/main" xmlns="" id="{470BE6D3-AE99-4A09-9A77-FC1038118F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87" t="-15639"/>
          <a:stretch/>
        </p:blipFill>
        <p:spPr>
          <a:xfrm flipH="1">
            <a:off x="10446761" y="812926"/>
            <a:ext cx="747054" cy="747054"/>
          </a:xfrm>
          <a:prstGeom prst="rect">
            <a:avLst/>
          </a:prstGeom>
        </p:spPr>
      </p:pic>
      <p:pic>
        <p:nvPicPr>
          <p:cNvPr id="37" name="Picture 36" descr="A close up of a logo&#10;&#10;Description automatically generated">
            <a:hlinkClick r:id="rId5" action="ppaction://hlinksldjump" tooltip="Par jour"/>
            <a:extLst>
              <a:ext uri="{FF2B5EF4-FFF2-40B4-BE49-F238E27FC236}">
                <a16:creationId xmlns:a16="http://schemas.microsoft.com/office/drawing/2014/main" xmlns="" id="{2E8C6842-6345-44F2-AEE4-6A16F70DC15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 flipH="1">
            <a:off x="7777278" y="901068"/>
            <a:ext cx="804585" cy="685765"/>
          </a:xfrm>
          <a:prstGeom prst="rect">
            <a:avLst/>
          </a:prstGeom>
        </p:spPr>
      </p:pic>
      <p:pic>
        <p:nvPicPr>
          <p:cNvPr id="38" name="Picture 37" descr="A close up of a logo&#10;&#10;Description automatically generated">
            <a:hlinkClick r:id="rId7" action="ppaction://hlinksldjump" tooltip="Par mois"/>
            <a:extLst>
              <a:ext uri="{FF2B5EF4-FFF2-40B4-BE49-F238E27FC236}">
                <a16:creationId xmlns:a16="http://schemas.microsoft.com/office/drawing/2014/main" xmlns="" id="{C06E8095-1575-409B-9B9A-7A860D26A54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57"/>
          <a:stretch/>
        </p:blipFill>
        <p:spPr>
          <a:xfrm flipH="1">
            <a:off x="8640594" y="887670"/>
            <a:ext cx="803317" cy="675113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C0476A79-CA02-45BD-9711-E43E0741FCE9}"/>
              </a:ext>
            </a:extLst>
          </p:cNvPr>
          <p:cNvSpPr/>
          <p:nvPr/>
        </p:nvSpPr>
        <p:spPr>
          <a:xfrm>
            <a:off x="4244905" y="1949546"/>
            <a:ext cx="7551986" cy="307777"/>
          </a:xfrm>
          <a:prstGeom prst="rect">
            <a:avLst/>
          </a:prstGeom>
          <a:solidFill>
            <a:srgbClr val="606672"/>
          </a:solidFill>
          <a:ln w="12700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400" spc="300">
                <a:solidFill>
                  <a:schemeClr val="bg1"/>
                </a:solidFill>
                <a:latin typeface="Selawik Semibold" panose="020B0702040204020203" pitchFamily="34" charset="0"/>
              </a:rPr>
              <a:t>NOMBRE DE VÉLOS PASSANT PAR JOUR</a:t>
            </a:r>
          </a:p>
        </p:txBody>
      </p:sp>
      <p:pic>
        <p:nvPicPr>
          <p:cNvPr id="22" name="Picture 21" descr="A close up of a logo&#10;&#10;Description automatically generated">
            <a:hlinkClick r:id="rId9" action="ppaction://hlinksldjump" tooltip="Par station de comptage"/>
            <a:extLst>
              <a:ext uri="{FF2B5EF4-FFF2-40B4-BE49-F238E27FC236}">
                <a16:creationId xmlns:a16="http://schemas.microsoft.com/office/drawing/2014/main" xmlns="" id="{E0FEBBD3-6275-46E5-9991-13F2063A276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63"/>
          <a:stretch/>
        </p:blipFill>
        <p:spPr>
          <a:xfrm flipH="1">
            <a:off x="11303745" y="938070"/>
            <a:ext cx="750591" cy="624713"/>
          </a:xfrm>
          <a:prstGeom prst="rect">
            <a:avLst/>
          </a:prstGeom>
        </p:spPr>
      </p:pic>
      <p:sp>
        <p:nvSpPr>
          <p:cNvPr id="30" name="TextBox 29">
            <a:hlinkClick r:id="rId5" action="ppaction://hlinksldjump" tooltip="Par jour de la semaine"/>
            <a:extLst>
              <a:ext uri="{FF2B5EF4-FFF2-40B4-BE49-F238E27FC236}">
                <a16:creationId xmlns:a16="http://schemas.microsoft.com/office/drawing/2014/main" xmlns="" id="{CED50B75-811D-45CD-85A0-424524F95C52}"/>
              </a:ext>
            </a:extLst>
          </p:cNvPr>
          <p:cNvSpPr txBox="1"/>
          <p:nvPr/>
        </p:nvSpPr>
        <p:spPr>
          <a:xfrm>
            <a:off x="7898347" y="1192271"/>
            <a:ext cx="664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 dirty="0">
              <a:solidFill>
                <a:schemeClr val="tx1">
                  <a:lumMod val="85000"/>
                  <a:lumOff val="1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98426D50-404E-4F42-AF5C-9125AE4F64BB}"/>
              </a:ext>
            </a:extLst>
          </p:cNvPr>
          <p:cNvSpPr/>
          <p:nvPr/>
        </p:nvSpPr>
        <p:spPr>
          <a:xfrm>
            <a:off x="0" y="5778539"/>
            <a:ext cx="12192000" cy="1079462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1" name="Picture 30">
            <a:hlinkClick r:id="rId11"/>
            <a:extLst>
              <a:ext uri="{FF2B5EF4-FFF2-40B4-BE49-F238E27FC236}">
                <a16:creationId xmlns:a16="http://schemas.microsoft.com/office/drawing/2014/main" xmlns="" id="{1D90312C-0807-4F05-934C-20EDBBE783C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6" y="5873174"/>
            <a:ext cx="1983366" cy="97232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E05F3227-9742-4165-822F-4136AE53BD9E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D53EF96-94A2-475D-96F3-71C2BAA3BBC9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8E22283-BF80-4145-B814-BB64CAF7F51F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02B29F92-B774-4426-A073-D6E728B38E96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601072CD-D8A3-4F6F-87F1-3B2FC4248D6E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7950018-7DBC-49D1-A599-4A4263404E06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DCE80FE8-4731-4690-90AB-A031A33E1DBE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37BBD599-A406-4A86-A922-AA9433FBCEE9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0D7C237B-26E3-44F3-BF80-8FB5E1A7B917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pic>
        <p:nvPicPr>
          <p:cNvPr id="45" name="Picture 44" descr="A close up of a logo&#10;&#10;Description automatically generated">
            <a:hlinkClick r:id="rId13" action="ppaction://hlinksldjump" tooltip="Retour à l'accueil"/>
            <a:extLst>
              <a:ext uri="{FF2B5EF4-FFF2-40B4-BE49-F238E27FC236}">
                <a16:creationId xmlns:a16="http://schemas.microsoft.com/office/drawing/2014/main" xmlns="" id="{B0E21018-3739-40DD-98F6-59DA782D478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46" name="Rectangle 45">
            <a:hlinkClick r:id="rId15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7E961A64-786A-4561-88AA-C56A60FA088E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Rectangle 46">
            <a:hlinkClick r:id="rId16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73CE0741-2E90-4C92-8136-733AEE5270B5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8" name="Rectangle 47">
            <a:hlinkClick r:id="rId17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FA3FB086-46F1-4B90-8E3A-EB426BD6C228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" name="Rectangle 48">
            <a:hlinkClick r:id="rId13" action="ppaction://hlinksldjump" tooltip="Accueil"/>
            <a:extLst>
              <a:ext uri="{FF2B5EF4-FFF2-40B4-BE49-F238E27FC236}">
                <a16:creationId xmlns:a16="http://schemas.microsoft.com/office/drawing/2014/main" xmlns="" id="{FDD29A84-B003-46A1-AD8F-1177ACFD04CD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" name="Rectangle 49">
            <a:hlinkClick r:id="rId15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2FA973D9-75C8-4B70-B7ED-02F53C785A5F}"/>
              </a:ext>
            </a:extLst>
          </p:cNvPr>
          <p:cNvSpPr/>
          <p:nvPr/>
        </p:nvSpPr>
        <p:spPr>
          <a:xfrm>
            <a:off x="5700314" y="94950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" name="Rectangle 50">
            <a:hlinkClick r:id="rId16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12C6012D-46DD-42FA-A954-D5E3C87DDD70}"/>
              </a:ext>
            </a:extLst>
          </p:cNvPr>
          <p:cNvSpPr/>
          <p:nvPr/>
        </p:nvSpPr>
        <p:spPr>
          <a:xfrm>
            <a:off x="6930642" y="865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2" name="Rectangle 51">
            <a:hlinkClick r:id="rId17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86F2203F-BCB9-421A-A078-207D635316BB}"/>
              </a:ext>
            </a:extLst>
          </p:cNvPr>
          <p:cNvSpPr/>
          <p:nvPr/>
        </p:nvSpPr>
        <p:spPr>
          <a:xfrm>
            <a:off x="8248108" y="102371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3" name="Rectangle 52">
            <a:hlinkClick r:id="rId13" action="ppaction://hlinksldjump" tooltip="Accueil"/>
            <a:extLst>
              <a:ext uri="{FF2B5EF4-FFF2-40B4-BE49-F238E27FC236}">
                <a16:creationId xmlns:a16="http://schemas.microsoft.com/office/drawing/2014/main" xmlns="" id="{321B2FAB-5366-4654-8BE4-C7EAA610F9D0}"/>
              </a:ext>
            </a:extLst>
          </p:cNvPr>
          <p:cNvSpPr/>
          <p:nvPr/>
        </p:nvSpPr>
        <p:spPr>
          <a:xfrm>
            <a:off x="10963210" y="902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4" name="Rectangle 53">
            <a:hlinkClick r:id="rId18" action="ppaction://hlinksldjump" tooltip="Voiture électrique?"/>
            <a:extLst>
              <a:ext uri="{FF2B5EF4-FFF2-40B4-BE49-F238E27FC236}">
                <a16:creationId xmlns:a16="http://schemas.microsoft.com/office/drawing/2014/main" xmlns="" id="{B1D01A33-AFBF-4B53-B3F3-0EB942486A1F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5" name="Picture 54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DF82DA69-A13D-466A-9234-F643DD772579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C1E9D8DE-5B0A-415B-9E14-0A015B28350A}"/>
              </a:ext>
            </a:extLst>
          </p:cNvPr>
          <p:cNvSpPr/>
          <p:nvPr/>
        </p:nvSpPr>
        <p:spPr>
          <a:xfrm>
            <a:off x="8926362" y="6400633"/>
            <a:ext cx="3389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Basés </a:t>
            </a:r>
            <a:r>
              <a:rPr lang="nl-BE" sz="1200" err="1">
                <a:solidFill>
                  <a:schemeClr val="bg1"/>
                </a:solidFill>
                <a:latin typeface="Selawik Light" panose="020B0604020202020204" pitchFamily="34" charset="0"/>
              </a:rPr>
              <a:t>sur</a:t>
            </a: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 les </a:t>
            </a:r>
            <a:r>
              <a:rPr lang="nl-BE" sz="1200" err="1">
                <a:solidFill>
                  <a:schemeClr val="bg1"/>
                </a:solidFill>
                <a:latin typeface="Selawik Light" panose="020B0604020202020204" pitchFamily="34" charset="0"/>
              </a:rPr>
              <a:t>chiffres</a:t>
            </a: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 de 2012 à 2019 en </a:t>
            </a:r>
            <a:r>
              <a:rPr lang="nl-BE" sz="1200" err="1">
                <a:solidFill>
                  <a:schemeClr val="bg1"/>
                </a:solidFill>
                <a:latin typeface="Selawik Light" panose="020B0604020202020204" pitchFamily="34" charset="0"/>
              </a:rPr>
              <a:t>Flandre</a:t>
            </a: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,</a:t>
            </a:r>
          </a:p>
          <a:p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 et 2018 – 2019 à Bruxelles</a:t>
            </a:r>
            <a:endParaRPr lang="x-none" sz="1200">
              <a:solidFill>
                <a:schemeClr val="bg1"/>
              </a:solidFill>
              <a:latin typeface="Selawik Light" panose="020B0604020202020204" pitchFamily="34" charset="0"/>
            </a:endParaRPr>
          </a:p>
        </p:txBody>
      </p:sp>
      <p:graphicFrame>
        <p:nvGraphicFramePr>
          <p:cNvPr id="59" name="Chart 58">
            <a:extLst>
              <a:ext uri="{FF2B5EF4-FFF2-40B4-BE49-F238E27FC236}">
                <a16:creationId xmlns:a16="http://schemas.microsoft.com/office/drawing/2014/main" xmlns="" id="{4B1F4267-6902-4568-9597-87B7B347F4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5179111"/>
              </p:ext>
            </p:extLst>
          </p:nvPr>
        </p:nvGraphicFramePr>
        <p:xfrm>
          <a:off x="3051744" y="2681255"/>
          <a:ext cx="4465089" cy="2545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61" name="Chart 60">
            <a:extLst>
              <a:ext uri="{FF2B5EF4-FFF2-40B4-BE49-F238E27FC236}">
                <a16:creationId xmlns:a16="http://schemas.microsoft.com/office/drawing/2014/main" xmlns="" id="{E591B13F-325C-4DD0-B24B-A85E5C489F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4106877"/>
              </p:ext>
            </p:extLst>
          </p:nvPr>
        </p:nvGraphicFramePr>
        <p:xfrm>
          <a:off x="7585288" y="2681255"/>
          <a:ext cx="4469048" cy="2529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pic>
        <p:nvPicPr>
          <p:cNvPr id="36" name="Picture 35" descr="A close up of a logo&#10;&#10;Description automatically generated">
            <a:hlinkClick r:id="rId22" action="ppaction://hlinksldjump" tooltip="Vitesse moyenne observée (VS. voiture)"/>
            <a:extLst>
              <a:ext uri="{FF2B5EF4-FFF2-40B4-BE49-F238E27FC236}">
                <a16:creationId xmlns:a16="http://schemas.microsoft.com/office/drawing/2014/main" xmlns="" id="{3911D386-435E-4ECA-AE75-FC290F727EA0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545894" y="887670"/>
            <a:ext cx="790938" cy="64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38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C12DAA8E-6CE2-4A7F-83C6-DEC40745ADFD}"/>
              </a:ext>
            </a:extLst>
          </p:cNvPr>
          <p:cNvSpPr/>
          <p:nvPr/>
        </p:nvSpPr>
        <p:spPr>
          <a:xfrm>
            <a:off x="3880884" y="1786677"/>
            <a:ext cx="8310395" cy="4581735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xmlns="" id="{DA37398B-DC8F-4506-9D66-D67EA932E8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1285375"/>
              </p:ext>
            </p:extLst>
          </p:nvPr>
        </p:nvGraphicFramePr>
        <p:xfrm>
          <a:off x="4415400" y="2442498"/>
          <a:ext cx="7424141" cy="3018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AA0B6B93-0CC5-4D61-BEE6-824C9071F607}"/>
              </a:ext>
            </a:extLst>
          </p:cNvPr>
          <p:cNvSpPr/>
          <p:nvPr/>
        </p:nvSpPr>
        <p:spPr>
          <a:xfrm>
            <a:off x="4426033" y="2130032"/>
            <a:ext cx="7424141" cy="307777"/>
          </a:xfrm>
          <a:prstGeom prst="rect">
            <a:avLst/>
          </a:prstGeom>
          <a:solidFill>
            <a:srgbClr val="606672"/>
          </a:solidFill>
          <a:ln w="38100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400" spc="300">
                <a:solidFill>
                  <a:schemeClr val="bg1"/>
                </a:solidFill>
                <a:latin typeface="Selawik Semibold" panose="020B0702040204020203" pitchFamily="34" charset="0"/>
              </a:rPr>
              <a:t>NOMBRE DE VÉLOS PASSANT PAR MOIS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BEBF2543-A515-4A1A-B530-78E8C51A2780}"/>
              </a:ext>
            </a:extLst>
          </p:cNvPr>
          <p:cNvSpPr/>
          <p:nvPr/>
        </p:nvSpPr>
        <p:spPr>
          <a:xfrm>
            <a:off x="4528568" y="6226791"/>
            <a:ext cx="425569" cy="225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8" name="Picture 27" descr="A close up of a logo&#10;&#10;Description automatically generated">
            <a:hlinkClick r:id="rId4" action="ppaction://hlinksldjump" tooltip="En fonction de l'heure de la journée"/>
            <a:extLst>
              <a:ext uri="{FF2B5EF4-FFF2-40B4-BE49-F238E27FC236}">
                <a16:creationId xmlns:a16="http://schemas.microsoft.com/office/drawing/2014/main" xmlns="" id="{C56853BC-3314-4303-9145-FAD9D5F1D0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87" t="-15639"/>
          <a:stretch/>
        </p:blipFill>
        <p:spPr>
          <a:xfrm flipH="1">
            <a:off x="10446761" y="812926"/>
            <a:ext cx="747054" cy="747054"/>
          </a:xfrm>
          <a:prstGeom prst="rect">
            <a:avLst/>
          </a:prstGeom>
        </p:spPr>
      </p:pic>
      <p:pic>
        <p:nvPicPr>
          <p:cNvPr id="29" name="Picture 28" descr="A close up of a logo&#10;&#10;Description automatically generated">
            <a:hlinkClick r:id="rId6" action="ppaction://hlinksldjump" tooltip="Vitesse moyenne observée (VS. voiture)"/>
            <a:extLst>
              <a:ext uri="{FF2B5EF4-FFF2-40B4-BE49-F238E27FC236}">
                <a16:creationId xmlns:a16="http://schemas.microsoft.com/office/drawing/2014/main" xmlns="" id="{7A11A66A-5C2B-4712-A00E-B27F108FB49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518598" y="887670"/>
            <a:ext cx="790938" cy="649612"/>
          </a:xfrm>
          <a:prstGeom prst="rect">
            <a:avLst/>
          </a:prstGeom>
        </p:spPr>
      </p:pic>
      <p:pic>
        <p:nvPicPr>
          <p:cNvPr id="31" name="Picture 30" descr="A close up of a logo&#10;&#10;Description automatically generated">
            <a:hlinkClick r:id="rId8" action="ppaction://hlinksldjump" tooltip="Par mois"/>
            <a:extLst>
              <a:ext uri="{FF2B5EF4-FFF2-40B4-BE49-F238E27FC236}">
                <a16:creationId xmlns:a16="http://schemas.microsoft.com/office/drawing/2014/main" xmlns="" id="{C2E15BBC-3A53-4DA3-B99B-536D6A9A85A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57"/>
          <a:stretch/>
        </p:blipFill>
        <p:spPr>
          <a:xfrm flipH="1">
            <a:off x="8640594" y="887670"/>
            <a:ext cx="803317" cy="675113"/>
          </a:xfrm>
          <a:prstGeom prst="rect">
            <a:avLst/>
          </a:prstGeom>
        </p:spPr>
      </p:pic>
      <p:pic>
        <p:nvPicPr>
          <p:cNvPr id="32" name="Picture 31" descr="A close up of a logo&#10;&#10;Description automatically generated">
            <a:hlinkClick r:id="rId10" action="ppaction://hlinksldjump" tooltip="Par station de comptage"/>
            <a:extLst>
              <a:ext uri="{FF2B5EF4-FFF2-40B4-BE49-F238E27FC236}">
                <a16:creationId xmlns:a16="http://schemas.microsoft.com/office/drawing/2014/main" xmlns="" id="{90BC0CD7-D25D-43F1-BF1C-9C9984FE328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63"/>
          <a:stretch/>
        </p:blipFill>
        <p:spPr>
          <a:xfrm flipH="1">
            <a:off x="11303745" y="938070"/>
            <a:ext cx="750591" cy="624713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91D36892-027A-438F-B348-E75F807F0865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36C309E5-7F31-4614-8A3F-11CB2C766303}"/>
              </a:ext>
            </a:extLst>
          </p:cNvPr>
          <p:cNvSpPr/>
          <p:nvPr/>
        </p:nvSpPr>
        <p:spPr>
          <a:xfrm>
            <a:off x="0" y="5778539"/>
            <a:ext cx="12192000" cy="1079462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8" name="Picture 37">
            <a:hlinkClick r:id="rId12"/>
            <a:extLst>
              <a:ext uri="{FF2B5EF4-FFF2-40B4-BE49-F238E27FC236}">
                <a16:creationId xmlns:a16="http://schemas.microsoft.com/office/drawing/2014/main" xmlns="" id="{17C6CBCB-900E-4A33-ABDD-E4805283E5E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6" y="5873174"/>
            <a:ext cx="1983366" cy="97232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48A398A8-F89B-4F88-8BF9-AD874EA8904C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F7970AD5-2933-4F5A-BE4E-BE9FAE7E3D03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F62D737-E113-4474-AF77-E36C210D779C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5EE37AE8-D8D6-4BD8-AABE-289B69C2784C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10CF2AE3-0455-472D-8894-53F02BDBF0DC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FD3ECA23-6BA4-483D-A6AE-1786A7171C5E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1D1C1873-85B4-4A15-86B1-FCBA7E487720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23A28C17-4B4A-44FC-826D-56D4C0C59BE9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929DB6A6-A66C-495C-962D-CF089E9A5E90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pic>
        <p:nvPicPr>
          <p:cNvPr id="53" name="Picture 52" descr="A close up of a logo&#10;&#10;Description automatically generated">
            <a:hlinkClick r:id="rId14" action="ppaction://hlinksldjump" tooltip="Retour à l'accueil"/>
            <a:extLst>
              <a:ext uri="{FF2B5EF4-FFF2-40B4-BE49-F238E27FC236}">
                <a16:creationId xmlns:a16="http://schemas.microsoft.com/office/drawing/2014/main" xmlns="" id="{407B4B46-5785-4067-9E79-C476DD26ED3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54" name="Rectangle 53">
            <a:hlinkClick r:id="rId16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FCE94DF7-67FF-4C57-82E2-3C934D61CDB4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5" name="Rectangle 54">
            <a:hlinkClick r:id="rId17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5BB05919-D340-4B67-93F8-E593CABC58D8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Rectangle 55">
            <a:hlinkClick r:id="rId18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58304F12-D78B-4BCC-A6CA-35E6EEE1BFF9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7" name="Rectangle 56">
            <a:hlinkClick r:id="rId14" action="ppaction://hlinksldjump" tooltip="Accueil"/>
            <a:extLst>
              <a:ext uri="{FF2B5EF4-FFF2-40B4-BE49-F238E27FC236}">
                <a16:creationId xmlns:a16="http://schemas.microsoft.com/office/drawing/2014/main" xmlns="" id="{54CAD0D7-97C3-4870-9591-80F67E652F6C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8" name="Rectangle 57">
            <a:hlinkClick r:id="rId16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1C932974-501E-43F9-A761-E45F0A65A0FB}"/>
              </a:ext>
            </a:extLst>
          </p:cNvPr>
          <p:cNvSpPr/>
          <p:nvPr/>
        </p:nvSpPr>
        <p:spPr>
          <a:xfrm>
            <a:off x="5700314" y="94950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9" name="Rectangle 58">
            <a:hlinkClick r:id="rId17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78850AFA-2DBD-47FA-8B8D-97E45EB8A412}"/>
              </a:ext>
            </a:extLst>
          </p:cNvPr>
          <p:cNvSpPr/>
          <p:nvPr/>
        </p:nvSpPr>
        <p:spPr>
          <a:xfrm>
            <a:off x="6930642" y="865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1" name="Rectangle 60">
            <a:hlinkClick r:id="rId18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D25575D8-1A9C-4B7D-9232-765CDD4295E4}"/>
              </a:ext>
            </a:extLst>
          </p:cNvPr>
          <p:cNvSpPr/>
          <p:nvPr/>
        </p:nvSpPr>
        <p:spPr>
          <a:xfrm>
            <a:off x="8248108" y="102371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2" name="Rectangle 61">
            <a:hlinkClick r:id="rId14" action="ppaction://hlinksldjump" tooltip="Accueil"/>
            <a:extLst>
              <a:ext uri="{FF2B5EF4-FFF2-40B4-BE49-F238E27FC236}">
                <a16:creationId xmlns:a16="http://schemas.microsoft.com/office/drawing/2014/main" xmlns="" id="{A799B69E-E51D-48BD-B34A-A926E4086094}"/>
              </a:ext>
            </a:extLst>
          </p:cNvPr>
          <p:cNvSpPr/>
          <p:nvPr/>
        </p:nvSpPr>
        <p:spPr>
          <a:xfrm>
            <a:off x="10963210" y="902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3" name="Rectangle 62">
            <a:hlinkClick r:id="rId19" action="ppaction://hlinksldjump" tooltip="Voiture électrique?"/>
            <a:extLst>
              <a:ext uri="{FF2B5EF4-FFF2-40B4-BE49-F238E27FC236}">
                <a16:creationId xmlns:a16="http://schemas.microsoft.com/office/drawing/2014/main" xmlns="" id="{F12629FE-0156-4D72-9473-337A9BF14486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0" name="Picture 39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811CFC3A-80AD-4956-8C9E-A697F74D3D54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B998CB23-F347-469A-9813-0BDD05E7A9EA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58860" y="1507333"/>
            <a:ext cx="2468916" cy="2214247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D05972A1-DCE5-4A69-B34B-E564016CA68B}"/>
              </a:ext>
            </a:extLst>
          </p:cNvPr>
          <p:cNvSpPr/>
          <p:nvPr/>
        </p:nvSpPr>
        <p:spPr>
          <a:xfrm>
            <a:off x="8926362" y="6400633"/>
            <a:ext cx="3389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Basés </a:t>
            </a:r>
            <a:r>
              <a:rPr lang="nl-BE" sz="1200" err="1">
                <a:solidFill>
                  <a:schemeClr val="bg1"/>
                </a:solidFill>
                <a:latin typeface="Selawik Light" panose="020B0604020202020204" pitchFamily="34" charset="0"/>
              </a:rPr>
              <a:t>sur</a:t>
            </a: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 les </a:t>
            </a:r>
            <a:r>
              <a:rPr lang="nl-BE" sz="1200" err="1">
                <a:solidFill>
                  <a:schemeClr val="bg1"/>
                </a:solidFill>
                <a:latin typeface="Selawik Light" panose="020B0604020202020204" pitchFamily="34" charset="0"/>
              </a:rPr>
              <a:t>chiffres</a:t>
            </a: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 de 2012 à 2019 en </a:t>
            </a:r>
            <a:r>
              <a:rPr lang="nl-BE" sz="1200" err="1">
                <a:solidFill>
                  <a:schemeClr val="bg1"/>
                </a:solidFill>
                <a:latin typeface="Selawik Light" panose="020B0604020202020204" pitchFamily="34" charset="0"/>
              </a:rPr>
              <a:t>Flandre</a:t>
            </a: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,</a:t>
            </a:r>
          </a:p>
          <a:p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 et 2018 – 2019 à Bruxelles</a:t>
            </a:r>
            <a:endParaRPr lang="x-none" sz="1200">
              <a:solidFill>
                <a:schemeClr val="bg1"/>
              </a:solidFill>
              <a:latin typeface="Selawik Light" panose="020B0604020202020204" pitchFamily="34" charset="0"/>
            </a:endParaRPr>
          </a:p>
        </p:txBody>
      </p:sp>
      <p:pic>
        <p:nvPicPr>
          <p:cNvPr id="43" name="Picture 42" descr="A close up of a logo&#10;&#10;Description automatically generated">
            <a:hlinkClick r:id="rId22" action="ppaction://hlinksldjump" tooltip="Par jour"/>
            <a:extLst>
              <a:ext uri="{FF2B5EF4-FFF2-40B4-BE49-F238E27FC236}">
                <a16:creationId xmlns:a16="http://schemas.microsoft.com/office/drawing/2014/main" xmlns="" id="{743A59CE-548A-461C-A276-F798AE605205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 flipH="1">
            <a:off x="7777278" y="901068"/>
            <a:ext cx="804585" cy="685765"/>
          </a:xfrm>
          <a:prstGeom prst="rect">
            <a:avLst/>
          </a:prstGeom>
        </p:spPr>
      </p:pic>
      <p:sp>
        <p:nvSpPr>
          <p:cNvPr id="65" name="TextBox 64">
            <a:hlinkClick r:id="rId22" action="ppaction://hlinksldjump" tooltip="Par jour de la semaine"/>
            <a:extLst>
              <a:ext uri="{FF2B5EF4-FFF2-40B4-BE49-F238E27FC236}">
                <a16:creationId xmlns:a16="http://schemas.microsoft.com/office/drawing/2014/main" xmlns="" id="{26C9E67F-0CFA-4BF6-BEF9-9EFBAA98881F}"/>
              </a:ext>
            </a:extLst>
          </p:cNvPr>
          <p:cNvSpPr txBox="1"/>
          <p:nvPr/>
        </p:nvSpPr>
        <p:spPr>
          <a:xfrm>
            <a:off x="7898347" y="1192271"/>
            <a:ext cx="664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 dirty="0">
              <a:solidFill>
                <a:schemeClr val="bg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61AF78E-54A1-423C-92FC-7042A7226925}"/>
              </a:ext>
            </a:extLst>
          </p:cNvPr>
          <p:cNvSpPr txBox="1"/>
          <p:nvPr/>
        </p:nvSpPr>
        <p:spPr>
          <a:xfrm>
            <a:off x="9058233" y="2540691"/>
            <a:ext cx="18809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(Brabant </a:t>
            </a:r>
            <a:r>
              <a:rPr lang="nl-BE" sz="1200" dirty="0" err="1"/>
              <a:t>Flamand</a:t>
            </a:r>
            <a:r>
              <a:rPr lang="nl-BE" sz="1200" dirty="0"/>
              <a:t>)</a:t>
            </a:r>
            <a:endParaRPr lang="x-none" sz="1200" dirty="0"/>
          </a:p>
        </p:txBody>
      </p:sp>
    </p:spTree>
    <p:extLst>
      <p:ext uri="{BB962C8B-B14F-4D97-AF65-F5344CB8AC3E}">
        <p14:creationId xmlns:p14="http://schemas.microsoft.com/office/powerpoint/2010/main" val="2339887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F19D513D-0CCD-49EE-A0CF-EE831D387CEB}"/>
              </a:ext>
            </a:extLst>
          </p:cNvPr>
          <p:cNvSpPr/>
          <p:nvPr/>
        </p:nvSpPr>
        <p:spPr>
          <a:xfrm>
            <a:off x="3489640" y="2805265"/>
            <a:ext cx="8701640" cy="3563147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xmlns="" id="{D6F923D7-B7F9-4A20-A5F6-35BA278825BF}"/>
              </a:ext>
            </a:extLst>
          </p:cNvPr>
          <p:cNvSpPr/>
          <p:nvPr/>
        </p:nvSpPr>
        <p:spPr>
          <a:xfrm>
            <a:off x="0" y="5720143"/>
            <a:ext cx="12192000" cy="1137858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16905E3-2A31-4478-AB39-132A82924A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1939" y="394348"/>
            <a:ext cx="2798195" cy="2358790"/>
          </a:xfrm>
          <a:prstGeom prst="rect">
            <a:avLst/>
          </a:prstGeom>
        </p:spPr>
      </p:pic>
      <p:sp>
        <p:nvSpPr>
          <p:cNvPr id="25" name="Isosceles Triangle 24">
            <a:extLst>
              <a:ext uri="{FF2B5EF4-FFF2-40B4-BE49-F238E27FC236}">
                <a16:creationId xmlns:a16="http://schemas.microsoft.com/office/drawing/2014/main" xmlns="" id="{E1BE3E6F-B255-486C-8274-BD3C3E68358F}"/>
              </a:ext>
            </a:extLst>
          </p:cNvPr>
          <p:cNvSpPr/>
          <p:nvPr/>
        </p:nvSpPr>
        <p:spPr>
          <a:xfrm rot="1199426">
            <a:off x="4589028" y="2011629"/>
            <a:ext cx="45719" cy="56204"/>
          </a:xfrm>
          <a:prstGeom prst="triangle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5FA7C138-02AA-43CF-BDB6-76EEF3D0D3B5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096A4EB-B467-4312-87E6-13757F096D00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B92DB6A-D63B-4FA7-BA46-FC4698210E9F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F4DD0B1-289A-4B18-A697-DCAC3ADE7E87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B8B2A0C-710F-4602-BF7B-63F9555492DD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3C34A7A6-B5EF-4F25-801E-48E5EE36D767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3D9DD45D-0CC8-4065-A434-43C18A4B409F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EAE1EF23-7264-4512-8F49-18CB7C6101AF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èlectrique</a:t>
            </a:r>
          </a:p>
        </p:txBody>
      </p:sp>
      <p:pic>
        <p:nvPicPr>
          <p:cNvPr id="35" name="Picture 3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29064E5-2980-4705-B338-C8811C6A18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02095" y="86561"/>
            <a:ext cx="833133" cy="68306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8D1C455-7483-477B-B08A-F2C735BCC57A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39" name="Rectangle 38">
            <a:hlinkClick r:id="rId5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8EAF952B-4DA2-4FED-9A3D-E05750D28E0A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3" name="Rectangle 42">
            <a:hlinkClick r:id="rId6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1D7F5CE0-B710-47A9-8B89-2E6E7C50999E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" name="Rectangle 48">
            <a:hlinkClick r:id="rId7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89A7E86C-6A3D-42BD-B1CC-783BC2865C01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" name="Rectangle 49">
            <a:hlinkClick r:id="rId8" action="ppaction://hlinksldjump" tooltip="Voiture électrique?"/>
            <a:extLst>
              <a:ext uri="{FF2B5EF4-FFF2-40B4-BE49-F238E27FC236}">
                <a16:creationId xmlns:a16="http://schemas.microsoft.com/office/drawing/2014/main" xmlns="" id="{1878A3AF-4E44-433B-9595-3171E28405A1}"/>
              </a:ext>
            </a:extLst>
          </p:cNvPr>
          <p:cNvSpPr/>
          <p:nvPr/>
        </p:nvSpPr>
        <p:spPr>
          <a:xfrm>
            <a:off x="9585603" y="1055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" name="Rectangle 50">
            <a:hlinkClick r:id="rId9" action="ppaction://hlinksldjump" tooltip="Accueil"/>
            <a:extLst>
              <a:ext uri="{FF2B5EF4-FFF2-40B4-BE49-F238E27FC236}">
                <a16:creationId xmlns:a16="http://schemas.microsoft.com/office/drawing/2014/main" xmlns="" id="{74A65EF0-65B1-464D-94B6-28013DAB7FBA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3FCFBF7-9A93-42B2-B569-23B461B24C74}"/>
              </a:ext>
            </a:extLst>
          </p:cNvPr>
          <p:cNvSpPr/>
          <p:nvPr/>
        </p:nvSpPr>
        <p:spPr>
          <a:xfrm>
            <a:off x="5071873" y="820452"/>
            <a:ext cx="1234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latin typeface="Freestyle Script" panose="030804020302050B0404" pitchFamily="66" charset="0"/>
              </a:rPr>
              <a:t>Rue de la </a:t>
            </a:r>
            <a:r>
              <a:rPr lang="en-US" sz="2400" err="1">
                <a:latin typeface="Freestyle Script" panose="030804020302050B0404" pitchFamily="66" charset="0"/>
              </a:rPr>
              <a:t>Loi</a:t>
            </a:r>
            <a:endParaRPr lang="x-none" sz="2400">
              <a:latin typeface="Freestyle Script" panose="030804020302050B0404" pitchFamily="66" charset="0"/>
            </a:endParaRPr>
          </a:p>
        </p:txBody>
      </p:sp>
      <p:sp>
        <p:nvSpPr>
          <p:cNvPr id="11" name="Rectangle 10">
            <a:hlinkClick r:id="rId10" action="ppaction://hlinksldjump" tooltip="Embouteillages"/>
            <a:extLst>
              <a:ext uri="{FF2B5EF4-FFF2-40B4-BE49-F238E27FC236}">
                <a16:creationId xmlns:a16="http://schemas.microsoft.com/office/drawing/2014/main" xmlns="" id="{5A368614-B289-415D-9AB3-EF335AD0038D}"/>
              </a:ext>
            </a:extLst>
          </p:cNvPr>
          <p:cNvSpPr/>
          <p:nvPr/>
        </p:nvSpPr>
        <p:spPr>
          <a:xfrm>
            <a:off x="8664009" y="4485535"/>
            <a:ext cx="3771900" cy="11824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6" name="Picture 75" descr="A close up of a logo&#10;&#10;Description automatically generated">
            <a:hlinkClick r:id="rId11" action="ppaction://hlinksldjump" tooltip="En fonction de l'heure de la journée"/>
            <a:extLst>
              <a:ext uri="{FF2B5EF4-FFF2-40B4-BE49-F238E27FC236}">
                <a16:creationId xmlns:a16="http://schemas.microsoft.com/office/drawing/2014/main" xmlns="" id="{3EE8B924-31A8-43E5-9281-D044697EBD1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87" t="-15639"/>
          <a:stretch/>
        </p:blipFill>
        <p:spPr>
          <a:xfrm flipH="1">
            <a:off x="10446761" y="812926"/>
            <a:ext cx="747054" cy="747054"/>
          </a:xfrm>
          <a:prstGeom prst="rect">
            <a:avLst/>
          </a:prstGeom>
        </p:spPr>
      </p:pic>
      <p:pic>
        <p:nvPicPr>
          <p:cNvPr id="77" name="Picture 76" descr="A close up of a logo&#10;&#10;Description automatically generated">
            <a:hlinkClick r:id="rId13" action="ppaction://hlinksldjump" tooltip="Vitesse moyenne observée (VS. voiture)"/>
            <a:extLst>
              <a:ext uri="{FF2B5EF4-FFF2-40B4-BE49-F238E27FC236}">
                <a16:creationId xmlns:a16="http://schemas.microsoft.com/office/drawing/2014/main" xmlns="" id="{8DE4A395-D852-421D-9A3A-0E923E3D652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545894" y="887670"/>
            <a:ext cx="790938" cy="649612"/>
          </a:xfrm>
          <a:prstGeom prst="rect">
            <a:avLst/>
          </a:prstGeom>
        </p:spPr>
      </p:pic>
      <p:pic>
        <p:nvPicPr>
          <p:cNvPr id="79" name="Picture 78" descr="A close up of a logo&#10;&#10;Description automatically generated">
            <a:hlinkClick r:id="rId15" action="ppaction://hlinksldjump" tooltip="Par mois"/>
            <a:extLst>
              <a:ext uri="{FF2B5EF4-FFF2-40B4-BE49-F238E27FC236}">
                <a16:creationId xmlns:a16="http://schemas.microsoft.com/office/drawing/2014/main" xmlns="" id="{D00F333A-2A14-405C-9809-DEC8C9224445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57"/>
          <a:stretch/>
        </p:blipFill>
        <p:spPr>
          <a:xfrm flipH="1">
            <a:off x="8640594" y="887670"/>
            <a:ext cx="803317" cy="675113"/>
          </a:xfrm>
          <a:prstGeom prst="rect">
            <a:avLst/>
          </a:prstGeom>
        </p:spPr>
      </p:pic>
      <p:pic>
        <p:nvPicPr>
          <p:cNvPr id="80" name="Picture 79" descr="A close up of a logo&#10;&#10;Description automatically generated">
            <a:hlinkClick r:id="rId17" action="ppaction://hlinksldjump" tooltip="Par station de comptage"/>
            <a:extLst>
              <a:ext uri="{FF2B5EF4-FFF2-40B4-BE49-F238E27FC236}">
                <a16:creationId xmlns:a16="http://schemas.microsoft.com/office/drawing/2014/main" xmlns="" id="{DC86D29E-5AEA-40C7-90FB-A9AF25179532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63"/>
          <a:stretch/>
        </p:blipFill>
        <p:spPr>
          <a:xfrm flipH="1">
            <a:off x="11303745" y="938070"/>
            <a:ext cx="750591" cy="624713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B892AA0D-4777-4871-BEF3-59A5799CDEFD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506090" flipH="1">
            <a:off x="4511046" y="1045715"/>
            <a:ext cx="1091288" cy="913418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xmlns="" id="{CEE22D12-1841-4BC6-8728-DC971C6BFDC0}"/>
              </a:ext>
            </a:extLst>
          </p:cNvPr>
          <p:cNvSpPr/>
          <p:nvPr/>
        </p:nvSpPr>
        <p:spPr>
          <a:xfrm>
            <a:off x="4359964" y="1385624"/>
            <a:ext cx="127968" cy="10728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EF415B23-E5F5-417B-A30D-373ADEA6B489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53"/>
          <a:stretch/>
        </p:blipFill>
        <p:spPr>
          <a:xfrm>
            <a:off x="4161157" y="1319407"/>
            <a:ext cx="525582" cy="438805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xmlns="" id="{AEF21C37-00D8-4092-90C2-C18806BCE396}"/>
              </a:ext>
            </a:extLst>
          </p:cNvPr>
          <p:cNvSpPr/>
          <p:nvPr/>
        </p:nvSpPr>
        <p:spPr>
          <a:xfrm>
            <a:off x="4387856" y="1466564"/>
            <a:ext cx="73152" cy="73152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8B1F44F8-37C6-4C04-A3AE-531F5EEC2322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2" name="Picture 61">
            <a:hlinkClick r:id="rId21"/>
            <a:extLst>
              <a:ext uri="{FF2B5EF4-FFF2-40B4-BE49-F238E27FC236}">
                <a16:creationId xmlns:a16="http://schemas.microsoft.com/office/drawing/2014/main" xmlns="" id="{1F944EDB-72DD-4CB7-9375-2EBE7B20CF07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6" y="5873174"/>
            <a:ext cx="1983366" cy="972328"/>
          </a:xfrm>
          <a:prstGeom prst="rect">
            <a:avLst/>
          </a:prstGeom>
        </p:spPr>
      </p:pic>
      <p:sp>
        <p:nvSpPr>
          <p:cNvPr id="63" name="Oval 62">
            <a:extLst>
              <a:ext uri="{FF2B5EF4-FFF2-40B4-BE49-F238E27FC236}">
                <a16:creationId xmlns:a16="http://schemas.microsoft.com/office/drawing/2014/main" xmlns="" id="{F5875D77-A290-4755-A736-A525CE47B88A}"/>
              </a:ext>
            </a:extLst>
          </p:cNvPr>
          <p:cNvSpPr/>
          <p:nvPr/>
        </p:nvSpPr>
        <p:spPr>
          <a:xfrm flipH="1">
            <a:off x="11793136" y="622533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xmlns="" id="{B995AEEA-C087-41F4-9BB8-E0930463B9CE}"/>
              </a:ext>
            </a:extLst>
          </p:cNvPr>
          <p:cNvSpPr/>
          <p:nvPr/>
        </p:nvSpPr>
        <p:spPr>
          <a:xfrm flipH="1">
            <a:off x="11660993" y="655222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xmlns="" id="{A1F0E902-A34C-4CD0-87D0-5A1EB6BB8D0F}"/>
              </a:ext>
            </a:extLst>
          </p:cNvPr>
          <p:cNvSpPr/>
          <p:nvPr/>
        </p:nvSpPr>
        <p:spPr>
          <a:xfrm flipH="1">
            <a:off x="11334084" y="667722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xmlns="" id="{33769C96-36A7-4AFE-9EC5-F995A334C52E}"/>
              </a:ext>
            </a:extLst>
          </p:cNvPr>
          <p:cNvSpPr/>
          <p:nvPr/>
        </p:nvSpPr>
        <p:spPr>
          <a:xfrm flipH="1">
            <a:off x="11027855" y="654732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52DCF113-D8A3-4A9F-BA2A-405A49D0D38A}"/>
              </a:ext>
            </a:extLst>
          </p:cNvPr>
          <p:cNvSpPr/>
          <p:nvPr/>
        </p:nvSpPr>
        <p:spPr>
          <a:xfrm flipH="1">
            <a:off x="10890396" y="623540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xmlns="" id="{AB816199-2CEA-467C-A4DA-C6FAC84B12A9}"/>
              </a:ext>
            </a:extLst>
          </p:cNvPr>
          <p:cNvSpPr/>
          <p:nvPr/>
        </p:nvSpPr>
        <p:spPr>
          <a:xfrm flipH="1">
            <a:off x="11016345" y="591622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xmlns="" id="{A67376B1-FB92-43CB-BDB0-7B376D1CAE84}"/>
              </a:ext>
            </a:extLst>
          </p:cNvPr>
          <p:cNvSpPr/>
          <p:nvPr/>
        </p:nvSpPr>
        <p:spPr>
          <a:xfrm flipH="1">
            <a:off x="11343254" y="579057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xmlns="" id="{C00C5B60-5DEB-41BE-8555-E992E8E8BB23}"/>
              </a:ext>
            </a:extLst>
          </p:cNvPr>
          <p:cNvSpPr/>
          <p:nvPr/>
        </p:nvSpPr>
        <p:spPr>
          <a:xfrm rot="21045131">
            <a:off x="10948743" y="5843345"/>
            <a:ext cx="905255" cy="911347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xmlns="" id="{BBAB7D8F-80FB-4846-944E-23A2BD8703EB}"/>
              </a:ext>
            </a:extLst>
          </p:cNvPr>
          <p:cNvSpPr/>
          <p:nvPr/>
        </p:nvSpPr>
        <p:spPr>
          <a:xfrm flipH="1">
            <a:off x="11657183" y="653927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xmlns="" id="{04418480-4DA5-464D-885B-1C01741475DD}"/>
              </a:ext>
            </a:extLst>
          </p:cNvPr>
          <p:cNvSpPr/>
          <p:nvPr/>
        </p:nvSpPr>
        <p:spPr>
          <a:xfrm rot="21045131">
            <a:off x="11644072" y="6521988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xmlns="" id="{2B8E9D0B-46B7-4B7F-B6B8-7DB46BCE648F}"/>
              </a:ext>
            </a:extLst>
          </p:cNvPr>
          <p:cNvSpPr/>
          <p:nvPr/>
        </p:nvSpPr>
        <p:spPr>
          <a:xfrm flipH="1">
            <a:off x="11795475" y="622872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xmlns="" id="{148C27FE-DB47-4E53-9D7F-8C8F628BA87D}"/>
              </a:ext>
            </a:extLst>
          </p:cNvPr>
          <p:cNvSpPr/>
          <p:nvPr/>
        </p:nvSpPr>
        <p:spPr>
          <a:xfrm rot="21045131">
            <a:off x="11782364" y="6211445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xmlns="" id="{8A9F4BD1-C401-4224-8639-AC0D0B4FD0E0}"/>
              </a:ext>
            </a:extLst>
          </p:cNvPr>
          <p:cNvSpPr/>
          <p:nvPr/>
        </p:nvSpPr>
        <p:spPr>
          <a:xfrm flipH="1">
            <a:off x="11657183" y="588553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xmlns="" id="{4FDB51ED-0DC9-4F59-851C-FA46CA2C10EB}"/>
              </a:ext>
            </a:extLst>
          </p:cNvPr>
          <p:cNvSpPr/>
          <p:nvPr/>
        </p:nvSpPr>
        <p:spPr>
          <a:xfrm rot="21045131">
            <a:off x="11644072" y="5868248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xmlns="" id="{6F1FBC94-1471-4B50-B81D-D34E84FEF6A2}"/>
              </a:ext>
            </a:extLst>
          </p:cNvPr>
          <p:cNvSpPr/>
          <p:nvPr/>
        </p:nvSpPr>
        <p:spPr>
          <a:xfrm flipH="1">
            <a:off x="11331722" y="577427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xmlns="" id="{1ED2CC25-C6FD-48DD-B864-E348A67AA54C}"/>
              </a:ext>
            </a:extLst>
          </p:cNvPr>
          <p:cNvSpPr/>
          <p:nvPr/>
        </p:nvSpPr>
        <p:spPr>
          <a:xfrm rot="21045131">
            <a:off x="11318611" y="5756986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xmlns="" id="{D895AC64-38F9-446F-BB94-DF7D297C8800}"/>
              </a:ext>
            </a:extLst>
          </p:cNvPr>
          <p:cNvSpPr/>
          <p:nvPr/>
        </p:nvSpPr>
        <p:spPr>
          <a:xfrm flipH="1">
            <a:off x="11010404" y="590410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xmlns="" id="{0B5481E7-38D6-4AE4-8C13-15A4605C073F}"/>
              </a:ext>
            </a:extLst>
          </p:cNvPr>
          <p:cNvSpPr/>
          <p:nvPr/>
        </p:nvSpPr>
        <p:spPr>
          <a:xfrm rot="21045131">
            <a:off x="10997293" y="5886822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xmlns="" id="{98EC3BE5-280B-421A-9AB1-204D5583761A}"/>
              </a:ext>
            </a:extLst>
          </p:cNvPr>
          <p:cNvSpPr/>
          <p:nvPr/>
        </p:nvSpPr>
        <p:spPr>
          <a:xfrm flipH="1">
            <a:off x="10874148" y="624085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xmlns="" id="{38FBDEC6-50FE-43D8-A00E-C2F9451AF767}"/>
              </a:ext>
            </a:extLst>
          </p:cNvPr>
          <p:cNvSpPr/>
          <p:nvPr/>
        </p:nvSpPr>
        <p:spPr>
          <a:xfrm rot="21045131">
            <a:off x="10861037" y="6223574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xmlns="" id="{C97AAF5F-B814-4262-A6F3-E5ED843CED1E}"/>
              </a:ext>
            </a:extLst>
          </p:cNvPr>
          <p:cNvSpPr/>
          <p:nvPr/>
        </p:nvSpPr>
        <p:spPr>
          <a:xfrm flipH="1">
            <a:off x="11011935" y="6557603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xmlns="" id="{4644775A-BB19-4775-B25B-EF556D75FFBE}"/>
              </a:ext>
            </a:extLst>
          </p:cNvPr>
          <p:cNvSpPr/>
          <p:nvPr/>
        </p:nvSpPr>
        <p:spPr>
          <a:xfrm rot="21045131">
            <a:off x="10998824" y="6540319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xmlns="" id="{C40E9933-E75E-44C4-8DC9-391BF0A13D92}"/>
              </a:ext>
            </a:extLst>
          </p:cNvPr>
          <p:cNvSpPr/>
          <p:nvPr/>
        </p:nvSpPr>
        <p:spPr>
          <a:xfrm flipH="1">
            <a:off x="11350162" y="667830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xmlns="" id="{DF29D3D3-B052-40DA-B33D-3A0C535EB631}"/>
              </a:ext>
            </a:extLst>
          </p:cNvPr>
          <p:cNvSpPr/>
          <p:nvPr/>
        </p:nvSpPr>
        <p:spPr>
          <a:xfrm rot="21045131">
            <a:off x="11337051" y="6661018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5" name="Arrow: Right 104">
            <a:extLst>
              <a:ext uri="{FF2B5EF4-FFF2-40B4-BE49-F238E27FC236}">
                <a16:creationId xmlns:a16="http://schemas.microsoft.com/office/drawing/2014/main" xmlns="" id="{E5A52133-4FD7-4D12-8DA9-D0B155734E3C}"/>
              </a:ext>
            </a:extLst>
          </p:cNvPr>
          <p:cNvSpPr/>
          <p:nvPr/>
        </p:nvSpPr>
        <p:spPr>
          <a:xfrm>
            <a:off x="11163783" y="6010925"/>
            <a:ext cx="520353" cy="536869"/>
          </a:xfrm>
          <a:prstGeom prst="rightArrow">
            <a:avLst/>
          </a:prstGeom>
          <a:solidFill>
            <a:srgbClr val="60667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7" name="Picture 66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44E9F615-6810-44EC-A525-8F0F972E73E6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06474910-F475-4757-BF9C-0514CEEC0139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5945329"/>
            <a:ext cx="4939256" cy="808196"/>
          </a:xfrm>
          <a:prstGeom prst="rect">
            <a:avLst/>
          </a:prstGeom>
        </p:spPr>
      </p:pic>
      <p:pic>
        <p:nvPicPr>
          <p:cNvPr id="68" name="Picture 67" descr="A close up of a logo&#10;&#10;Description automatically generated">
            <a:hlinkClick r:id="rId25" action="ppaction://hlinksldjump" tooltip="Par jour"/>
            <a:extLst>
              <a:ext uri="{FF2B5EF4-FFF2-40B4-BE49-F238E27FC236}">
                <a16:creationId xmlns:a16="http://schemas.microsoft.com/office/drawing/2014/main" xmlns="" id="{8AD498AF-D05A-449E-B21E-EA9D0DFEAA91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 flipH="1">
            <a:off x="7777278" y="901068"/>
            <a:ext cx="804585" cy="685765"/>
          </a:xfrm>
          <a:prstGeom prst="rect">
            <a:avLst/>
          </a:prstGeom>
        </p:spPr>
      </p:pic>
      <p:sp>
        <p:nvSpPr>
          <p:cNvPr id="69" name="TextBox 68">
            <a:hlinkClick r:id="rId25" action="ppaction://hlinksldjump" tooltip="Par jour de la semaine"/>
            <a:extLst>
              <a:ext uri="{FF2B5EF4-FFF2-40B4-BE49-F238E27FC236}">
                <a16:creationId xmlns:a16="http://schemas.microsoft.com/office/drawing/2014/main" xmlns="" id="{D72D74A5-807C-4448-BAF0-10A7535E46FB}"/>
              </a:ext>
            </a:extLst>
          </p:cNvPr>
          <p:cNvSpPr txBox="1"/>
          <p:nvPr/>
        </p:nvSpPr>
        <p:spPr>
          <a:xfrm>
            <a:off x="7898347" y="1192271"/>
            <a:ext cx="64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 dirty="0">
              <a:solidFill>
                <a:schemeClr val="bg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71" name="Chart 70">
            <a:extLst>
              <a:ext uri="{FF2B5EF4-FFF2-40B4-BE49-F238E27FC236}">
                <a16:creationId xmlns:a16="http://schemas.microsoft.com/office/drawing/2014/main" xmlns="" id="{28C5259D-7C97-4A50-81E5-6D1AF1E616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201463"/>
              </p:ext>
            </p:extLst>
          </p:nvPr>
        </p:nvGraphicFramePr>
        <p:xfrm>
          <a:off x="7765112" y="3293288"/>
          <a:ext cx="4230238" cy="212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750D8F09-37C8-43B5-B060-6FDCCF6D3FF2}"/>
              </a:ext>
            </a:extLst>
          </p:cNvPr>
          <p:cNvSpPr/>
          <p:nvPr/>
        </p:nvSpPr>
        <p:spPr>
          <a:xfrm>
            <a:off x="7765112" y="2947428"/>
            <a:ext cx="4230238" cy="338554"/>
          </a:xfrm>
          <a:prstGeom prst="rect">
            <a:avLst/>
          </a:prstGeom>
          <a:solidFill>
            <a:srgbClr val="606672"/>
          </a:solidFill>
          <a:ln w="38100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600" spc="300">
                <a:solidFill>
                  <a:schemeClr val="bg1"/>
                </a:solidFill>
                <a:latin typeface="Selawik Semibold" panose="020B0702040204020203" pitchFamily="34" charset="0"/>
              </a:rPr>
              <a:t>Vitesse moyenne des vélos:</a:t>
            </a:r>
          </a:p>
        </p:txBody>
      </p:sp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xmlns="" id="{A7BBFA0F-9F71-498E-A907-C6807BB825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0558436"/>
              </p:ext>
            </p:extLst>
          </p:nvPr>
        </p:nvGraphicFramePr>
        <p:xfrm>
          <a:off x="4084569" y="3293288"/>
          <a:ext cx="3134101" cy="212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F37980E0-3122-448E-9670-AD11779EF97B}"/>
              </a:ext>
            </a:extLst>
          </p:cNvPr>
          <p:cNvSpPr/>
          <p:nvPr/>
        </p:nvSpPr>
        <p:spPr>
          <a:xfrm>
            <a:off x="4083848" y="3002377"/>
            <a:ext cx="3134101" cy="338554"/>
          </a:xfrm>
          <a:prstGeom prst="rect">
            <a:avLst/>
          </a:prstGeom>
          <a:solidFill>
            <a:srgbClr val="606672"/>
          </a:solidFill>
          <a:ln w="38100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600" spc="300">
                <a:solidFill>
                  <a:schemeClr val="bg1"/>
                </a:solidFill>
                <a:latin typeface="Selawik Semibold" panose="020B0702040204020203" pitchFamily="34" charset="0"/>
              </a:rPr>
              <a:t>Densité de vélos: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DB7F56F-EF91-4E5F-9C5A-4BD2B66CC517}"/>
              </a:ext>
            </a:extLst>
          </p:cNvPr>
          <p:cNvSpPr/>
          <p:nvPr/>
        </p:nvSpPr>
        <p:spPr>
          <a:xfrm>
            <a:off x="7898347" y="5215466"/>
            <a:ext cx="246575" cy="173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Rectangle 4">
            <a:hlinkClick r:id="rId10" action="ppaction://hlinksldjump" tooltip=" "/>
            <a:extLst>
              <a:ext uri="{FF2B5EF4-FFF2-40B4-BE49-F238E27FC236}">
                <a16:creationId xmlns:a16="http://schemas.microsoft.com/office/drawing/2014/main" xmlns="" id="{62A2E9D9-1BCA-4717-848A-DF8B8C756691}"/>
              </a:ext>
            </a:extLst>
          </p:cNvPr>
          <p:cNvSpPr/>
          <p:nvPr/>
        </p:nvSpPr>
        <p:spPr>
          <a:xfrm>
            <a:off x="5791200" y="5729491"/>
            <a:ext cx="6467056" cy="178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03900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Isosceles Triangle 24">
            <a:extLst>
              <a:ext uri="{FF2B5EF4-FFF2-40B4-BE49-F238E27FC236}">
                <a16:creationId xmlns:a16="http://schemas.microsoft.com/office/drawing/2014/main" xmlns="" id="{E1BE3E6F-B255-486C-8274-BD3C3E68358F}"/>
              </a:ext>
            </a:extLst>
          </p:cNvPr>
          <p:cNvSpPr/>
          <p:nvPr/>
        </p:nvSpPr>
        <p:spPr>
          <a:xfrm rot="1199426">
            <a:off x="7803256" y="3993219"/>
            <a:ext cx="45719" cy="56204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43501F10-EAB7-4EC0-9201-85BD7DB6DDDE}"/>
              </a:ext>
            </a:extLst>
          </p:cNvPr>
          <p:cNvSpPr/>
          <p:nvPr/>
        </p:nvSpPr>
        <p:spPr>
          <a:xfrm>
            <a:off x="11191257" y="3642062"/>
            <a:ext cx="271246" cy="33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DE18613C-061A-416F-B380-714FE652258D}"/>
              </a:ext>
            </a:extLst>
          </p:cNvPr>
          <p:cNvSpPr/>
          <p:nvPr/>
        </p:nvSpPr>
        <p:spPr>
          <a:xfrm>
            <a:off x="10603224" y="3429031"/>
            <a:ext cx="271246" cy="33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6F256B3E-7075-47B6-A492-4684602A2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93" y="5425375"/>
            <a:ext cx="2654813" cy="1301499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81A21061-7B54-42F1-9A7C-7EED695A5066}"/>
              </a:ext>
            </a:extLst>
          </p:cNvPr>
          <p:cNvSpPr/>
          <p:nvPr/>
        </p:nvSpPr>
        <p:spPr>
          <a:xfrm>
            <a:off x="9579986" y="3761526"/>
            <a:ext cx="271246" cy="33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902E50DB-18F9-4433-9C97-EF1AB75CCFD8}"/>
              </a:ext>
            </a:extLst>
          </p:cNvPr>
          <p:cNvSpPr/>
          <p:nvPr/>
        </p:nvSpPr>
        <p:spPr>
          <a:xfrm>
            <a:off x="10911886" y="3455877"/>
            <a:ext cx="271246" cy="33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F529F6B1-DA5F-4F16-8B54-E8DFBBE26E50}"/>
              </a:ext>
            </a:extLst>
          </p:cNvPr>
          <p:cNvSpPr/>
          <p:nvPr/>
        </p:nvSpPr>
        <p:spPr>
          <a:xfrm>
            <a:off x="7890411" y="2362835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D77D14B6-8412-4026-929E-6CD69AC295CD}"/>
              </a:ext>
            </a:extLst>
          </p:cNvPr>
          <p:cNvSpPr/>
          <p:nvPr/>
        </p:nvSpPr>
        <p:spPr>
          <a:xfrm>
            <a:off x="9881810" y="2359093"/>
            <a:ext cx="1886011" cy="1756322"/>
          </a:xfrm>
          <a:prstGeom prst="rect">
            <a:avLst/>
          </a:prstGeom>
          <a:solidFill>
            <a:srgbClr val="83E6CE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DBB34BA9-99D9-43EA-A9FF-74AC9F8A5874}"/>
              </a:ext>
            </a:extLst>
          </p:cNvPr>
          <p:cNvSpPr/>
          <p:nvPr/>
        </p:nvSpPr>
        <p:spPr>
          <a:xfrm>
            <a:off x="7944165" y="2524367"/>
            <a:ext cx="1722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>
                <a:solidFill>
                  <a:schemeClr val="tx1">
                    <a:lumMod val="85000"/>
                    <a:lumOff val="15000"/>
                  </a:schemeClr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14</a:t>
            </a:r>
            <a:r>
              <a:rPr lang="nl-BE" sz="3200">
                <a:solidFill>
                  <a:srgbClr val="83E6CE"/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min</a:t>
            </a:r>
            <a:endParaRPr lang="nl-BE" sz="5400">
              <a:solidFill>
                <a:srgbClr val="83E6CE"/>
              </a:solidFill>
              <a:latin typeface="Selawik Semibold" panose="020B07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4C4B1AD6-CFE3-4A68-94BA-23BDE160B436}"/>
              </a:ext>
            </a:extLst>
          </p:cNvPr>
          <p:cNvSpPr/>
          <p:nvPr/>
        </p:nvSpPr>
        <p:spPr>
          <a:xfrm>
            <a:off x="10125089" y="2246233"/>
            <a:ext cx="16630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>
                <a:solidFill>
                  <a:schemeClr val="tx1">
                    <a:lumMod val="85000"/>
                    <a:lumOff val="15000"/>
                  </a:schemeClr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25</a:t>
            </a:r>
            <a:r>
              <a:rPr lang="nl-BE" sz="5400">
                <a:solidFill>
                  <a:schemeClr val="bg1"/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%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2764D7AA-0196-41AD-96F6-994C5172A031}"/>
              </a:ext>
            </a:extLst>
          </p:cNvPr>
          <p:cNvSpPr/>
          <p:nvPr/>
        </p:nvSpPr>
        <p:spPr>
          <a:xfrm>
            <a:off x="9831707" y="3069433"/>
            <a:ext cx="199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DES CONDUCTEURS TOMBENT DANS DES EMBOUTEILLAGES </a:t>
            </a:r>
            <a:r>
              <a:rPr lang="fr-FR" sz="14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CHAQUE JOUR</a:t>
            </a:r>
            <a:endParaRPr lang="x-none" sz="1400" b="1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D642AAD5-6A58-46C7-957B-9A1030C70B68}"/>
              </a:ext>
            </a:extLst>
          </p:cNvPr>
          <p:cNvSpPr/>
          <p:nvPr/>
        </p:nvSpPr>
        <p:spPr>
          <a:xfrm>
            <a:off x="7883753" y="3329658"/>
            <a:ext cx="199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 spc="3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TEMPS PERDU EN MOYENNE</a:t>
            </a:r>
            <a:endParaRPr lang="x-none" sz="1600" spc="30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B12E89E7-197C-44F3-A63F-034C13529055}"/>
              </a:ext>
            </a:extLst>
          </p:cNvPr>
          <p:cNvSpPr/>
          <p:nvPr/>
        </p:nvSpPr>
        <p:spPr>
          <a:xfrm>
            <a:off x="5893670" y="4230738"/>
            <a:ext cx="3868542" cy="1756322"/>
          </a:xfrm>
          <a:prstGeom prst="rect">
            <a:avLst/>
          </a:prstGeom>
          <a:solidFill>
            <a:srgbClr val="83E6CE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D1CAD1B7-7448-4D0B-AFD3-269A74DB7D42}"/>
              </a:ext>
            </a:extLst>
          </p:cNvPr>
          <p:cNvSpPr/>
          <p:nvPr/>
        </p:nvSpPr>
        <p:spPr>
          <a:xfrm>
            <a:off x="5527571" y="4236642"/>
            <a:ext cx="45995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4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 Pro Cond Black" panose="020B0604020202020204" pitchFamily="34" charset="0"/>
                <a:cs typeface="Aharoni" panose="02010803020104030203" pitchFamily="2" charset="-79"/>
              </a:rPr>
              <a:t>14 000</a:t>
            </a:r>
            <a:r>
              <a:rPr lang="nl-BE" sz="4800">
                <a:solidFill>
                  <a:schemeClr val="tx1">
                    <a:lumMod val="85000"/>
                    <a:lumOff val="15000"/>
                  </a:schemeClr>
                </a:solidFill>
                <a:latin typeface="Verdana Pro Cond Black" panose="020B0604020202020204" pitchFamily="34" charset="0"/>
                <a:cs typeface="Aharoni" panose="02010803020104030203" pitchFamily="2" charset="-79"/>
              </a:rPr>
              <a:t> </a:t>
            </a:r>
            <a:r>
              <a:rPr lang="nl-BE" sz="4800" err="1">
                <a:solidFill>
                  <a:schemeClr val="bg1"/>
                </a:solidFill>
                <a:latin typeface="Verdana Pro Cond Black" panose="020B0604020202020204" pitchFamily="34" charset="0"/>
                <a:cs typeface="Aharoni" panose="02010803020104030203" pitchFamily="2" charset="-79"/>
              </a:rPr>
              <a:t>ans</a:t>
            </a:r>
            <a:r>
              <a:rPr lang="nl-BE" sz="4800">
                <a:solidFill>
                  <a:schemeClr val="tx1">
                    <a:lumMod val="85000"/>
                    <a:lumOff val="15000"/>
                  </a:schemeClr>
                </a:solidFill>
                <a:latin typeface="Verdana Pro Cond Black" panose="020B0604020202020204" pitchFamily="34" charset="0"/>
                <a:cs typeface="Aharoni" panose="02010803020104030203" pitchFamily="2" charset="-79"/>
              </a:rPr>
              <a:t>!</a:t>
            </a:r>
            <a:endParaRPr lang="nl-BE" sz="5400">
              <a:solidFill>
                <a:srgbClr val="6FE3C2"/>
              </a:solidFill>
              <a:latin typeface="Verdana Pro Cond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DCEC7B6F-E8B6-44BB-BB63-DF32E104775A}"/>
              </a:ext>
            </a:extLst>
          </p:cNvPr>
          <p:cNvSpPr/>
          <p:nvPr/>
        </p:nvSpPr>
        <p:spPr>
          <a:xfrm>
            <a:off x="5938155" y="5102355"/>
            <a:ext cx="37819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spc="3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TEMPS PERDU PAR LES BELGES </a:t>
            </a:r>
            <a:r>
              <a:rPr lang="fr-FR" sz="16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CHAQUE ANNÉE </a:t>
            </a:r>
            <a:r>
              <a:rPr lang="fr-FR" sz="1600" spc="3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DANS LES EMBOUTEILLAGES</a:t>
            </a:r>
            <a:endParaRPr lang="x-none" sz="1600" spc="30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9233D604-CAB7-4712-BB20-6435FF388379}"/>
              </a:ext>
            </a:extLst>
          </p:cNvPr>
          <p:cNvSpPr/>
          <p:nvPr/>
        </p:nvSpPr>
        <p:spPr>
          <a:xfrm>
            <a:off x="1732624" y="3169231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xmlns="" id="{B319823B-9758-4DF1-8FCC-4DBCF5141F7A}"/>
              </a:ext>
            </a:extLst>
          </p:cNvPr>
          <p:cNvSpPr/>
          <p:nvPr/>
        </p:nvSpPr>
        <p:spPr>
          <a:xfrm>
            <a:off x="1870083" y="346652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xmlns="" id="{9F3BAC61-DB33-4C57-ABF1-B86E837F5FEB}"/>
              </a:ext>
            </a:extLst>
          </p:cNvPr>
          <p:cNvSpPr/>
          <p:nvPr/>
        </p:nvSpPr>
        <p:spPr>
          <a:xfrm>
            <a:off x="1732624" y="379342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xmlns="" id="{23659219-4413-45C4-B61D-00BB0ABE8E8E}"/>
              </a:ext>
            </a:extLst>
          </p:cNvPr>
          <p:cNvSpPr/>
          <p:nvPr/>
        </p:nvSpPr>
        <p:spPr>
          <a:xfrm>
            <a:off x="1405715" y="391841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xmlns="" id="{CC6176DC-20DC-4516-B9D4-478A1D75A5A5}"/>
              </a:ext>
            </a:extLst>
          </p:cNvPr>
          <p:cNvSpPr/>
          <p:nvPr/>
        </p:nvSpPr>
        <p:spPr>
          <a:xfrm>
            <a:off x="1104802" y="378851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9481941B-735E-4896-BABA-CCE162E56494}"/>
              </a:ext>
            </a:extLst>
          </p:cNvPr>
          <p:cNvSpPr/>
          <p:nvPr/>
        </p:nvSpPr>
        <p:spPr>
          <a:xfrm>
            <a:off x="967343" y="347660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41A0FC87-74F9-4CF3-AB48-6C945B56AB8C}"/>
              </a:ext>
            </a:extLst>
          </p:cNvPr>
          <p:cNvSpPr/>
          <p:nvPr/>
        </p:nvSpPr>
        <p:spPr>
          <a:xfrm>
            <a:off x="1087976" y="3157421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xmlns="" id="{7A4A1496-717A-4BAC-9C8F-602B03FFE0B5}"/>
              </a:ext>
            </a:extLst>
          </p:cNvPr>
          <p:cNvSpPr/>
          <p:nvPr/>
        </p:nvSpPr>
        <p:spPr>
          <a:xfrm>
            <a:off x="1414885" y="303177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0" name="Picture 6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07D98B5-28CD-4207-989D-25F27DB5CC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272" y="2878190"/>
            <a:ext cx="1538343" cy="1334278"/>
          </a:xfrm>
          <a:prstGeom prst="rect">
            <a:avLst/>
          </a:prstGeom>
        </p:spPr>
      </p:pic>
      <p:sp>
        <p:nvSpPr>
          <p:cNvPr id="4" name="Rectangle 3">
            <a:hlinkClick r:id="rId5" action="ppaction://hlinksldjump" tooltip="Vitesse moyenne"/>
            <a:extLst>
              <a:ext uri="{FF2B5EF4-FFF2-40B4-BE49-F238E27FC236}">
                <a16:creationId xmlns:a16="http://schemas.microsoft.com/office/drawing/2014/main" xmlns="" id="{DFD1BAAE-9030-4737-B3AC-6D2FA792FBEC}"/>
              </a:ext>
            </a:extLst>
          </p:cNvPr>
          <p:cNvSpPr/>
          <p:nvPr/>
        </p:nvSpPr>
        <p:spPr>
          <a:xfrm>
            <a:off x="86085" y="2676004"/>
            <a:ext cx="1538343" cy="1536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21" name="Graphic 120" descr="Car">
            <a:extLst>
              <a:ext uri="{FF2B5EF4-FFF2-40B4-BE49-F238E27FC236}">
                <a16:creationId xmlns:a16="http://schemas.microsoft.com/office/drawing/2014/main" xmlns="" id="{2189DE4E-032F-4674-8122-77A4DBA620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732229" y="1786580"/>
            <a:ext cx="731692" cy="731692"/>
          </a:xfrm>
          <a:prstGeom prst="rect">
            <a:avLst/>
          </a:prstGeom>
        </p:spPr>
      </p:pic>
      <p:pic>
        <p:nvPicPr>
          <p:cNvPr id="124" name="Picture 123" descr="A close up of a logo&#10;&#10;Description automatically generated">
            <a:hlinkClick r:id="rId8" action="ppaction://hlinksldjump" tooltip="En fonction de l'heure de la journée"/>
            <a:extLst>
              <a:ext uri="{FF2B5EF4-FFF2-40B4-BE49-F238E27FC236}">
                <a16:creationId xmlns:a16="http://schemas.microsoft.com/office/drawing/2014/main" xmlns="" id="{C82B798B-247C-4B1D-B975-F132EA1E02E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87" t="-15639"/>
          <a:stretch/>
        </p:blipFill>
        <p:spPr>
          <a:xfrm flipH="1">
            <a:off x="10446761" y="812926"/>
            <a:ext cx="747054" cy="747054"/>
          </a:xfrm>
          <a:prstGeom prst="rect">
            <a:avLst/>
          </a:prstGeom>
        </p:spPr>
      </p:pic>
      <p:pic>
        <p:nvPicPr>
          <p:cNvPr id="125" name="Picture 124" descr="A close up of a logo&#10;&#10;Description automatically generated">
            <a:hlinkClick r:id="rId5" action="ppaction://hlinksldjump" tooltip="Vitesse moyenne observée (VS. voiture)"/>
            <a:extLst>
              <a:ext uri="{FF2B5EF4-FFF2-40B4-BE49-F238E27FC236}">
                <a16:creationId xmlns:a16="http://schemas.microsoft.com/office/drawing/2014/main" xmlns="" id="{FCBE3CFF-EB9C-4235-896A-8412484072D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545894" y="887670"/>
            <a:ext cx="790938" cy="649612"/>
          </a:xfrm>
          <a:prstGeom prst="rect">
            <a:avLst/>
          </a:prstGeom>
        </p:spPr>
      </p:pic>
      <p:pic>
        <p:nvPicPr>
          <p:cNvPr id="127" name="Picture 126" descr="A close up of a logo&#10;&#10;Description automatically generated">
            <a:hlinkClick r:id="rId11" action="ppaction://hlinksldjump" tooltip="Par mois"/>
            <a:extLst>
              <a:ext uri="{FF2B5EF4-FFF2-40B4-BE49-F238E27FC236}">
                <a16:creationId xmlns:a16="http://schemas.microsoft.com/office/drawing/2014/main" xmlns="" id="{F53F8A4A-E51F-45F6-9E91-1A076DCCAB4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57"/>
          <a:stretch/>
        </p:blipFill>
        <p:spPr>
          <a:xfrm flipH="1">
            <a:off x="8640594" y="887670"/>
            <a:ext cx="803317" cy="675113"/>
          </a:xfrm>
          <a:prstGeom prst="rect">
            <a:avLst/>
          </a:prstGeom>
        </p:spPr>
      </p:pic>
      <p:pic>
        <p:nvPicPr>
          <p:cNvPr id="128" name="Picture 127" descr="A close up of a logo&#10;&#10;Description automatically generated">
            <a:hlinkClick r:id="rId13" action="ppaction://hlinksldjump" tooltip="Par station de comptage"/>
            <a:extLst>
              <a:ext uri="{FF2B5EF4-FFF2-40B4-BE49-F238E27FC236}">
                <a16:creationId xmlns:a16="http://schemas.microsoft.com/office/drawing/2014/main" xmlns="" id="{5457E5DA-931D-455F-968B-B96D1322204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63"/>
          <a:stretch/>
        </p:blipFill>
        <p:spPr>
          <a:xfrm flipH="1">
            <a:off x="11327549" y="901068"/>
            <a:ext cx="750591" cy="624713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013939F6-9BEE-4AFE-8F76-2E30DE2B6183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46290E14-26B1-4FCE-9AC7-87CD4EC4A503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2AAA10F7-F9E3-4FAB-B1BA-033C9C3A1BCE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89E1FB0E-3660-4ADE-831C-D184E866C7AF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ECA82F1A-7CC3-4542-ABEA-5439EBC0F6A4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98AC4E4A-80CF-4A73-9DCB-FAB9A9C7A35B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06D8366C-5AAF-49B6-B833-C6706C607FF2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43FACDEE-935C-4789-A493-FA38D0A2892D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DA82F7EB-6798-4898-9130-4EE549D53A71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A4B06917-D590-4C6D-BFCB-5AC5379886D2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pic>
        <p:nvPicPr>
          <p:cNvPr id="82" name="Picture 81" descr="A close up of a logo&#10;&#10;Description automatically generated">
            <a:hlinkClick r:id="rId15" action="ppaction://hlinksldjump" tooltip="Retour à l'accueil"/>
            <a:extLst>
              <a:ext uri="{FF2B5EF4-FFF2-40B4-BE49-F238E27FC236}">
                <a16:creationId xmlns:a16="http://schemas.microsoft.com/office/drawing/2014/main" xmlns="" id="{C81999F7-D7EC-42AC-8762-02C3C5285C2F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83" name="Rectangle 82">
            <a:hlinkClick r:id="rId17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BC04DFA2-DB92-4683-ABA8-F16260367515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4" name="Rectangle 83">
            <a:hlinkClick r:id="rId18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5E7267FF-4467-4C14-91F3-7216C620402D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Rectangle 84">
            <a:hlinkClick r:id="rId19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045D59CE-84EF-4E12-B6F4-08DD254D69D8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6" name="Rectangle 85">
            <a:hlinkClick r:id="rId15" action="ppaction://hlinksldjump" tooltip="Accueil"/>
            <a:extLst>
              <a:ext uri="{FF2B5EF4-FFF2-40B4-BE49-F238E27FC236}">
                <a16:creationId xmlns:a16="http://schemas.microsoft.com/office/drawing/2014/main" xmlns="" id="{8F141231-E98A-4751-8C8C-DCD3917AAEEF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7" name="Rectangle 86">
            <a:hlinkClick r:id="rId17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667C8A37-C61C-4F63-B2AE-4688A1FEEE3F}"/>
              </a:ext>
            </a:extLst>
          </p:cNvPr>
          <p:cNvSpPr/>
          <p:nvPr/>
        </p:nvSpPr>
        <p:spPr>
          <a:xfrm>
            <a:off x="5700314" y="94950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8" name="Rectangle 87">
            <a:hlinkClick r:id="rId18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A91A15A2-95B9-4257-AB76-BD806D999CFC}"/>
              </a:ext>
            </a:extLst>
          </p:cNvPr>
          <p:cNvSpPr/>
          <p:nvPr/>
        </p:nvSpPr>
        <p:spPr>
          <a:xfrm>
            <a:off x="6930642" y="865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9" name="Rectangle 88">
            <a:hlinkClick r:id="rId19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0159CD81-92D0-4619-A117-2951BABD9A13}"/>
              </a:ext>
            </a:extLst>
          </p:cNvPr>
          <p:cNvSpPr/>
          <p:nvPr/>
        </p:nvSpPr>
        <p:spPr>
          <a:xfrm>
            <a:off x="8248108" y="102371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0" name="Rectangle 89">
            <a:hlinkClick r:id="rId15" action="ppaction://hlinksldjump" tooltip="Accueil"/>
            <a:extLst>
              <a:ext uri="{FF2B5EF4-FFF2-40B4-BE49-F238E27FC236}">
                <a16:creationId xmlns:a16="http://schemas.microsoft.com/office/drawing/2014/main" xmlns="" id="{A2F900C2-9ADE-4451-B897-396E68467C4F}"/>
              </a:ext>
            </a:extLst>
          </p:cNvPr>
          <p:cNvSpPr/>
          <p:nvPr/>
        </p:nvSpPr>
        <p:spPr>
          <a:xfrm>
            <a:off x="10963210" y="902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1" name="Rectangle 90">
            <a:hlinkClick r:id="rId20" action="ppaction://hlinksldjump" tooltip="Voiture électrique?"/>
            <a:extLst>
              <a:ext uri="{FF2B5EF4-FFF2-40B4-BE49-F238E27FC236}">
                <a16:creationId xmlns:a16="http://schemas.microsoft.com/office/drawing/2014/main" xmlns="" id="{35691BF8-A211-4D71-AEAC-331E8123D427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92" name="Picture 9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4A5DE377-8101-4D3E-98EF-A33521C9AE89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xmlns="" id="{6B1A7880-B4CD-4542-915A-CB25D7DF3E1F}"/>
              </a:ext>
            </a:extLst>
          </p:cNvPr>
          <p:cNvSpPr/>
          <p:nvPr/>
        </p:nvSpPr>
        <p:spPr>
          <a:xfrm>
            <a:off x="9899057" y="4214008"/>
            <a:ext cx="1886011" cy="1756322"/>
          </a:xfrm>
          <a:prstGeom prst="rect">
            <a:avLst/>
          </a:prstGeom>
          <a:pattFill prst="wdDnDiag">
            <a:fgClr>
              <a:schemeClr val="bg2">
                <a:lumMod val="25000"/>
              </a:schemeClr>
            </a:fgClr>
            <a:bgClr>
              <a:schemeClr val="bg1"/>
            </a:bgClr>
          </a:patt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3E8A2CB6-CE57-4F65-B344-9F059004F211}"/>
              </a:ext>
            </a:extLst>
          </p:cNvPr>
          <p:cNvSpPr/>
          <p:nvPr/>
        </p:nvSpPr>
        <p:spPr>
          <a:xfrm>
            <a:off x="5904088" y="2359093"/>
            <a:ext cx="1886011" cy="1756322"/>
          </a:xfrm>
          <a:prstGeom prst="rect">
            <a:avLst/>
          </a:prstGeom>
          <a:pattFill prst="wdDnDiag">
            <a:fgClr>
              <a:schemeClr val="bg2">
                <a:lumMod val="25000"/>
              </a:schemeClr>
            </a:fgClr>
            <a:bgClr>
              <a:schemeClr val="bg1"/>
            </a:bgClr>
          </a:patt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95" name="Graphic 94" descr="Car">
            <a:extLst>
              <a:ext uri="{FF2B5EF4-FFF2-40B4-BE49-F238E27FC236}">
                <a16:creationId xmlns:a16="http://schemas.microsoft.com/office/drawing/2014/main" xmlns="" id="{E41B3B1B-5110-4A7B-A70E-20316A30AF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458744" y="1786580"/>
            <a:ext cx="731692" cy="731692"/>
          </a:xfrm>
          <a:prstGeom prst="rect">
            <a:avLst/>
          </a:prstGeom>
        </p:spPr>
      </p:pic>
      <p:pic>
        <p:nvPicPr>
          <p:cNvPr id="96" name="Graphic 95" descr="Car">
            <a:extLst>
              <a:ext uri="{FF2B5EF4-FFF2-40B4-BE49-F238E27FC236}">
                <a16:creationId xmlns:a16="http://schemas.microsoft.com/office/drawing/2014/main" xmlns="" id="{F78622C7-59D4-4CD9-BE0B-A2ED88CDAC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11186" y="1786580"/>
            <a:ext cx="731692" cy="731692"/>
          </a:xfrm>
          <a:prstGeom prst="rect">
            <a:avLst/>
          </a:prstGeom>
        </p:spPr>
      </p:pic>
      <p:pic>
        <p:nvPicPr>
          <p:cNvPr id="97" name="Graphic 96" descr="Car">
            <a:extLst>
              <a:ext uri="{FF2B5EF4-FFF2-40B4-BE49-F238E27FC236}">
                <a16:creationId xmlns:a16="http://schemas.microsoft.com/office/drawing/2014/main" xmlns="" id="{09001AEC-F7C1-4F78-A56A-C2B105DE44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956672" y="1786580"/>
            <a:ext cx="731692" cy="731692"/>
          </a:xfrm>
          <a:prstGeom prst="rect">
            <a:avLst/>
          </a:prstGeom>
        </p:spPr>
      </p:pic>
      <p:pic>
        <p:nvPicPr>
          <p:cNvPr id="98" name="Graphic 97" descr="Car">
            <a:extLst>
              <a:ext uri="{FF2B5EF4-FFF2-40B4-BE49-F238E27FC236}">
                <a16:creationId xmlns:a16="http://schemas.microsoft.com/office/drawing/2014/main" xmlns="" id="{9EB5DD25-21D7-450A-91BB-8B43DA6C4C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707299" y="1786580"/>
            <a:ext cx="731692" cy="731692"/>
          </a:xfrm>
          <a:prstGeom prst="rect">
            <a:avLst/>
          </a:prstGeom>
        </p:spPr>
      </p:pic>
      <p:pic>
        <p:nvPicPr>
          <p:cNvPr id="99" name="Graphic 98" descr="Car">
            <a:extLst>
              <a:ext uri="{FF2B5EF4-FFF2-40B4-BE49-F238E27FC236}">
                <a16:creationId xmlns:a16="http://schemas.microsoft.com/office/drawing/2014/main" xmlns="" id="{99BCD5D2-A490-42E1-A7F5-F966C9B4F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484423" y="1786580"/>
            <a:ext cx="731692" cy="731692"/>
          </a:xfrm>
          <a:prstGeom prst="rect">
            <a:avLst/>
          </a:prstGeom>
        </p:spPr>
      </p:pic>
      <p:pic>
        <p:nvPicPr>
          <p:cNvPr id="101" name="Graphic 100" descr="Car">
            <a:extLst>
              <a:ext uri="{FF2B5EF4-FFF2-40B4-BE49-F238E27FC236}">
                <a16:creationId xmlns:a16="http://schemas.microsoft.com/office/drawing/2014/main" xmlns="" id="{A4697AED-9DBD-43CB-992D-7AEC97372E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224388" y="1786580"/>
            <a:ext cx="731692" cy="731692"/>
          </a:xfrm>
          <a:prstGeom prst="rect">
            <a:avLst/>
          </a:prstGeom>
        </p:spPr>
      </p:pic>
      <p:pic>
        <p:nvPicPr>
          <p:cNvPr id="102" name="Graphic 101" descr="Car">
            <a:extLst>
              <a:ext uri="{FF2B5EF4-FFF2-40B4-BE49-F238E27FC236}">
                <a16:creationId xmlns:a16="http://schemas.microsoft.com/office/drawing/2014/main" xmlns="" id="{4065806A-97F1-442D-9027-9004C4CA64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962056" y="1776095"/>
            <a:ext cx="731692" cy="731692"/>
          </a:xfrm>
          <a:prstGeom prst="rect">
            <a:avLst/>
          </a:prstGeom>
        </p:spPr>
      </p:pic>
      <p:sp>
        <p:nvSpPr>
          <p:cNvPr id="103" name="Rectangle 102">
            <a:extLst>
              <a:ext uri="{FF2B5EF4-FFF2-40B4-BE49-F238E27FC236}">
                <a16:creationId xmlns:a16="http://schemas.microsoft.com/office/drawing/2014/main" xmlns="" id="{2E292274-7588-451D-A691-6DD18C378E0B}"/>
              </a:ext>
            </a:extLst>
          </p:cNvPr>
          <p:cNvSpPr/>
          <p:nvPr/>
        </p:nvSpPr>
        <p:spPr>
          <a:xfrm>
            <a:off x="3919403" y="4241304"/>
            <a:ext cx="1886011" cy="17457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ED12124E-AEBF-4A1A-9349-A71A1EE79ED2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3706" y="4330387"/>
            <a:ext cx="1788523" cy="1557024"/>
          </a:xfrm>
          <a:prstGeom prst="rect">
            <a:avLst/>
          </a:prstGeom>
        </p:spPr>
      </p:pic>
      <p:pic>
        <p:nvPicPr>
          <p:cNvPr id="104" name="Graphic 103" descr="Car">
            <a:extLst>
              <a:ext uri="{FF2B5EF4-FFF2-40B4-BE49-F238E27FC236}">
                <a16:creationId xmlns:a16="http://schemas.microsoft.com/office/drawing/2014/main" xmlns="" id="{E7715DD4-8520-4937-A5CF-40E83BCF9B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6200000">
            <a:off x="5275277" y="2348148"/>
            <a:ext cx="731692" cy="731692"/>
          </a:xfrm>
          <a:prstGeom prst="rect">
            <a:avLst/>
          </a:prstGeom>
        </p:spPr>
      </p:pic>
      <p:pic>
        <p:nvPicPr>
          <p:cNvPr id="105" name="Graphic 104" descr="Car">
            <a:extLst>
              <a:ext uri="{FF2B5EF4-FFF2-40B4-BE49-F238E27FC236}">
                <a16:creationId xmlns:a16="http://schemas.microsoft.com/office/drawing/2014/main" xmlns="" id="{8DFA1209-C6C4-4647-B4E8-8C7902EA10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960419" y="3595743"/>
            <a:ext cx="731692" cy="731692"/>
          </a:xfrm>
          <a:prstGeom prst="rect">
            <a:avLst/>
          </a:prstGeom>
        </p:spPr>
      </p:pic>
      <p:pic>
        <p:nvPicPr>
          <p:cNvPr id="106" name="Graphic 105" descr="Car">
            <a:extLst>
              <a:ext uri="{FF2B5EF4-FFF2-40B4-BE49-F238E27FC236}">
                <a16:creationId xmlns:a16="http://schemas.microsoft.com/office/drawing/2014/main" xmlns="" id="{DA3FBEF6-396A-4B6D-A7B4-A3697D4814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6200000">
            <a:off x="5275277" y="3138611"/>
            <a:ext cx="731692" cy="731692"/>
          </a:xfrm>
          <a:prstGeom prst="rect">
            <a:avLst/>
          </a:prstGeom>
        </p:spPr>
      </p:pic>
      <p:pic>
        <p:nvPicPr>
          <p:cNvPr id="107" name="Graphic 106" descr="Car">
            <a:extLst>
              <a:ext uri="{FF2B5EF4-FFF2-40B4-BE49-F238E27FC236}">
                <a16:creationId xmlns:a16="http://schemas.microsoft.com/office/drawing/2014/main" xmlns="" id="{70012A3C-E675-4FA5-B855-7061FDD2FE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170053" y="3610154"/>
            <a:ext cx="731692" cy="731692"/>
          </a:xfrm>
          <a:prstGeom prst="rect">
            <a:avLst/>
          </a:prstGeom>
        </p:spPr>
      </p:pic>
      <p:pic>
        <p:nvPicPr>
          <p:cNvPr id="72" name="Picture 71" descr="A close up of a logo&#10;&#10;Description automatically generated">
            <a:hlinkClick r:id="rId23" action="ppaction://hlinksldjump" tooltip="Par jour"/>
            <a:extLst>
              <a:ext uri="{FF2B5EF4-FFF2-40B4-BE49-F238E27FC236}">
                <a16:creationId xmlns:a16="http://schemas.microsoft.com/office/drawing/2014/main" xmlns="" id="{2F3F9F75-9333-4917-9FBB-4D5C8455415B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 flipH="1">
            <a:off x="7777278" y="901068"/>
            <a:ext cx="804585" cy="685765"/>
          </a:xfrm>
          <a:prstGeom prst="rect">
            <a:avLst/>
          </a:prstGeom>
        </p:spPr>
      </p:pic>
      <p:sp>
        <p:nvSpPr>
          <p:cNvPr id="100" name="TextBox 99">
            <a:hlinkClick r:id="rId23" action="ppaction://hlinksldjump" tooltip="Par jour de la semaine"/>
            <a:extLst>
              <a:ext uri="{FF2B5EF4-FFF2-40B4-BE49-F238E27FC236}">
                <a16:creationId xmlns:a16="http://schemas.microsoft.com/office/drawing/2014/main" xmlns="" id="{11224417-D61F-46D7-8F37-BCD44AD4113E}"/>
              </a:ext>
            </a:extLst>
          </p:cNvPr>
          <p:cNvSpPr txBox="1"/>
          <p:nvPr/>
        </p:nvSpPr>
        <p:spPr>
          <a:xfrm>
            <a:off x="7898347" y="1192271"/>
            <a:ext cx="1904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solidFill>
                  <a:schemeClr val="bg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>
              <a:solidFill>
                <a:schemeClr val="bg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77397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xmlns="" id="{F424D89F-7A44-4B5A-8A8D-0CA0D399F4D9}"/>
              </a:ext>
            </a:extLst>
          </p:cNvPr>
          <p:cNvSpPr/>
          <p:nvPr/>
        </p:nvSpPr>
        <p:spPr>
          <a:xfrm>
            <a:off x="6635012" y="1773871"/>
            <a:ext cx="5879644" cy="4700404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BEB76578-A712-40CE-B89E-71368A1BF54E}"/>
              </a:ext>
            </a:extLst>
          </p:cNvPr>
          <p:cNvSpPr/>
          <p:nvPr/>
        </p:nvSpPr>
        <p:spPr>
          <a:xfrm>
            <a:off x="6887425" y="2064046"/>
            <a:ext cx="5166911" cy="276999"/>
          </a:xfrm>
          <a:prstGeom prst="rect">
            <a:avLst/>
          </a:prstGeom>
          <a:solidFill>
            <a:srgbClr val="606672"/>
          </a:solidFill>
          <a:ln w="31750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200">
                <a:solidFill>
                  <a:schemeClr val="bg1"/>
                </a:solidFill>
                <a:latin typeface="Selawik Semibold" panose="020B0702040204020203" pitchFamily="34" charset="0"/>
              </a:rPr>
              <a:t>NOMBRE DE VÉLOS PAR HEURE PAR STATION EN MOYENNE</a:t>
            </a:r>
          </a:p>
        </p:txBody>
      </p:sp>
      <p:pic>
        <p:nvPicPr>
          <p:cNvPr id="52" name="Picture 51" descr="A close up of a logo&#10;&#10;Description automatically generated">
            <a:hlinkClick r:id="rId3" action="ppaction://hlinksldjump" tooltip="En fonction de l'heure de la journée"/>
            <a:extLst>
              <a:ext uri="{FF2B5EF4-FFF2-40B4-BE49-F238E27FC236}">
                <a16:creationId xmlns:a16="http://schemas.microsoft.com/office/drawing/2014/main" xmlns="" id="{B883761D-1253-4800-A2DE-393CBF0744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87" t="-15639"/>
          <a:stretch/>
        </p:blipFill>
        <p:spPr>
          <a:xfrm flipH="1">
            <a:off x="10446761" y="812926"/>
            <a:ext cx="747054" cy="747054"/>
          </a:xfrm>
          <a:prstGeom prst="rect">
            <a:avLst/>
          </a:prstGeom>
          <a:noFill/>
        </p:spPr>
      </p:pic>
      <p:pic>
        <p:nvPicPr>
          <p:cNvPr id="53" name="Picture 52" descr="A close up of a logo&#10;&#10;Description automatically generated">
            <a:hlinkClick r:id="rId5" action="ppaction://hlinksldjump" tooltip="Vitesse moyenne observée (VS. voiture)"/>
            <a:extLst>
              <a:ext uri="{FF2B5EF4-FFF2-40B4-BE49-F238E27FC236}">
                <a16:creationId xmlns:a16="http://schemas.microsoft.com/office/drawing/2014/main" xmlns="" id="{A44DA411-7688-404E-BB1F-303765E9216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545894" y="887670"/>
            <a:ext cx="790938" cy="649612"/>
          </a:xfrm>
          <a:prstGeom prst="rect">
            <a:avLst/>
          </a:prstGeom>
        </p:spPr>
      </p:pic>
      <p:pic>
        <p:nvPicPr>
          <p:cNvPr id="55" name="Picture 54" descr="A close up of a logo&#10;&#10;Description automatically generated">
            <a:hlinkClick r:id="rId7" action="ppaction://hlinksldjump" tooltip="Par mois"/>
            <a:extLst>
              <a:ext uri="{FF2B5EF4-FFF2-40B4-BE49-F238E27FC236}">
                <a16:creationId xmlns:a16="http://schemas.microsoft.com/office/drawing/2014/main" xmlns="" id="{FBD5038B-80E3-481F-BCAE-37B32619519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57"/>
          <a:stretch/>
        </p:blipFill>
        <p:spPr>
          <a:xfrm flipH="1">
            <a:off x="8640594" y="887670"/>
            <a:ext cx="803317" cy="675113"/>
          </a:xfrm>
          <a:prstGeom prst="rect">
            <a:avLst/>
          </a:prstGeom>
        </p:spPr>
      </p:pic>
      <p:pic>
        <p:nvPicPr>
          <p:cNvPr id="56" name="Picture 55" descr="A close up of a logo&#10;&#10;Description automatically generated">
            <a:hlinkClick r:id="rId9" action="ppaction://hlinksldjump" tooltip="Par station de comptage"/>
            <a:extLst>
              <a:ext uri="{FF2B5EF4-FFF2-40B4-BE49-F238E27FC236}">
                <a16:creationId xmlns:a16="http://schemas.microsoft.com/office/drawing/2014/main" xmlns="" id="{E82A3C64-6283-4782-9577-884E42E7EBE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63"/>
          <a:stretch/>
        </p:blipFill>
        <p:spPr>
          <a:xfrm flipH="1">
            <a:off x="11303745" y="938070"/>
            <a:ext cx="750591" cy="624713"/>
          </a:xfrm>
          <a:prstGeom prst="rect">
            <a:avLst/>
          </a:prstGeom>
        </p:spPr>
      </p:pic>
      <p:graphicFrame>
        <p:nvGraphicFramePr>
          <p:cNvPr id="57" name="Chart 56">
            <a:extLst>
              <a:ext uri="{FF2B5EF4-FFF2-40B4-BE49-F238E27FC236}">
                <a16:creationId xmlns:a16="http://schemas.microsoft.com/office/drawing/2014/main" xmlns="" id="{9D4A35B6-E45D-4B6F-BEE3-829CA95844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8362484"/>
              </p:ext>
            </p:extLst>
          </p:nvPr>
        </p:nvGraphicFramePr>
        <p:xfrm>
          <a:off x="6892902" y="2324742"/>
          <a:ext cx="5161434" cy="3255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BF74F6F4-31CE-4D89-A89F-75DEC0ECCA43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C2DB3DF4-2E67-4DAF-84C1-A284D324E144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A835E7BA-AF59-4C75-A884-283D8BC95E9B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A3EEBA20-9E89-4299-A4A8-8B78760790F6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2BAEEBD-A386-4D36-B422-BB0A1F9F4FB9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C1FD4BBD-3B87-439A-8F0C-361344CA8506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64002CAA-14A0-4780-BFC2-A56692D6A72E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3E29BF8C-C92B-4381-A9BD-3FCFB92C4319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67EFF623-742B-472C-8467-CB8F39BF930A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pic>
        <p:nvPicPr>
          <p:cNvPr id="70" name="Picture 69" descr="A close up of a logo&#10;&#10;Description automatically generated">
            <a:hlinkClick r:id="rId12" action="ppaction://hlinksldjump" tooltip="Retour à l'accueil"/>
            <a:extLst>
              <a:ext uri="{FF2B5EF4-FFF2-40B4-BE49-F238E27FC236}">
                <a16:creationId xmlns:a16="http://schemas.microsoft.com/office/drawing/2014/main" xmlns="" id="{AA439347-07C3-4886-899B-0623CC31454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71" name="Rectangle 70">
            <a:hlinkClick r:id="rId1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C43952D7-4E12-4506-9EEA-C1A77F92FC68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Rectangle 71">
            <a:hlinkClick r:id="rId15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47A865B8-FB2F-41CE-B4DC-EA97B63793A7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3" name="Rectangle 72">
            <a:hlinkClick r:id="rId16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2410D73A-AF2C-483C-96D4-2E99741BD597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4" name="Rectangle 73">
            <a:hlinkClick r:id="rId12" action="ppaction://hlinksldjump" tooltip="Accueil"/>
            <a:extLst>
              <a:ext uri="{FF2B5EF4-FFF2-40B4-BE49-F238E27FC236}">
                <a16:creationId xmlns:a16="http://schemas.microsoft.com/office/drawing/2014/main" xmlns="" id="{A76AEA9C-F9AE-4FD2-AB3E-46750937723E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5" name="Rectangle 74">
            <a:hlinkClick r:id="rId1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A2157E6C-9E24-45E3-8939-4EA4654A71AE}"/>
              </a:ext>
            </a:extLst>
          </p:cNvPr>
          <p:cNvSpPr/>
          <p:nvPr/>
        </p:nvSpPr>
        <p:spPr>
          <a:xfrm>
            <a:off x="5700314" y="94950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Rectangle 75">
            <a:hlinkClick r:id="rId15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11A51EE4-294E-4880-8B25-2107A966CBB9}"/>
              </a:ext>
            </a:extLst>
          </p:cNvPr>
          <p:cNvSpPr/>
          <p:nvPr/>
        </p:nvSpPr>
        <p:spPr>
          <a:xfrm>
            <a:off x="6930642" y="865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7" name="Rectangle 76">
            <a:hlinkClick r:id="rId16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DFB7183B-3D76-4953-9907-0CD1C24E4DE4}"/>
              </a:ext>
            </a:extLst>
          </p:cNvPr>
          <p:cNvSpPr/>
          <p:nvPr/>
        </p:nvSpPr>
        <p:spPr>
          <a:xfrm>
            <a:off x="8248108" y="102371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8" name="Rectangle 77">
            <a:hlinkClick r:id="rId12" action="ppaction://hlinksldjump" tooltip="Accueil"/>
            <a:extLst>
              <a:ext uri="{FF2B5EF4-FFF2-40B4-BE49-F238E27FC236}">
                <a16:creationId xmlns:a16="http://schemas.microsoft.com/office/drawing/2014/main" xmlns="" id="{67EEC5D1-FF20-44D5-A5E9-DC4BA7C21D3B}"/>
              </a:ext>
            </a:extLst>
          </p:cNvPr>
          <p:cNvSpPr/>
          <p:nvPr/>
        </p:nvSpPr>
        <p:spPr>
          <a:xfrm>
            <a:off x="10963210" y="902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9" name="Rectangle 78">
            <a:hlinkClick r:id="rId17" action="ppaction://hlinksldjump" tooltip="Voiture électrique?"/>
            <a:extLst>
              <a:ext uri="{FF2B5EF4-FFF2-40B4-BE49-F238E27FC236}">
                <a16:creationId xmlns:a16="http://schemas.microsoft.com/office/drawing/2014/main" xmlns="" id="{1B07B86E-2F3B-4DA8-9E1F-A63CB0353B07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699960A5-5476-4F19-878C-BF88AFA3C543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80" name="Picture 79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4296AB99-5BA2-4BE6-B9E4-9DCBFB815523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  <p:pic>
        <p:nvPicPr>
          <p:cNvPr id="81" name="Picture 8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1503791-FA07-446D-BDF1-09264CE7BEE9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33010" y="1378859"/>
            <a:ext cx="4431931" cy="3735977"/>
          </a:xfrm>
          <a:prstGeom prst="rect">
            <a:avLst/>
          </a:prstGeom>
        </p:spPr>
      </p:pic>
      <p:pic>
        <p:nvPicPr>
          <p:cNvPr id="82" name="Picture 2" descr="Podobny obraz">
            <a:extLst>
              <a:ext uri="{FF2B5EF4-FFF2-40B4-BE49-F238E27FC236}">
                <a16:creationId xmlns:a16="http://schemas.microsoft.com/office/drawing/2014/main" xmlns="" id="{94CCF48C-2590-4C78-913B-4B2C95F24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628" y="2658506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63D86DB5-6CDF-4157-8F65-170600B458C9}"/>
              </a:ext>
            </a:extLst>
          </p:cNvPr>
          <p:cNvSpPr txBox="1"/>
          <p:nvPr/>
        </p:nvSpPr>
        <p:spPr>
          <a:xfrm>
            <a:off x="3685426" y="2739342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1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36592F8F-4250-40A1-9527-42625655D786}"/>
              </a:ext>
            </a:extLst>
          </p:cNvPr>
          <p:cNvSpPr txBox="1"/>
          <p:nvPr/>
        </p:nvSpPr>
        <p:spPr>
          <a:xfrm>
            <a:off x="4066115" y="2894625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2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A5A96163-67B2-4200-A6A1-362F335B47B5}"/>
              </a:ext>
            </a:extLst>
          </p:cNvPr>
          <p:cNvSpPr txBox="1"/>
          <p:nvPr/>
        </p:nvSpPr>
        <p:spPr>
          <a:xfrm>
            <a:off x="4024693" y="3382064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7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2450FE84-BFE7-48AA-8E42-7ACB2C1C74CB}"/>
              </a:ext>
            </a:extLst>
          </p:cNvPr>
          <p:cNvSpPr txBox="1"/>
          <p:nvPr/>
        </p:nvSpPr>
        <p:spPr>
          <a:xfrm>
            <a:off x="4529337" y="3816428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8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3B8BC170-8FBB-4AD8-9441-6D626855F25C}"/>
              </a:ext>
            </a:extLst>
          </p:cNvPr>
          <p:cNvSpPr txBox="1"/>
          <p:nvPr/>
        </p:nvSpPr>
        <p:spPr>
          <a:xfrm>
            <a:off x="3637686" y="3171624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9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6D578610-3B5A-4BBA-96E9-06CA60ECEFDB}"/>
              </a:ext>
            </a:extLst>
          </p:cNvPr>
          <p:cNvSpPr txBox="1"/>
          <p:nvPr/>
        </p:nvSpPr>
        <p:spPr>
          <a:xfrm>
            <a:off x="4236487" y="3047503"/>
            <a:ext cx="135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5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19EAED72-5FF0-4C78-A7EB-A8FA3B537DAF}"/>
              </a:ext>
            </a:extLst>
          </p:cNvPr>
          <p:cNvSpPr txBox="1"/>
          <p:nvPr/>
        </p:nvSpPr>
        <p:spPr>
          <a:xfrm>
            <a:off x="4774132" y="3306029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6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1B3006F8-ABA0-4905-8BE0-51992255BE92}"/>
              </a:ext>
            </a:extLst>
          </p:cNvPr>
          <p:cNvSpPr txBox="1"/>
          <p:nvPr/>
        </p:nvSpPr>
        <p:spPr>
          <a:xfrm>
            <a:off x="5240769" y="2997320"/>
            <a:ext cx="547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10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2334433D-B171-40F2-B127-5B824985F4DF}"/>
              </a:ext>
            </a:extLst>
          </p:cNvPr>
          <p:cNvSpPr txBox="1"/>
          <p:nvPr/>
        </p:nvSpPr>
        <p:spPr>
          <a:xfrm>
            <a:off x="5021665" y="4035473"/>
            <a:ext cx="444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11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B8A7F505-3B2F-4DC4-BE12-22537AD5149C}"/>
              </a:ext>
            </a:extLst>
          </p:cNvPr>
          <p:cNvSpPr txBox="1"/>
          <p:nvPr/>
        </p:nvSpPr>
        <p:spPr>
          <a:xfrm>
            <a:off x="4668025" y="3596615"/>
            <a:ext cx="299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4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00BD197E-5B80-47BE-952E-9DEFF2FE22AB}"/>
              </a:ext>
            </a:extLst>
          </p:cNvPr>
          <p:cNvSpPr txBox="1"/>
          <p:nvPr/>
        </p:nvSpPr>
        <p:spPr>
          <a:xfrm>
            <a:off x="4575707" y="2529664"/>
            <a:ext cx="135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3</a:t>
            </a:r>
            <a:endParaRPr lang="x-none" sz="1200">
              <a:latin typeface="Selawik Semibold" panose="020B0702040204020203" pitchFamily="34" charset="0"/>
            </a:endParaRPr>
          </a:p>
        </p:txBody>
      </p:sp>
      <p:pic>
        <p:nvPicPr>
          <p:cNvPr id="94" name="Picture 2" descr="Podobny obraz">
            <a:extLst>
              <a:ext uri="{FF2B5EF4-FFF2-40B4-BE49-F238E27FC236}">
                <a16:creationId xmlns:a16="http://schemas.microsoft.com/office/drawing/2014/main" xmlns="" id="{45E526F6-8F43-4CCA-8A41-BDB450E19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4776" y="3051622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Podobny obraz">
            <a:extLst>
              <a:ext uri="{FF2B5EF4-FFF2-40B4-BE49-F238E27FC236}">
                <a16:creationId xmlns:a16="http://schemas.microsoft.com/office/drawing/2014/main" xmlns="" id="{745447D7-B41A-41E1-BCBF-B9285D7B3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5379" y="2884710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2" descr="Podobny obraz">
            <a:extLst>
              <a:ext uri="{FF2B5EF4-FFF2-40B4-BE49-F238E27FC236}">
                <a16:creationId xmlns:a16="http://schemas.microsoft.com/office/drawing/2014/main" xmlns="" id="{E574CB8B-A4F6-45A3-8BB5-8CC47DAE2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5905" y="3999193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Podobny obraz">
            <a:extLst>
              <a:ext uri="{FF2B5EF4-FFF2-40B4-BE49-F238E27FC236}">
                <a16:creationId xmlns:a16="http://schemas.microsoft.com/office/drawing/2014/main" xmlns="" id="{A48BE162-DEB0-4F31-BA3D-7BFE57975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1419" y="3322284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Podobny obraz">
            <a:extLst>
              <a:ext uri="{FF2B5EF4-FFF2-40B4-BE49-F238E27FC236}">
                <a16:creationId xmlns:a16="http://schemas.microsoft.com/office/drawing/2014/main" xmlns="" id="{0228E12E-6BB2-4E66-92B9-CA0B5E4C2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9998" y="3246847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Podobny obraz">
            <a:extLst>
              <a:ext uri="{FF2B5EF4-FFF2-40B4-BE49-F238E27FC236}">
                <a16:creationId xmlns:a16="http://schemas.microsoft.com/office/drawing/2014/main" xmlns="" id="{F4286AFC-F6FA-412C-ACC8-B17D8F876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0565" y="4005576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Podobny obraz">
            <a:extLst>
              <a:ext uri="{FF2B5EF4-FFF2-40B4-BE49-F238E27FC236}">
                <a16:creationId xmlns:a16="http://schemas.microsoft.com/office/drawing/2014/main" xmlns="" id="{68AF96F6-1176-4D6D-BCA3-7EF90122E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9802" y="3707957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Podobny obraz">
            <a:extLst>
              <a:ext uri="{FF2B5EF4-FFF2-40B4-BE49-F238E27FC236}">
                <a16:creationId xmlns:a16="http://schemas.microsoft.com/office/drawing/2014/main" xmlns="" id="{F577EC08-B0E5-4B72-BA9D-6D81CE877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5349" y="3113823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2" descr="Podobny obraz">
            <a:extLst>
              <a:ext uri="{FF2B5EF4-FFF2-40B4-BE49-F238E27FC236}">
                <a16:creationId xmlns:a16="http://schemas.microsoft.com/office/drawing/2014/main" xmlns="" id="{812A4260-C913-41C7-84CF-B415EF292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5434" y="3113822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Podobny obraz">
            <a:extLst>
              <a:ext uri="{FF2B5EF4-FFF2-40B4-BE49-F238E27FC236}">
                <a16:creationId xmlns:a16="http://schemas.microsoft.com/office/drawing/2014/main" xmlns="" id="{320CFE10-046D-414E-96E5-26883A158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5637" y="2884709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Rectangle 104">
            <a:extLst>
              <a:ext uri="{FF2B5EF4-FFF2-40B4-BE49-F238E27FC236}">
                <a16:creationId xmlns:a16="http://schemas.microsoft.com/office/drawing/2014/main" xmlns="" id="{0726126F-66D0-4004-9B55-0E9EBF9FE1D7}"/>
              </a:ext>
            </a:extLst>
          </p:cNvPr>
          <p:cNvSpPr/>
          <p:nvPr/>
        </p:nvSpPr>
        <p:spPr>
          <a:xfrm>
            <a:off x="0" y="5720143"/>
            <a:ext cx="12192000" cy="1137858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33" name="Picture 132">
            <a:hlinkClick r:id="rId21"/>
            <a:extLst>
              <a:ext uri="{FF2B5EF4-FFF2-40B4-BE49-F238E27FC236}">
                <a16:creationId xmlns:a16="http://schemas.microsoft.com/office/drawing/2014/main" xmlns="" id="{2449D90F-4C9B-4E3D-AB00-9E7C9BCB7CC6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6" y="5873174"/>
            <a:ext cx="1983366" cy="972328"/>
          </a:xfrm>
          <a:prstGeom prst="rect">
            <a:avLst/>
          </a:prstGeom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832BE478-546C-44B3-BDDF-43EE62FA151B}"/>
              </a:ext>
            </a:extLst>
          </p:cNvPr>
          <p:cNvSpPr/>
          <p:nvPr/>
        </p:nvSpPr>
        <p:spPr>
          <a:xfrm>
            <a:off x="6930642" y="5442050"/>
            <a:ext cx="441278" cy="918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17A410C-8858-4122-8081-B2AEFC2C6869}"/>
              </a:ext>
            </a:extLst>
          </p:cNvPr>
          <p:cNvSpPr/>
          <p:nvPr/>
        </p:nvSpPr>
        <p:spPr>
          <a:xfrm>
            <a:off x="7016376" y="5123888"/>
            <a:ext cx="143436" cy="1778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xmlns="" id="{8B1ED7D1-ED3E-485F-BFD9-B33CA4169804}"/>
              </a:ext>
            </a:extLst>
          </p:cNvPr>
          <p:cNvSpPr/>
          <p:nvPr/>
        </p:nvSpPr>
        <p:spPr>
          <a:xfrm>
            <a:off x="7240494" y="5310796"/>
            <a:ext cx="143436" cy="1778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06" name="Picture 105" descr="A close up of a logo&#10;&#10;Description automatically generated">
            <a:hlinkClick r:id="rId23" action="ppaction://hlinksldjump" tooltip="Par jour"/>
            <a:extLst>
              <a:ext uri="{FF2B5EF4-FFF2-40B4-BE49-F238E27FC236}">
                <a16:creationId xmlns:a16="http://schemas.microsoft.com/office/drawing/2014/main" xmlns="" id="{72A3C08F-DE92-4E8F-91F2-4D8C47FAD727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 flipH="1">
            <a:off x="7777278" y="901068"/>
            <a:ext cx="804585" cy="685765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F722B29B-4C3E-4D54-B097-B366FA725CA7}"/>
              </a:ext>
            </a:extLst>
          </p:cNvPr>
          <p:cNvSpPr txBox="1"/>
          <p:nvPr/>
        </p:nvSpPr>
        <p:spPr>
          <a:xfrm>
            <a:off x="8173326" y="5291136"/>
            <a:ext cx="5801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>
                    <a:lumMod val="50000"/>
                  </a:schemeClr>
                </a:solidFill>
                <a:latin typeface="Selawik Light" panose="020B0502040204020203" pitchFamily="34" charset="0"/>
              </a:rPr>
              <a:t>h</a:t>
            </a:r>
            <a:endParaRPr lang="x-none" sz="1050">
              <a:solidFill>
                <a:schemeClr val="bg1">
                  <a:lumMod val="50000"/>
                </a:schemeClr>
              </a:solidFill>
              <a:latin typeface="Selawik Light" panose="020B0502040204020203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CAAFA8C4-52C8-474D-8851-CB5BEAB15F13}"/>
              </a:ext>
            </a:extLst>
          </p:cNvPr>
          <p:cNvSpPr txBox="1"/>
          <p:nvPr/>
        </p:nvSpPr>
        <p:spPr>
          <a:xfrm>
            <a:off x="10113898" y="5291136"/>
            <a:ext cx="5801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>
                    <a:lumMod val="50000"/>
                  </a:schemeClr>
                </a:solidFill>
                <a:latin typeface="Selawik Light" panose="020B0502040204020203" pitchFamily="34" charset="0"/>
              </a:rPr>
              <a:t>h</a:t>
            </a:r>
            <a:endParaRPr lang="x-none" sz="1050">
              <a:solidFill>
                <a:schemeClr val="bg1">
                  <a:lumMod val="50000"/>
                </a:schemeClr>
              </a:solidFill>
              <a:latin typeface="Selawik Light" panose="020B0502040204020203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4B2B188A-4B40-4552-B429-0D94423680FC}"/>
              </a:ext>
            </a:extLst>
          </p:cNvPr>
          <p:cNvSpPr txBox="1"/>
          <p:nvPr/>
        </p:nvSpPr>
        <p:spPr>
          <a:xfrm>
            <a:off x="9162456" y="5291136"/>
            <a:ext cx="5801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>
                    <a:lumMod val="50000"/>
                  </a:schemeClr>
                </a:solidFill>
                <a:latin typeface="Selawik Light" panose="020B0502040204020203" pitchFamily="34" charset="0"/>
              </a:rPr>
              <a:t>h</a:t>
            </a:r>
            <a:endParaRPr lang="x-none" sz="1050">
              <a:solidFill>
                <a:schemeClr val="bg1">
                  <a:lumMod val="50000"/>
                </a:schemeClr>
              </a:solidFill>
              <a:latin typeface="Selawik Light" panose="020B0502040204020203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922C7C69-191B-44E9-951A-28FCD2BFC1B1}"/>
              </a:ext>
            </a:extLst>
          </p:cNvPr>
          <p:cNvSpPr txBox="1"/>
          <p:nvPr/>
        </p:nvSpPr>
        <p:spPr>
          <a:xfrm>
            <a:off x="11075164" y="5291136"/>
            <a:ext cx="5801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>
                    <a:lumMod val="50000"/>
                  </a:schemeClr>
                </a:solidFill>
                <a:latin typeface="Selawik Light" panose="020B0502040204020203" pitchFamily="34" charset="0"/>
              </a:rPr>
              <a:t>h</a:t>
            </a:r>
            <a:endParaRPr lang="x-none" sz="1050">
              <a:solidFill>
                <a:schemeClr val="bg1">
                  <a:lumMod val="50000"/>
                </a:schemeClr>
              </a:solidFill>
              <a:latin typeface="Selawik Light" panose="020B0502040204020203" pitchFamily="34" charset="0"/>
            </a:endParaRPr>
          </a:p>
        </p:txBody>
      </p:sp>
      <p:sp>
        <p:nvSpPr>
          <p:cNvPr id="111" name="TextBox 110">
            <a:hlinkClick r:id="rId23" action="ppaction://hlinksldjump" tooltip="Par jour de la semaine"/>
            <a:extLst>
              <a:ext uri="{FF2B5EF4-FFF2-40B4-BE49-F238E27FC236}">
                <a16:creationId xmlns:a16="http://schemas.microsoft.com/office/drawing/2014/main" xmlns="" id="{6E70FD3E-2E1E-489D-AE7D-CAD4FEB9990F}"/>
              </a:ext>
            </a:extLst>
          </p:cNvPr>
          <p:cNvSpPr txBox="1"/>
          <p:nvPr/>
        </p:nvSpPr>
        <p:spPr>
          <a:xfrm>
            <a:off x="7898347" y="1192271"/>
            <a:ext cx="664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 dirty="0">
              <a:solidFill>
                <a:schemeClr val="bg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70212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ctangle 176">
            <a:extLst>
              <a:ext uri="{FF2B5EF4-FFF2-40B4-BE49-F238E27FC236}">
                <a16:creationId xmlns:a16="http://schemas.microsoft.com/office/drawing/2014/main" xmlns="" id="{C11EDF61-4B27-4EBC-8F36-D95197D5D7F8}"/>
              </a:ext>
            </a:extLst>
          </p:cNvPr>
          <p:cNvSpPr/>
          <p:nvPr/>
        </p:nvSpPr>
        <p:spPr>
          <a:xfrm>
            <a:off x="6948470" y="1889581"/>
            <a:ext cx="5566185" cy="4584694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xmlns="" id="{EDDD533D-3EDB-48C4-A33B-39AF793E4DC8}"/>
              </a:ext>
            </a:extLst>
          </p:cNvPr>
          <p:cNvSpPr/>
          <p:nvPr/>
        </p:nvSpPr>
        <p:spPr>
          <a:xfrm>
            <a:off x="-8878" y="5720143"/>
            <a:ext cx="12200878" cy="1137858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98B736F2-CA09-40C6-87D0-97519F8726DD}"/>
              </a:ext>
            </a:extLst>
          </p:cNvPr>
          <p:cNvSpPr/>
          <p:nvPr/>
        </p:nvSpPr>
        <p:spPr>
          <a:xfrm rot="19355853">
            <a:off x="2836170" y="668505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48B2E8D9-979B-46D3-AC71-0F5A7F7665AA}"/>
              </a:ext>
            </a:extLst>
          </p:cNvPr>
          <p:cNvSpPr/>
          <p:nvPr/>
        </p:nvSpPr>
        <p:spPr>
          <a:xfrm>
            <a:off x="2839627" y="51419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xmlns="" id="{E1BE3E6F-B255-486C-8274-BD3C3E68358F}"/>
              </a:ext>
            </a:extLst>
          </p:cNvPr>
          <p:cNvSpPr/>
          <p:nvPr/>
        </p:nvSpPr>
        <p:spPr>
          <a:xfrm rot="1199426">
            <a:off x="3154723" y="187975"/>
            <a:ext cx="45719" cy="45719"/>
          </a:xfrm>
          <a:prstGeom prst="triangle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xmlns="" id="{840ADAD0-82BE-422D-B24C-B1430553DD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1787356"/>
              </p:ext>
            </p:extLst>
          </p:nvPr>
        </p:nvGraphicFramePr>
        <p:xfrm>
          <a:off x="7104639" y="2545382"/>
          <a:ext cx="4975741" cy="2893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C5745E74-3500-4ADC-A0A3-877BCFB13C2E}"/>
              </a:ext>
            </a:extLst>
          </p:cNvPr>
          <p:cNvSpPr txBox="1"/>
          <p:nvPr/>
        </p:nvSpPr>
        <p:spPr>
          <a:xfrm>
            <a:off x="11394148" y="4785455"/>
            <a:ext cx="331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06672"/>
                </a:solidFill>
                <a:latin typeface="Selawik Semibold" panose="020B0702040204020203" pitchFamily="34" charset="0"/>
              </a:rPr>
              <a:t>1</a:t>
            </a:r>
            <a:endParaRPr lang="x-none" sz="1200" dirty="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4D18FF69-3CAC-4217-840B-23BCF188D04D}"/>
              </a:ext>
            </a:extLst>
          </p:cNvPr>
          <p:cNvSpPr txBox="1"/>
          <p:nvPr/>
        </p:nvSpPr>
        <p:spPr>
          <a:xfrm>
            <a:off x="10956856" y="4549422"/>
            <a:ext cx="331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06672"/>
                </a:solidFill>
                <a:latin typeface="Selawik Semibold" panose="020B0702040204020203" pitchFamily="34" charset="0"/>
              </a:rPr>
              <a:t>2</a:t>
            </a:r>
            <a:endParaRPr lang="x-none" sz="1200" dirty="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69422098-D5DA-4674-8468-90A9F2610D73}"/>
              </a:ext>
            </a:extLst>
          </p:cNvPr>
          <p:cNvSpPr txBox="1"/>
          <p:nvPr/>
        </p:nvSpPr>
        <p:spPr>
          <a:xfrm>
            <a:off x="9958990" y="4386141"/>
            <a:ext cx="279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606672"/>
                </a:solidFill>
                <a:latin typeface="Selawik Semibold" panose="020B0702040204020203" pitchFamily="34" charset="0"/>
              </a:rPr>
              <a:t>3</a:t>
            </a:r>
            <a:endParaRPr lang="x-none" sz="120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DAE6CF92-0A19-4965-8339-1906515EC5F0}"/>
              </a:ext>
            </a:extLst>
          </p:cNvPr>
          <p:cNvSpPr txBox="1"/>
          <p:nvPr/>
        </p:nvSpPr>
        <p:spPr>
          <a:xfrm>
            <a:off x="9602323" y="4189055"/>
            <a:ext cx="618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06672"/>
                </a:solidFill>
                <a:latin typeface="Selawik Semibold" panose="020B0702040204020203" pitchFamily="34" charset="0"/>
              </a:rPr>
              <a:t>4</a:t>
            </a:r>
            <a:endParaRPr lang="x-none" sz="1200" dirty="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42A5FBF7-030C-43AA-BC6A-16F123849BDB}"/>
              </a:ext>
            </a:extLst>
          </p:cNvPr>
          <p:cNvSpPr txBox="1"/>
          <p:nvPr/>
        </p:nvSpPr>
        <p:spPr>
          <a:xfrm>
            <a:off x="9540982" y="3981594"/>
            <a:ext cx="618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06672"/>
                </a:solidFill>
                <a:latin typeface="Selawik Semibold" panose="020B0702040204020203" pitchFamily="34" charset="0"/>
              </a:rPr>
              <a:t>5</a:t>
            </a:r>
            <a:endParaRPr lang="x-none" sz="1200" dirty="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89D75F3F-ADE8-4A05-BA20-E45EE24288FA}"/>
              </a:ext>
            </a:extLst>
          </p:cNvPr>
          <p:cNvSpPr txBox="1"/>
          <p:nvPr/>
        </p:nvSpPr>
        <p:spPr>
          <a:xfrm>
            <a:off x="9443911" y="3724858"/>
            <a:ext cx="618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06672"/>
                </a:solidFill>
                <a:latin typeface="Selawik Semibold" panose="020B0702040204020203" pitchFamily="34" charset="0"/>
              </a:rPr>
              <a:t>6</a:t>
            </a:r>
            <a:endParaRPr lang="x-none" sz="1200" dirty="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D57DD408-6F05-4026-98F0-A4913DB7639D}"/>
              </a:ext>
            </a:extLst>
          </p:cNvPr>
          <p:cNvSpPr txBox="1"/>
          <p:nvPr/>
        </p:nvSpPr>
        <p:spPr>
          <a:xfrm>
            <a:off x="8740504" y="3536202"/>
            <a:ext cx="618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606672"/>
                </a:solidFill>
                <a:latin typeface="Selawik Semibold" panose="020B0702040204020203" pitchFamily="34" charset="0"/>
              </a:rPr>
              <a:t>7</a:t>
            </a:r>
            <a:endParaRPr lang="x-none" sz="120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4AE2AF94-725F-4C0F-A752-8181EB5507FA}"/>
              </a:ext>
            </a:extLst>
          </p:cNvPr>
          <p:cNvSpPr txBox="1"/>
          <p:nvPr/>
        </p:nvSpPr>
        <p:spPr>
          <a:xfrm>
            <a:off x="8669480" y="3293897"/>
            <a:ext cx="618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06672"/>
                </a:solidFill>
                <a:latin typeface="Selawik Semibold" panose="020B0702040204020203" pitchFamily="34" charset="0"/>
              </a:rPr>
              <a:t>8</a:t>
            </a:r>
            <a:endParaRPr lang="x-none" sz="1200" dirty="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7DF9410F-A24C-4476-814C-4BA8D3F56B51}"/>
              </a:ext>
            </a:extLst>
          </p:cNvPr>
          <p:cNvSpPr txBox="1"/>
          <p:nvPr/>
        </p:nvSpPr>
        <p:spPr>
          <a:xfrm>
            <a:off x="8558336" y="3030755"/>
            <a:ext cx="618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06672"/>
                </a:solidFill>
                <a:latin typeface="Selawik Semibold" panose="020B0702040204020203" pitchFamily="34" charset="0"/>
              </a:rPr>
              <a:t>9</a:t>
            </a:r>
            <a:endParaRPr lang="x-none" sz="1200" dirty="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7E2CCE49-CABB-48A7-B188-66816A87DE6F}"/>
              </a:ext>
            </a:extLst>
          </p:cNvPr>
          <p:cNvSpPr txBox="1"/>
          <p:nvPr/>
        </p:nvSpPr>
        <p:spPr>
          <a:xfrm>
            <a:off x="8272748" y="2829937"/>
            <a:ext cx="618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06672"/>
                </a:solidFill>
                <a:latin typeface="Selawik Semibold" panose="020B0702040204020203" pitchFamily="34" charset="0"/>
              </a:rPr>
              <a:t>10</a:t>
            </a:r>
            <a:endParaRPr lang="x-none" sz="1200" dirty="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826E8ECD-3E1E-4285-8E1A-B1E109E0C706}"/>
              </a:ext>
            </a:extLst>
          </p:cNvPr>
          <p:cNvSpPr txBox="1"/>
          <p:nvPr/>
        </p:nvSpPr>
        <p:spPr>
          <a:xfrm>
            <a:off x="7892397" y="2629555"/>
            <a:ext cx="618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06672"/>
                </a:solidFill>
                <a:latin typeface="Selawik Semibold" panose="020B0702040204020203" pitchFamily="34" charset="0"/>
              </a:rPr>
              <a:t>11</a:t>
            </a:r>
            <a:endParaRPr lang="x-none" sz="1200" dirty="0">
              <a:solidFill>
                <a:srgbClr val="606672"/>
              </a:solidFill>
              <a:latin typeface="Selawik Semibold" panose="020B0702040204020203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BC65E835-69BD-49B8-BF95-CC2C558A5CCB}"/>
              </a:ext>
            </a:extLst>
          </p:cNvPr>
          <p:cNvSpPr/>
          <p:nvPr/>
        </p:nvSpPr>
        <p:spPr>
          <a:xfrm>
            <a:off x="7104638" y="2286949"/>
            <a:ext cx="4964369" cy="276999"/>
          </a:xfrm>
          <a:prstGeom prst="rect">
            <a:avLst/>
          </a:prstGeom>
          <a:solidFill>
            <a:srgbClr val="606672"/>
          </a:solidFill>
          <a:ln w="19050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200">
                <a:solidFill>
                  <a:schemeClr val="bg1"/>
                </a:solidFill>
                <a:latin typeface="Selawik Semibold" panose="020B0702040204020203" pitchFamily="34" charset="0"/>
              </a:rPr>
              <a:t>NOMBRE QUOTIDIEN DE CYCLISTES PAR STATION À BRUXELLES</a:t>
            </a:r>
            <a:endParaRPr lang="fr-FR" sz="1200" b="1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0DCE4CF4-7725-4718-8917-75901FD0692E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7" name="Picture 66" descr="A close up of a logo&#10;&#10;Description automatically generated">
            <a:hlinkClick r:id="rId4" action="ppaction://hlinksldjump" tooltip="En fonction de l'heure de la journée"/>
            <a:extLst>
              <a:ext uri="{FF2B5EF4-FFF2-40B4-BE49-F238E27FC236}">
                <a16:creationId xmlns:a16="http://schemas.microsoft.com/office/drawing/2014/main" xmlns="" id="{4DD554FB-EE42-44BA-82A6-E32DAC67C32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87" t="-15639"/>
          <a:stretch/>
        </p:blipFill>
        <p:spPr>
          <a:xfrm flipH="1">
            <a:off x="10446761" y="812926"/>
            <a:ext cx="747054" cy="747054"/>
          </a:xfrm>
          <a:prstGeom prst="rect">
            <a:avLst/>
          </a:prstGeom>
        </p:spPr>
      </p:pic>
      <p:pic>
        <p:nvPicPr>
          <p:cNvPr id="69" name="Picture 68" descr="A close up of a logo&#10;&#10;Description automatically generated">
            <a:hlinkClick r:id="rId6" action="ppaction://hlinksldjump" tooltip="Vitesse moyenne observée (VS. voiture)"/>
            <a:extLst>
              <a:ext uri="{FF2B5EF4-FFF2-40B4-BE49-F238E27FC236}">
                <a16:creationId xmlns:a16="http://schemas.microsoft.com/office/drawing/2014/main" xmlns="" id="{DEBDB385-41F9-4AEF-9665-97A02914156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545894" y="887670"/>
            <a:ext cx="790938" cy="649612"/>
          </a:xfrm>
          <a:prstGeom prst="rect">
            <a:avLst/>
          </a:prstGeom>
        </p:spPr>
      </p:pic>
      <p:pic>
        <p:nvPicPr>
          <p:cNvPr id="90" name="Picture 89" descr="A close up of a logo&#10;&#10;Description automatically generated">
            <a:hlinkClick r:id="rId8" action="ppaction://hlinksldjump" tooltip="Par jour"/>
            <a:extLst>
              <a:ext uri="{FF2B5EF4-FFF2-40B4-BE49-F238E27FC236}">
                <a16:creationId xmlns:a16="http://schemas.microsoft.com/office/drawing/2014/main" xmlns="" id="{B6DBF86C-FCEB-44B8-93F9-E5B24EF1C9D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 flipH="1">
            <a:off x="7777278" y="901068"/>
            <a:ext cx="804585" cy="685765"/>
          </a:xfrm>
          <a:prstGeom prst="rect">
            <a:avLst/>
          </a:prstGeom>
        </p:spPr>
      </p:pic>
      <p:pic>
        <p:nvPicPr>
          <p:cNvPr id="101" name="Picture 100" descr="A close up of a logo&#10;&#10;Description automatically generated">
            <a:hlinkClick r:id="rId10" action="ppaction://hlinksldjump" tooltip="Par mois"/>
            <a:extLst>
              <a:ext uri="{FF2B5EF4-FFF2-40B4-BE49-F238E27FC236}">
                <a16:creationId xmlns:a16="http://schemas.microsoft.com/office/drawing/2014/main" xmlns="" id="{CF3BFA36-DA36-47A1-B3A5-05FA7E501E1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57"/>
          <a:stretch/>
        </p:blipFill>
        <p:spPr>
          <a:xfrm flipH="1">
            <a:off x="8640594" y="887670"/>
            <a:ext cx="803317" cy="675113"/>
          </a:xfrm>
          <a:prstGeom prst="rect">
            <a:avLst/>
          </a:prstGeom>
        </p:spPr>
      </p:pic>
      <p:pic>
        <p:nvPicPr>
          <p:cNvPr id="102" name="Picture 101" descr="A close up of a logo&#10;&#10;Description automatically generated">
            <a:hlinkClick r:id="rId12" action="ppaction://hlinksldjump" tooltip="Par station de comptage"/>
            <a:extLst>
              <a:ext uri="{FF2B5EF4-FFF2-40B4-BE49-F238E27FC236}">
                <a16:creationId xmlns:a16="http://schemas.microsoft.com/office/drawing/2014/main" xmlns="" id="{B00083E1-CCF6-4166-9E14-51C200192D2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63"/>
          <a:stretch/>
        </p:blipFill>
        <p:spPr>
          <a:xfrm flipH="1">
            <a:off x="11303745" y="938070"/>
            <a:ext cx="750591" cy="624713"/>
          </a:xfrm>
          <a:prstGeom prst="rect">
            <a:avLst/>
          </a:prstGeom>
        </p:spPr>
      </p:pic>
      <p:sp>
        <p:nvSpPr>
          <p:cNvPr id="124" name="Rectangle 123">
            <a:hlinkClick r:id="rId14" action="ppaction://hlinksldjump" tooltip="Flandre"/>
            <a:extLst>
              <a:ext uri="{FF2B5EF4-FFF2-40B4-BE49-F238E27FC236}">
                <a16:creationId xmlns:a16="http://schemas.microsoft.com/office/drawing/2014/main" xmlns="" id="{0805B8B9-AAE6-4571-A39E-117B691F659E}"/>
              </a:ext>
            </a:extLst>
          </p:cNvPr>
          <p:cNvSpPr/>
          <p:nvPr/>
        </p:nvSpPr>
        <p:spPr>
          <a:xfrm>
            <a:off x="10790061" y="5629268"/>
            <a:ext cx="1378360" cy="1368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8" name="TextBox 87">
            <a:hlinkClick r:id="rId8" action="ppaction://hlinksldjump" tooltip="Par jour de la semaine"/>
            <a:extLst>
              <a:ext uri="{FF2B5EF4-FFF2-40B4-BE49-F238E27FC236}">
                <a16:creationId xmlns:a16="http://schemas.microsoft.com/office/drawing/2014/main" xmlns="" id="{495B1CA3-3788-47CB-86C8-5E4BBF4C897F}"/>
              </a:ext>
            </a:extLst>
          </p:cNvPr>
          <p:cNvSpPr txBox="1"/>
          <p:nvPr/>
        </p:nvSpPr>
        <p:spPr>
          <a:xfrm>
            <a:off x="7898347" y="1192271"/>
            <a:ext cx="664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 dirty="0">
              <a:solidFill>
                <a:schemeClr val="bg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xmlns="" id="{3E12D24A-6D74-44C7-A158-2EF8908C62CC}"/>
              </a:ext>
            </a:extLst>
          </p:cNvPr>
          <p:cNvSpPr/>
          <p:nvPr/>
        </p:nvSpPr>
        <p:spPr>
          <a:xfrm flipH="1">
            <a:off x="11793136" y="622533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xmlns="" id="{4BA7A346-F8E8-41BE-84BA-1C9E611E9BC6}"/>
              </a:ext>
            </a:extLst>
          </p:cNvPr>
          <p:cNvSpPr/>
          <p:nvPr/>
        </p:nvSpPr>
        <p:spPr>
          <a:xfrm flipH="1">
            <a:off x="11660993" y="655222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xmlns="" id="{CA5230DE-6AC4-40AF-897B-623DB8944224}"/>
              </a:ext>
            </a:extLst>
          </p:cNvPr>
          <p:cNvSpPr/>
          <p:nvPr/>
        </p:nvSpPr>
        <p:spPr>
          <a:xfrm flipH="1">
            <a:off x="11334084" y="667722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B21B5E86-F3B1-4325-A986-820DA95AC8CE}"/>
              </a:ext>
            </a:extLst>
          </p:cNvPr>
          <p:cNvSpPr/>
          <p:nvPr/>
        </p:nvSpPr>
        <p:spPr>
          <a:xfrm flipH="1">
            <a:off x="11027855" y="654732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C9D32286-8576-437D-AF11-F45876A736A7}"/>
              </a:ext>
            </a:extLst>
          </p:cNvPr>
          <p:cNvSpPr/>
          <p:nvPr/>
        </p:nvSpPr>
        <p:spPr>
          <a:xfrm flipH="1">
            <a:off x="10890396" y="623540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xmlns="" id="{BA3B2326-43D3-4189-A02B-95500DD8A31B}"/>
              </a:ext>
            </a:extLst>
          </p:cNvPr>
          <p:cNvSpPr/>
          <p:nvPr/>
        </p:nvSpPr>
        <p:spPr>
          <a:xfrm flipH="1">
            <a:off x="11016345" y="591622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xmlns="" id="{9A077609-671E-4A00-BF76-475137598DC6}"/>
              </a:ext>
            </a:extLst>
          </p:cNvPr>
          <p:cNvSpPr/>
          <p:nvPr/>
        </p:nvSpPr>
        <p:spPr>
          <a:xfrm flipH="1">
            <a:off x="11343254" y="579057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xmlns="" id="{22501313-B89B-4D85-B4BF-15E21F8E0CDE}"/>
              </a:ext>
            </a:extLst>
          </p:cNvPr>
          <p:cNvSpPr/>
          <p:nvPr/>
        </p:nvSpPr>
        <p:spPr>
          <a:xfrm rot="21045131">
            <a:off x="10948743" y="5843345"/>
            <a:ext cx="905255" cy="911347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xmlns="" id="{58D7083D-56F5-49C0-B554-FADC05C7AA58}"/>
              </a:ext>
            </a:extLst>
          </p:cNvPr>
          <p:cNvSpPr/>
          <p:nvPr/>
        </p:nvSpPr>
        <p:spPr>
          <a:xfrm flipH="1">
            <a:off x="11657183" y="653927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xmlns="" id="{924921C6-6AA5-49CB-B3F6-0355E899FD27}"/>
              </a:ext>
            </a:extLst>
          </p:cNvPr>
          <p:cNvSpPr/>
          <p:nvPr/>
        </p:nvSpPr>
        <p:spPr>
          <a:xfrm rot="21045131">
            <a:off x="11644072" y="6521988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xmlns="" id="{F0899243-325E-4179-9408-AFC6C417A572}"/>
              </a:ext>
            </a:extLst>
          </p:cNvPr>
          <p:cNvSpPr/>
          <p:nvPr/>
        </p:nvSpPr>
        <p:spPr>
          <a:xfrm flipH="1">
            <a:off x="11795475" y="622872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xmlns="" id="{9B890541-E5EC-401D-A801-704B7225AD6B}"/>
              </a:ext>
            </a:extLst>
          </p:cNvPr>
          <p:cNvSpPr/>
          <p:nvPr/>
        </p:nvSpPr>
        <p:spPr>
          <a:xfrm rot="21045131">
            <a:off x="11782364" y="6211445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xmlns="" id="{87D75ED4-0CC0-465D-8670-4D0AF36F2D6A}"/>
              </a:ext>
            </a:extLst>
          </p:cNvPr>
          <p:cNvSpPr/>
          <p:nvPr/>
        </p:nvSpPr>
        <p:spPr>
          <a:xfrm flipH="1">
            <a:off x="11657183" y="588553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xmlns="" id="{C65A4F69-8C6E-4E9F-A239-FCC47F79CDEB}"/>
              </a:ext>
            </a:extLst>
          </p:cNvPr>
          <p:cNvSpPr/>
          <p:nvPr/>
        </p:nvSpPr>
        <p:spPr>
          <a:xfrm rot="21045131">
            <a:off x="11644072" y="5868248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xmlns="" id="{09F31C34-5729-44DC-BC26-6E3F4F190754}"/>
              </a:ext>
            </a:extLst>
          </p:cNvPr>
          <p:cNvSpPr/>
          <p:nvPr/>
        </p:nvSpPr>
        <p:spPr>
          <a:xfrm flipH="1">
            <a:off x="11331722" y="577427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xmlns="" id="{6EBA2B31-2D81-432F-8248-5B13F14FAFBF}"/>
              </a:ext>
            </a:extLst>
          </p:cNvPr>
          <p:cNvSpPr/>
          <p:nvPr/>
        </p:nvSpPr>
        <p:spPr>
          <a:xfrm rot="21045131">
            <a:off x="11318611" y="5756986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xmlns="" id="{BC422273-9F49-4D89-B7C2-16561C749B74}"/>
              </a:ext>
            </a:extLst>
          </p:cNvPr>
          <p:cNvSpPr/>
          <p:nvPr/>
        </p:nvSpPr>
        <p:spPr>
          <a:xfrm flipH="1">
            <a:off x="11010404" y="590410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xmlns="" id="{26FDB165-FB05-4290-815E-8C60E3A852D1}"/>
              </a:ext>
            </a:extLst>
          </p:cNvPr>
          <p:cNvSpPr/>
          <p:nvPr/>
        </p:nvSpPr>
        <p:spPr>
          <a:xfrm rot="21045131">
            <a:off x="10997293" y="5886822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xmlns="" id="{4AAFF74C-F3EC-47F4-A98B-CE36FC82A505}"/>
              </a:ext>
            </a:extLst>
          </p:cNvPr>
          <p:cNvSpPr/>
          <p:nvPr/>
        </p:nvSpPr>
        <p:spPr>
          <a:xfrm flipH="1">
            <a:off x="10874148" y="624085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xmlns="" id="{5F040845-3B05-4F66-A4ED-939BC9BD0EE1}"/>
              </a:ext>
            </a:extLst>
          </p:cNvPr>
          <p:cNvSpPr/>
          <p:nvPr/>
        </p:nvSpPr>
        <p:spPr>
          <a:xfrm rot="21045131">
            <a:off x="10861037" y="6223574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xmlns="" id="{C072ED9E-4F85-4ED7-A85B-60AA89A93B66}"/>
              </a:ext>
            </a:extLst>
          </p:cNvPr>
          <p:cNvSpPr/>
          <p:nvPr/>
        </p:nvSpPr>
        <p:spPr>
          <a:xfrm flipH="1">
            <a:off x="11011935" y="6557603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xmlns="" id="{2594F92A-4E97-4980-9457-BE9040658926}"/>
              </a:ext>
            </a:extLst>
          </p:cNvPr>
          <p:cNvSpPr/>
          <p:nvPr/>
        </p:nvSpPr>
        <p:spPr>
          <a:xfrm rot="21045131">
            <a:off x="10998824" y="6540319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xmlns="" id="{63B1D3BB-A508-45E9-A591-24D0026E73C6}"/>
              </a:ext>
            </a:extLst>
          </p:cNvPr>
          <p:cNvSpPr/>
          <p:nvPr/>
        </p:nvSpPr>
        <p:spPr>
          <a:xfrm flipH="1">
            <a:off x="11350162" y="667830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xmlns="" id="{70F2E6DA-04E0-422A-8EF8-DC22DF561D57}"/>
              </a:ext>
            </a:extLst>
          </p:cNvPr>
          <p:cNvSpPr/>
          <p:nvPr/>
        </p:nvSpPr>
        <p:spPr>
          <a:xfrm rot="21045131">
            <a:off x="11337051" y="6661018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3" name="Arrow: Right 142">
            <a:extLst>
              <a:ext uri="{FF2B5EF4-FFF2-40B4-BE49-F238E27FC236}">
                <a16:creationId xmlns:a16="http://schemas.microsoft.com/office/drawing/2014/main" xmlns="" id="{7571CC8B-DC17-47BC-BE6A-E11098FCC703}"/>
              </a:ext>
            </a:extLst>
          </p:cNvPr>
          <p:cNvSpPr/>
          <p:nvPr/>
        </p:nvSpPr>
        <p:spPr>
          <a:xfrm>
            <a:off x="11163783" y="6010925"/>
            <a:ext cx="520353" cy="536869"/>
          </a:xfrm>
          <a:prstGeom prst="rightArrow">
            <a:avLst/>
          </a:prstGeom>
          <a:solidFill>
            <a:srgbClr val="60667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17" name="Picture 116">
            <a:hlinkClick r:id="rId15"/>
            <a:extLst>
              <a:ext uri="{FF2B5EF4-FFF2-40B4-BE49-F238E27FC236}">
                <a16:creationId xmlns:a16="http://schemas.microsoft.com/office/drawing/2014/main" xmlns="" id="{ABB8B442-490B-4622-9B95-18C50C45EB6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6" y="5873174"/>
            <a:ext cx="1983366" cy="972328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hlinkClick r:id="rId14" action="ppaction://hlinksldjump" tooltip="Flandre"/>
            <a:extLst>
              <a:ext uri="{FF2B5EF4-FFF2-40B4-BE49-F238E27FC236}">
                <a16:creationId xmlns:a16="http://schemas.microsoft.com/office/drawing/2014/main" xmlns="" id="{05D4CD30-9AB6-4F98-9EA1-2B5BA5473DDA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0504" y="5862461"/>
            <a:ext cx="2018621" cy="881792"/>
          </a:xfrm>
          <a:prstGeom prst="rect">
            <a:avLst/>
          </a:prstGeom>
        </p:spPr>
      </p:pic>
      <p:sp>
        <p:nvSpPr>
          <p:cNvPr id="103" name="Rectangle 102">
            <a:extLst>
              <a:ext uri="{FF2B5EF4-FFF2-40B4-BE49-F238E27FC236}">
                <a16:creationId xmlns:a16="http://schemas.microsoft.com/office/drawing/2014/main" xmlns="" id="{4F6CCE4A-B791-4D8C-A7BF-DC5827520F80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106DC977-869C-4E45-B173-EC7F0449ED13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64D57B8F-75AB-4E6C-A6D2-242A1E9950BC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0C016ADA-5AFF-4640-A479-449C0358A59E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41D00B86-7170-4432-82A1-3CBC517F1606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CD4B1CEB-AF0D-4716-89E3-26F06A73EBAF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D4829783-36F4-4F1F-A110-943A2BA3E3CE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F2905074-CF61-4C63-84C3-B42802A97F5B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xmlns="" id="{415AC0D3-2AAE-46F3-9249-C43A7CCD80EA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pic>
        <p:nvPicPr>
          <p:cNvPr id="121" name="Picture 120" descr="A close up of a logo&#10;&#10;Description automatically generated">
            <a:hlinkClick r:id="rId18" action="ppaction://hlinksldjump" tooltip="Retour à l'accueil"/>
            <a:extLst>
              <a:ext uri="{FF2B5EF4-FFF2-40B4-BE49-F238E27FC236}">
                <a16:creationId xmlns:a16="http://schemas.microsoft.com/office/drawing/2014/main" xmlns="" id="{6B3841F7-54A5-4F90-95E3-1355C36AB6AB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123" name="Rectangle 122">
            <a:hlinkClick r:id="rId20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9D3A6CAA-886A-41EC-AE52-8AFCA0FE13EC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4" name="Rectangle 143">
            <a:hlinkClick r:id="rId21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AB8627F7-2702-4106-9A60-59C92E5151A8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5" name="Rectangle 144">
            <a:hlinkClick r:id="rId22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BC3CBEE7-9FD6-4CB3-814A-2BF3EDFAB7D6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6" name="Rectangle 145">
            <a:hlinkClick r:id="rId18" action="ppaction://hlinksldjump" tooltip="Accueil"/>
            <a:extLst>
              <a:ext uri="{FF2B5EF4-FFF2-40B4-BE49-F238E27FC236}">
                <a16:creationId xmlns:a16="http://schemas.microsoft.com/office/drawing/2014/main" xmlns="" id="{CC3222A8-E58A-4B83-867D-7A11546936EE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7" name="Rectangle 146">
            <a:hlinkClick r:id="rId20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3F468596-7B7B-4A88-AFA8-EA7D52851669}"/>
              </a:ext>
            </a:extLst>
          </p:cNvPr>
          <p:cNvSpPr/>
          <p:nvPr/>
        </p:nvSpPr>
        <p:spPr>
          <a:xfrm>
            <a:off x="5700314" y="94950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8" name="Rectangle 147">
            <a:hlinkClick r:id="rId21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58E2FC22-08D1-4ADA-B4A1-43D4CD56B2EE}"/>
              </a:ext>
            </a:extLst>
          </p:cNvPr>
          <p:cNvSpPr/>
          <p:nvPr/>
        </p:nvSpPr>
        <p:spPr>
          <a:xfrm>
            <a:off x="6930642" y="865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9" name="Rectangle 148">
            <a:hlinkClick r:id="rId22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0DB1BC95-6128-47F6-BA0B-09471FCDCB6C}"/>
              </a:ext>
            </a:extLst>
          </p:cNvPr>
          <p:cNvSpPr/>
          <p:nvPr/>
        </p:nvSpPr>
        <p:spPr>
          <a:xfrm>
            <a:off x="8248108" y="102371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0" name="Rectangle 149">
            <a:hlinkClick r:id="rId18" action="ppaction://hlinksldjump" tooltip="Accueil"/>
            <a:extLst>
              <a:ext uri="{FF2B5EF4-FFF2-40B4-BE49-F238E27FC236}">
                <a16:creationId xmlns:a16="http://schemas.microsoft.com/office/drawing/2014/main" xmlns="" id="{F31530FE-C593-4489-8EEA-8F071645D08E}"/>
              </a:ext>
            </a:extLst>
          </p:cNvPr>
          <p:cNvSpPr/>
          <p:nvPr/>
        </p:nvSpPr>
        <p:spPr>
          <a:xfrm>
            <a:off x="10963210" y="902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1" name="Rectangle 150">
            <a:hlinkClick r:id="rId23" action="ppaction://hlinksldjump" tooltip="Voiture électrique?"/>
            <a:extLst>
              <a:ext uri="{FF2B5EF4-FFF2-40B4-BE49-F238E27FC236}">
                <a16:creationId xmlns:a16="http://schemas.microsoft.com/office/drawing/2014/main" xmlns="" id="{C7CA81B5-ECED-4797-9CA4-9673DB0CF88F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52" name="Picture 15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CDC1C3ED-285E-4699-9BD2-EDCBADCA8189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  <p:pic>
        <p:nvPicPr>
          <p:cNvPr id="153" name="Picture 15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6E9AAB2-8E77-495B-A048-CBED7E8C23FE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350" y="608121"/>
            <a:ext cx="4431931" cy="3735977"/>
          </a:xfrm>
          <a:prstGeom prst="rect">
            <a:avLst/>
          </a:prstGeom>
        </p:spPr>
      </p:pic>
      <p:pic>
        <p:nvPicPr>
          <p:cNvPr id="154" name="Picture 2" descr="Podobny obraz">
            <a:extLst>
              <a:ext uri="{FF2B5EF4-FFF2-40B4-BE49-F238E27FC236}">
                <a16:creationId xmlns:a16="http://schemas.microsoft.com/office/drawing/2014/main" xmlns="" id="{8713B21E-21A4-4FD3-927C-613BEC849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2968" y="1887768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06221302-4303-442B-B9C7-7B9A66C68B41}"/>
              </a:ext>
            </a:extLst>
          </p:cNvPr>
          <p:cNvSpPr txBox="1"/>
          <p:nvPr/>
        </p:nvSpPr>
        <p:spPr>
          <a:xfrm>
            <a:off x="3838766" y="1968604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1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7634CCD5-6CC7-4FA0-A261-FD3158E0E164}"/>
              </a:ext>
            </a:extLst>
          </p:cNvPr>
          <p:cNvSpPr txBox="1"/>
          <p:nvPr/>
        </p:nvSpPr>
        <p:spPr>
          <a:xfrm>
            <a:off x="4219455" y="2123887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2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97620262-116A-429E-A42D-37BCBC73C590}"/>
              </a:ext>
            </a:extLst>
          </p:cNvPr>
          <p:cNvSpPr txBox="1"/>
          <p:nvPr/>
        </p:nvSpPr>
        <p:spPr>
          <a:xfrm>
            <a:off x="4178033" y="2611326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7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104302A6-5A10-4F48-9904-74F9A829B46A}"/>
              </a:ext>
            </a:extLst>
          </p:cNvPr>
          <p:cNvSpPr txBox="1"/>
          <p:nvPr/>
        </p:nvSpPr>
        <p:spPr>
          <a:xfrm>
            <a:off x="4682677" y="3045690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8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C3674D0F-D252-4BBC-91B8-55F10BBFB626}"/>
              </a:ext>
            </a:extLst>
          </p:cNvPr>
          <p:cNvSpPr txBox="1"/>
          <p:nvPr/>
        </p:nvSpPr>
        <p:spPr>
          <a:xfrm>
            <a:off x="3791026" y="2400886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9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1FE011ED-C191-404B-93E2-91FE67A12C6C}"/>
              </a:ext>
            </a:extLst>
          </p:cNvPr>
          <p:cNvSpPr txBox="1"/>
          <p:nvPr/>
        </p:nvSpPr>
        <p:spPr>
          <a:xfrm>
            <a:off x="4389827" y="2276765"/>
            <a:ext cx="135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5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xmlns="" id="{4BB63651-1933-4507-95E4-0A2E3D258E2A}"/>
              </a:ext>
            </a:extLst>
          </p:cNvPr>
          <p:cNvSpPr txBox="1"/>
          <p:nvPr/>
        </p:nvSpPr>
        <p:spPr>
          <a:xfrm>
            <a:off x="4927472" y="2535291"/>
            <a:ext cx="16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6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xmlns="" id="{78EF85E4-EB0D-456E-B05E-9C9EC4684006}"/>
              </a:ext>
            </a:extLst>
          </p:cNvPr>
          <p:cNvSpPr txBox="1"/>
          <p:nvPr/>
        </p:nvSpPr>
        <p:spPr>
          <a:xfrm>
            <a:off x="5394109" y="2226582"/>
            <a:ext cx="547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10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xmlns="" id="{EBBC12CD-A551-4A8D-B630-B026916ABE33}"/>
              </a:ext>
            </a:extLst>
          </p:cNvPr>
          <p:cNvSpPr txBox="1"/>
          <p:nvPr/>
        </p:nvSpPr>
        <p:spPr>
          <a:xfrm>
            <a:off x="5175005" y="3264735"/>
            <a:ext cx="444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11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xmlns="" id="{9F735638-558F-40D9-92C2-2AA5B4E966A5}"/>
              </a:ext>
            </a:extLst>
          </p:cNvPr>
          <p:cNvSpPr txBox="1"/>
          <p:nvPr/>
        </p:nvSpPr>
        <p:spPr>
          <a:xfrm>
            <a:off x="4821365" y="2825877"/>
            <a:ext cx="299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4</a:t>
            </a:r>
            <a:endParaRPr lang="x-none" sz="1200">
              <a:latin typeface="Selawik Semibold" panose="020B0702040204020203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CC116E25-3FBA-4926-8885-8E4318ECA2FF}"/>
              </a:ext>
            </a:extLst>
          </p:cNvPr>
          <p:cNvSpPr txBox="1"/>
          <p:nvPr/>
        </p:nvSpPr>
        <p:spPr>
          <a:xfrm>
            <a:off x="4729047" y="1758926"/>
            <a:ext cx="135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Selawik Semibold" panose="020B0702040204020203" pitchFamily="34" charset="0"/>
              </a:rPr>
              <a:t>3</a:t>
            </a:r>
            <a:endParaRPr lang="x-none" sz="1200">
              <a:latin typeface="Selawik Semibold" panose="020B0702040204020203" pitchFamily="34" charset="0"/>
            </a:endParaRPr>
          </a:p>
        </p:txBody>
      </p:sp>
      <p:pic>
        <p:nvPicPr>
          <p:cNvPr id="166" name="Picture 2" descr="Podobny obraz">
            <a:extLst>
              <a:ext uri="{FF2B5EF4-FFF2-40B4-BE49-F238E27FC236}">
                <a16:creationId xmlns:a16="http://schemas.microsoft.com/office/drawing/2014/main" xmlns="" id="{16C17C16-3B6D-4333-BC19-D3C0D9A5B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8116" y="2280884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2" descr="Podobny obraz">
            <a:extLst>
              <a:ext uri="{FF2B5EF4-FFF2-40B4-BE49-F238E27FC236}">
                <a16:creationId xmlns:a16="http://schemas.microsoft.com/office/drawing/2014/main" xmlns="" id="{EFD71FB2-D13F-4CD7-BF27-FABF7C585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8719" y="2113972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2" descr="Podobny obraz">
            <a:extLst>
              <a:ext uri="{FF2B5EF4-FFF2-40B4-BE49-F238E27FC236}">
                <a16:creationId xmlns:a16="http://schemas.microsoft.com/office/drawing/2014/main" xmlns="" id="{3BB259F3-C671-49C9-8EB8-3D18B0B19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9245" y="3228455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" descr="Podobny obraz">
            <a:extLst>
              <a:ext uri="{FF2B5EF4-FFF2-40B4-BE49-F238E27FC236}">
                <a16:creationId xmlns:a16="http://schemas.microsoft.com/office/drawing/2014/main" xmlns="" id="{6AF622D5-D4F0-4311-B54B-06637C850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4759" y="2551546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2" descr="Podobny obraz">
            <a:extLst>
              <a:ext uri="{FF2B5EF4-FFF2-40B4-BE49-F238E27FC236}">
                <a16:creationId xmlns:a16="http://schemas.microsoft.com/office/drawing/2014/main" xmlns="" id="{F77EF192-6B8B-4892-BA1A-B701139A4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3338" y="2476109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2" descr="Podobny obraz">
            <a:extLst>
              <a:ext uri="{FF2B5EF4-FFF2-40B4-BE49-F238E27FC236}">
                <a16:creationId xmlns:a16="http://schemas.microsoft.com/office/drawing/2014/main" xmlns="" id="{17E4C926-6DF0-4F8D-A66C-CA512F1E6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3905" y="3234838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" descr="Podobny obraz">
            <a:extLst>
              <a:ext uri="{FF2B5EF4-FFF2-40B4-BE49-F238E27FC236}">
                <a16:creationId xmlns:a16="http://schemas.microsoft.com/office/drawing/2014/main" xmlns="" id="{BB666249-ABCA-4ABC-98D4-79F719484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3142" y="2937219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" descr="Podobny obraz">
            <a:extLst>
              <a:ext uri="{FF2B5EF4-FFF2-40B4-BE49-F238E27FC236}">
                <a16:creationId xmlns:a16="http://schemas.microsoft.com/office/drawing/2014/main" xmlns="" id="{C4C84F8C-1D2A-4E02-8D2C-43D9FEED0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8689" y="2343085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" descr="Podobny obraz">
            <a:extLst>
              <a:ext uri="{FF2B5EF4-FFF2-40B4-BE49-F238E27FC236}">
                <a16:creationId xmlns:a16="http://schemas.microsoft.com/office/drawing/2014/main" xmlns="" id="{18DE3C23-9ECF-46D1-8F78-62B873806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8774" y="2343084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" descr="Podobny obraz">
            <a:extLst>
              <a:ext uri="{FF2B5EF4-FFF2-40B4-BE49-F238E27FC236}">
                <a16:creationId xmlns:a16="http://schemas.microsoft.com/office/drawing/2014/main" xmlns="" id="{FFB41697-17CE-4941-9645-4C063B2EE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8977" y="2113971"/>
            <a:ext cx="168397" cy="1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9" name="Rectangle 178">
            <a:extLst>
              <a:ext uri="{FF2B5EF4-FFF2-40B4-BE49-F238E27FC236}">
                <a16:creationId xmlns:a16="http://schemas.microsoft.com/office/drawing/2014/main" xmlns="" id="{8F87047E-A8A5-4C94-AE00-95D1BE81EFC6}"/>
              </a:ext>
            </a:extLst>
          </p:cNvPr>
          <p:cNvSpPr/>
          <p:nvPr/>
        </p:nvSpPr>
        <p:spPr>
          <a:xfrm>
            <a:off x="2402813" y="4323748"/>
            <a:ext cx="4213454" cy="2416922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3FE79647-C93A-470D-99C5-65A99EEF79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916730"/>
              </p:ext>
            </p:extLst>
          </p:nvPr>
        </p:nvGraphicFramePr>
        <p:xfrm>
          <a:off x="2453076" y="4395625"/>
          <a:ext cx="4095769" cy="228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494">
                  <a:extLst>
                    <a:ext uri="{9D8B030D-6E8A-4147-A177-3AD203B41FA5}">
                      <a16:colId xmlns:a16="http://schemas.microsoft.com/office/drawing/2014/main" xmlns="" val="3767794580"/>
                    </a:ext>
                  </a:extLst>
                </a:gridCol>
                <a:gridCol w="2922442">
                  <a:extLst>
                    <a:ext uri="{9D8B030D-6E8A-4147-A177-3AD203B41FA5}">
                      <a16:colId xmlns:a16="http://schemas.microsoft.com/office/drawing/2014/main" xmlns="" val="3786486696"/>
                    </a:ext>
                  </a:extLst>
                </a:gridCol>
                <a:gridCol w="931833">
                  <a:extLst>
                    <a:ext uri="{9D8B030D-6E8A-4147-A177-3AD203B41FA5}">
                      <a16:colId xmlns:a16="http://schemas.microsoft.com/office/drawing/2014/main" xmlns="" val="36396524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Adresse du compteur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nl-BE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</a:t>
                      </a:r>
                      <a:r>
                        <a:rPr lang="nl-B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l-BE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quotidien</a:t>
                      </a:r>
                      <a:endParaRPr lang="x-none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927210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1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fr-FR" sz="900" u="none" strike="noStrike" dirty="0">
                          <a:effectLst/>
                        </a:rPr>
                        <a:t>Quai des charbonnages 8 - 1080 Molenbeek-Saint-Jean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6332058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2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fr-FR" sz="900" u="none" strike="noStrike" dirty="0">
                          <a:effectLst/>
                        </a:rPr>
                        <a:t>Rue de la Loi 130 - 1000 Bruxelles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4565536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3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fr-FR" sz="900" u="none" strike="noStrike">
                          <a:effectLst/>
                        </a:rPr>
                        <a:t>Chaussée de Vilvorde - 1020 Bruxelles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595883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4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fr-FR" sz="900" u="none" strike="noStrike">
                          <a:effectLst/>
                        </a:rPr>
                        <a:t>Boulevard Général Jacques (VUB) - 1050 Ixelles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2969101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5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fr-FR" sz="900" u="none" strike="noStrike">
                          <a:effectLst/>
                        </a:rPr>
                        <a:t>Rue de la Loi 145 - 1000 Bruxelles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080861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6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Avenue de Tervueren 28 - 1040 Etterbeek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820207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7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fr-FR" sz="900" u="none" strike="noStrike">
                          <a:effectLst/>
                        </a:rPr>
                        <a:t>Avenue Fonsny 48B - 1060 Saint-Gilles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551719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8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Avenue Franklin Rooseveltlaan 48 - 1000 Bruxelles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7970969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9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fr-FR" sz="900" u="none" strike="noStrike" dirty="0">
                          <a:effectLst/>
                        </a:rPr>
                        <a:t>Boulevard Poincaré 75 - 1070 Anderlecht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658439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10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fr-FR" sz="900" u="none" strike="noStrike">
                          <a:effectLst/>
                        </a:rPr>
                        <a:t>Boulevard de la Woluwe 34 - 1200 Woluwe-Saint-Lambert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587369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u="none" strike="noStrike">
                          <a:effectLst/>
                        </a:rPr>
                        <a:t>11</a:t>
                      </a:r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fr-FR" sz="900" u="none" strike="noStrike" dirty="0">
                          <a:effectLst/>
                        </a:rPr>
                        <a:t>Boulevard du Souverain 213 - 1170 Watermaal-Bosvoorde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+mj-lt"/>
                        <a:buNone/>
                      </a:pPr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78922101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04B5E56E-38F6-4942-B457-3204FC0BB743}"/>
              </a:ext>
            </a:extLst>
          </p:cNvPr>
          <p:cNvSpPr txBox="1"/>
          <p:nvPr/>
        </p:nvSpPr>
        <p:spPr>
          <a:xfrm>
            <a:off x="8998253" y="6500489"/>
            <a:ext cx="2139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Brabant </a:t>
            </a:r>
            <a:r>
              <a:rPr lang="nl-BE" dirty="0" err="1">
                <a:solidFill>
                  <a:schemeClr val="bg1"/>
                </a:solidFill>
              </a:rPr>
              <a:t>flamand</a:t>
            </a:r>
            <a:endParaRPr lang="x-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663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06D8B294-C464-4894-B561-A2ACEF0602F7}"/>
              </a:ext>
            </a:extLst>
          </p:cNvPr>
          <p:cNvSpPr/>
          <p:nvPr/>
        </p:nvSpPr>
        <p:spPr>
          <a:xfrm>
            <a:off x="1768835" y="5704024"/>
            <a:ext cx="5486713" cy="1164742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4137536-E498-4410-8BD1-1968D684E278}"/>
              </a:ext>
            </a:extLst>
          </p:cNvPr>
          <p:cNvSpPr/>
          <p:nvPr/>
        </p:nvSpPr>
        <p:spPr>
          <a:xfrm>
            <a:off x="1914525" y="5816428"/>
            <a:ext cx="5256621" cy="946570"/>
          </a:xfrm>
          <a:prstGeom prst="rect">
            <a:avLst/>
          </a:prstGeom>
          <a:solidFill>
            <a:srgbClr val="48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533CD77F-C51C-4F61-B048-2849030BD8FE}"/>
              </a:ext>
            </a:extLst>
          </p:cNvPr>
          <p:cNvSpPr/>
          <p:nvPr/>
        </p:nvSpPr>
        <p:spPr>
          <a:xfrm>
            <a:off x="7421526" y="1773871"/>
            <a:ext cx="5093130" cy="5110364"/>
          </a:xfrm>
          <a:prstGeom prst="rect">
            <a:avLst/>
          </a:prstGeom>
          <a:pattFill prst="wdDnDiag">
            <a:fgClr>
              <a:srgbClr val="54596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CE663EC-2E26-4A32-AF7F-63429A469433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2397FFDE-DD2C-4E7C-BFA9-080199CDD52A}"/>
              </a:ext>
            </a:extLst>
          </p:cNvPr>
          <p:cNvSpPr/>
          <p:nvPr/>
        </p:nvSpPr>
        <p:spPr>
          <a:xfrm>
            <a:off x="3875510" y="40478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EBC8D9B-5840-4A3D-903D-E182DA0876C1}"/>
              </a:ext>
            </a:extLst>
          </p:cNvPr>
          <p:cNvSpPr/>
          <p:nvPr/>
        </p:nvSpPr>
        <p:spPr>
          <a:xfrm>
            <a:off x="4012969" y="70208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7B3579C0-684E-4CC5-BEFD-274764A0E62A}"/>
              </a:ext>
            </a:extLst>
          </p:cNvPr>
          <p:cNvSpPr/>
          <p:nvPr/>
        </p:nvSpPr>
        <p:spPr>
          <a:xfrm>
            <a:off x="3875510" y="102897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1D1D18F1-50A4-4FEB-ABAA-EF170C693C00}"/>
              </a:ext>
            </a:extLst>
          </p:cNvPr>
          <p:cNvSpPr/>
          <p:nvPr/>
        </p:nvSpPr>
        <p:spPr>
          <a:xfrm>
            <a:off x="3548601" y="115397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4637D861-DABB-4F14-8D48-3598C498E02D}"/>
              </a:ext>
            </a:extLst>
          </p:cNvPr>
          <p:cNvSpPr/>
          <p:nvPr/>
        </p:nvSpPr>
        <p:spPr>
          <a:xfrm>
            <a:off x="3247688" y="102407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30556805-5677-4120-B54E-0DC414F6EA48}"/>
              </a:ext>
            </a:extLst>
          </p:cNvPr>
          <p:cNvSpPr/>
          <p:nvPr/>
        </p:nvSpPr>
        <p:spPr>
          <a:xfrm>
            <a:off x="3110229" y="71215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26B4B7E4-D7FC-4127-A308-3AD8024025FB}"/>
              </a:ext>
            </a:extLst>
          </p:cNvPr>
          <p:cNvSpPr/>
          <p:nvPr/>
        </p:nvSpPr>
        <p:spPr>
          <a:xfrm>
            <a:off x="3230862" y="39297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12823DA8-1C96-4536-9690-8971BBDDD49B}"/>
              </a:ext>
            </a:extLst>
          </p:cNvPr>
          <p:cNvSpPr/>
          <p:nvPr/>
        </p:nvSpPr>
        <p:spPr>
          <a:xfrm>
            <a:off x="3557771" y="26732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5" name="Picture 14" descr="A close up of a logo&#10;&#10;Description automatically generated">
            <a:hlinkClick r:id="rId3" action="ppaction://hlinksldjump" tooltip=" "/>
            <a:extLst>
              <a:ext uri="{FF2B5EF4-FFF2-40B4-BE49-F238E27FC236}">
                <a16:creationId xmlns:a16="http://schemas.microsoft.com/office/drawing/2014/main" xmlns="" id="{A6D362EE-5765-4662-AA5C-81A1382A38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288" y="102962"/>
            <a:ext cx="1538343" cy="1334278"/>
          </a:xfrm>
          <a:prstGeom prst="rect">
            <a:avLst/>
          </a:prstGeom>
        </p:spPr>
      </p:pic>
      <p:pic>
        <p:nvPicPr>
          <p:cNvPr id="18" name="Picture 17">
            <a:hlinkClick r:id="rId5"/>
            <a:extLst>
              <a:ext uri="{FF2B5EF4-FFF2-40B4-BE49-F238E27FC236}">
                <a16:creationId xmlns:a16="http://schemas.microsoft.com/office/drawing/2014/main" xmlns="" id="{508BAED2-7C18-4F66-AD15-AB789BD0D9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57" y="6082726"/>
            <a:ext cx="1223436" cy="599779"/>
          </a:xfrm>
          <a:prstGeom prst="rect">
            <a:avLst/>
          </a:prstGeom>
        </p:spPr>
      </p:pic>
      <p:pic>
        <p:nvPicPr>
          <p:cNvPr id="31" name="Picture 30" descr="A close up of a logo&#10;&#10;Description automatically generated">
            <a:hlinkClick r:id="rId7" action="ppaction://hlinksldjump" tooltip="En fonction de l'heure de la journée"/>
            <a:extLst>
              <a:ext uri="{FF2B5EF4-FFF2-40B4-BE49-F238E27FC236}">
                <a16:creationId xmlns:a16="http://schemas.microsoft.com/office/drawing/2014/main" xmlns="" id="{B97B5783-A83E-43D4-9A66-0E9A73D6A93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87" t="-15639"/>
          <a:stretch/>
        </p:blipFill>
        <p:spPr>
          <a:xfrm flipH="1">
            <a:off x="10446761" y="812926"/>
            <a:ext cx="747054" cy="747054"/>
          </a:xfrm>
          <a:prstGeom prst="rect">
            <a:avLst/>
          </a:prstGeom>
        </p:spPr>
      </p:pic>
      <p:pic>
        <p:nvPicPr>
          <p:cNvPr id="32" name="Picture 31" descr="A close up of a logo&#10;&#10;Description automatically generated">
            <a:hlinkClick r:id="rId9" action="ppaction://hlinksldjump" tooltip="Vitesse moyenne observée (VS. voiture)"/>
            <a:extLst>
              <a:ext uri="{FF2B5EF4-FFF2-40B4-BE49-F238E27FC236}">
                <a16:creationId xmlns:a16="http://schemas.microsoft.com/office/drawing/2014/main" xmlns="" id="{84C382A0-417C-464A-B94E-61E52828560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545894" y="887670"/>
            <a:ext cx="790938" cy="649612"/>
          </a:xfrm>
          <a:prstGeom prst="rect">
            <a:avLst/>
          </a:prstGeom>
        </p:spPr>
      </p:pic>
      <p:pic>
        <p:nvPicPr>
          <p:cNvPr id="34" name="Picture 33" descr="A close up of a logo&#10;&#10;Description automatically generated">
            <a:hlinkClick r:id="rId11" action="ppaction://hlinksldjump" tooltip="Par mois"/>
            <a:extLst>
              <a:ext uri="{FF2B5EF4-FFF2-40B4-BE49-F238E27FC236}">
                <a16:creationId xmlns:a16="http://schemas.microsoft.com/office/drawing/2014/main" xmlns="" id="{BA40BE14-C474-4BD5-AB3F-5E3515F5752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57"/>
          <a:stretch/>
        </p:blipFill>
        <p:spPr>
          <a:xfrm flipH="1">
            <a:off x="8640594" y="887670"/>
            <a:ext cx="803317" cy="675113"/>
          </a:xfrm>
          <a:prstGeom prst="rect">
            <a:avLst/>
          </a:prstGeom>
        </p:spPr>
      </p:pic>
      <p:pic>
        <p:nvPicPr>
          <p:cNvPr id="35" name="Picture 34" descr="A close up of a logo&#10;&#10;Description automatically generated">
            <a:hlinkClick r:id="rId3" action="ppaction://hlinksldjump" tooltip="Par station de comptage"/>
            <a:extLst>
              <a:ext uri="{FF2B5EF4-FFF2-40B4-BE49-F238E27FC236}">
                <a16:creationId xmlns:a16="http://schemas.microsoft.com/office/drawing/2014/main" xmlns="" id="{CA94C7BF-488A-4283-B96C-DB54463C284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63"/>
          <a:stretch/>
        </p:blipFill>
        <p:spPr>
          <a:xfrm flipH="1">
            <a:off x="11303745" y="938070"/>
            <a:ext cx="750591" cy="624713"/>
          </a:xfrm>
          <a:prstGeom prst="rect">
            <a:avLst/>
          </a:prstGeom>
        </p:spPr>
      </p:pic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xmlns="" id="{B83B3518-3497-4FB8-9536-AAC1341046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8062000"/>
              </p:ext>
            </p:extLst>
          </p:nvPr>
        </p:nvGraphicFramePr>
        <p:xfrm>
          <a:off x="7687340" y="2232836"/>
          <a:ext cx="4374003" cy="4493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7B79AB1-F652-44E1-884E-3B81EFAEDBF1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369"/>
          <a:stretch/>
        </p:blipFill>
        <p:spPr>
          <a:xfrm>
            <a:off x="1339970" y="1693502"/>
            <a:ext cx="5791854" cy="4206716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A19EE059-6407-4EF9-972C-7987DE27AA04}"/>
              </a:ext>
            </a:extLst>
          </p:cNvPr>
          <p:cNvSpPr/>
          <p:nvPr/>
        </p:nvSpPr>
        <p:spPr>
          <a:xfrm>
            <a:off x="7687340" y="2012750"/>
            <a:ext cx="4366996" cy="461665"/>
          </a:xfrm>
          <a:prstGeom prst="rect">
            <a:avLst/>
          </a:prstGeom>
          <a:solidFill>
            <a:srgbClr val="606672"/>
          </a:solidFill>
          <a:ln w="9525">
            <a:solidFill>
              <a:srgbClr val="606672"/>
            </a:solidFill>
          </a:ln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200">
                <a:solidFill>
                  <a:schemeClr val="bg1"/>
                </a:solidFill>
                <a:latin typeface="Selawik Semibold" panose="020B0702040204020203" pitchFamily="34" charset="0"/>
              </a:rPr>
              <a:t>NOMBRE QUOTIDIEN DE CYCLISTES PAR STATION DANS </a:t>
            </a:r>
          </a:p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200">
                <a:solidFill>
                  <a:schemeClr val="bg1"/>
                </a:solidFill>
                <a:latin typeface="Selawik Semibold" panose="020B0702040204020203" pitchFamily="34" charset="0"/>
              </a:rPr>
              <a:t>LE BRABANT FLAMAND</a:t>
            </a:r>
            <a:endParaRPr lang="fr-FR" sz="1200" b="1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24BDD220-999D-440C-8E3A-288CF72D18A6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94B6268C-BC76-48B7-B15F-DEE641A6DD41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E6B2F46F-C7F9-42E1-8DAA-AF3B67E88E78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98608074-F2A3-47C0-A984-3B47CCB2C746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69663641-9533-4081-BC53-9926F9470157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38D9835B-781F-4AC7-A864-34A66A077B5B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111DFA06-AC8E-4C72-B694-D52CCBDF9BF9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2C1F5FA3-5D74-4878-98F4-559A83FD915B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D94D9A86-AF63-4C3F-914A-969480E68455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pic>
        <p:nvPicPr>
          <p:cNvPr id="67" name="Picture 66" descr="A close up of a logo&#10;&#10;Description automatically generated">
            <a:hlinkClick r:id="rId16" action="ppaction://hlinksldjump" tooltip="Retour à l'accueil"/>
            <a:extLst>
              <a:ext uri="{FF2B5EF4-FFF2-40B4-BE49-F238E27FC236}">
                <a16:creationId xmlns:a16="http://schemas.microsoft.com/office/drawing/2014/main" xmlns="" id="{AFBEE4D9-7981-4C56-BA86-FE3803A5A29B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68" name="Rectangle 67">
            <a:hlinkClick r:id="rId18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CB8FE890-5D39-4E5F-8210-BF35519AE95C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9" name="Rectangle 68">
            <a:hlinkClick r:id="rId19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01D49B09-93F0-47A0-BCCF-2A85BFE56E02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0" name="Rectangle 69">
            <a:hlinkClick r:id="rId20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D0C8C874-93A1-4FF6-AA6B-366F886A0561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1" name="Rectangle 70">
            <a:hlinkClick r:id="rId16" action="ppaction://hlinksldjump" tooltip="Accueil"/>
            <a:extLst>
              <a:ext uri="{FF2B5EF4-FFF2-40B4-BE49-F238E27FC236}">
                <a16:creationId xmlns:a16="http://schemas.microsoft.com/office/drawing/2014/main" xmlns="" id="{ED7BE170-7F7B-44BA-9DCB-150DDCD6CE04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Rectangle 71">
            <a:hlinkClick r:id="rId18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6059C135-96E9-4150-9C57-FA4669C56E68}"/>
              </a:ext>
            </a:extLst>
          </p:cNvPr>
          <p:cNvSpPr/>
          <p:nvPr/>
        </p:nvSpPr>
        <p:spPr>
          <a:xfrm>
            <a:off x="5700314" y="94950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3" name="Rectangle 72">
            <a:hlinkClick r:id="rId19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33244F0A-C53B-405B-89F6-E61B16140556}"/>
              </a:ext>
            </a:extLst>
          </p:cNvPr>
          <p:cNvSpPr/>
          <p:nvPr/>
        </p:nvSpPr>
        <p:spPr>
          <a:xfrm>
            <a:off x="6930642" y="865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4" name="Rectangle 73">
            <a:hlinkClick r:id="rId20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6A85BF3B-6047-400D-BF26-78C18031563D}"/>
              </a:ext>
            </a:extLst>
          </p:cNvPr>
          <p:cNvSpPr/>
          <p:nvPr/>
        </p:nvSpPr>
        <p:spPr>
          <a:xfrm>
            <a:off x="8248108" y="102371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5" name="Rectangle 74">
            <a:hlinkClick r:id="rId16" action="ppaction://hlinksldjump" tooltip="Accueil"/>
            <a:extLst>
              <a:ext uri="{FF2B5EF4-FFF2-40B4-BE49-F238E27FC236}">
                <a16:creationId xmlns:a16="http://schemas.microsoft.com/office/drawing/2014/main" xmlns="" id="{380ED715-78BB-4258-AF6B-3C30CA37B9D7}"/>
              </a:ext>
            </a:extLst>
          </p:cNvPr>
          <p:cNvSpPr/>
          <p:nvPr/>
        </p:nvSpPr>
        <p:spPr>
          <a:xfrm>
            <a:off x="10963210" y="902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Rectangle 75">
            <a:hlinkClick r:id="rId21" action="ppaction://hlinksldjump" tooltip="Voiture électrique?"/>
            <a:extLst>
              <a:ext uri="{FF2B5EF4-FFF2-40B4-BE49-F238E27FC236}">
                <a16:creationId xmlns:a16="http://schemas.microsoft.com/office/drawing/2014/main" xmlns="" id="{DFDE7979-5C06-46B1-983C-5CBD90FADFC2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7" name="Picture 76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A17A6987-6B76-4FE0-B981-0EBD1D2D9593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E332C22-1B2E-4854-ADB6-39EA4FCCD000}"/>
              </a:ext>
            </a:extLst>
          </p:cNvPr>
          <p:cNvSpPr txBox="1"/>
          <p:nvPr/>
        </p:nvSpPr>
        <p:spPr>
          <a:xfrm>
            <a:off x="8102083" y="2659081"/>
            <a:ext cx="3742273" cy="3769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1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2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3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4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5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6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7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8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  9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   10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        11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                                       12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                                         13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                                            14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                                             15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                                                  16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                                                     17</a:t>
            </a:r>
          </a:p>
          <a:p>
            <a:pPr>
              <a:lnSpc>
                <a:spcPts val="1620"/>
              </a:lnSpc>
            </a:pPr>
            <a:r>
              <a:rPr lang="en-US" sz="1200">
                <a:latin typeface="Selawik Light" panose="020B0502040204020203" pitchFamily="34" charset="0"/>
              </a:rPr>
              <a:t>                                                                                   18</a:t>
            </a:r>
            <a:endParaRPr lang="x-none" sz="1200">
              <a:latin typeface="Selawik Light" panose="020B0502040204020203" pitchFamily="34" charset="0"/>
            </a:endParaRPr>
          </a:p>
        </p:txBody>
      </p:sp>
      <p:pic>
        <p:nvPicPr>
          <p:cNvPr id="80" name="Picture 79" descr="A close up of a logo&#10;&#10;Description automatically generated">
            <a:hlinkClick r:id="rId23" action="ppaction://hlinksldjump" tooltip="Par jour"/>
            <a:extLst>
              <a:ext uri="{FF2B5EF4-FFF2-40B4-BE49-F238E27FC236}">
                <a16:creationId xmlns:a16="http://schemas.microsoft.com/office/drawing/2014/main" xmlns="" id="{CAAA25FC-47A6-42FB-A9BE-764E11843B7B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71"/>
          <a:stretch/>
        </p:blipFill>
        <p:spPr>
          <a:xfrm flipH="1">
            <a:off x="7777278" y="901068"/>
            <a:ext cx="804585" cy="685765"/>
          </a:xfrm>
          <a:prstGeom prst="rect">
            <a:avLst/>
          </a:prstGeom>
        </p:spPr>
      </p:pic>
      <p:sp>
        <p:nvSpPr>
          <p:cNvPr id="81" name="TextBox 80">
            <a:hlinkClick r:id="rId23" action="ppaction://hlinksldjump" tooltip="Par jour de la semaine"/>
            <a:extLst>
              <a:ext uri="{FF2B5EF4-FFF2-40B4-BE49-F238E27FC236}">
                <a16:creationId xmlns:a16="http://schemas.microsoft.com/office/drawing/2014/main" xmlns="" id="{FD79517E-CA66-45A9-B21C-03BF96FB8A2A}"/>
              </a:ext>
            </a:extLst>
          </p:cNvPr>
          <p:cNvSpPr txBox="1"/>
          <p:nvPr/>
        </p:nvSpPr>
        <p:spPr>
          <a:xfrm>
            <a:off x="7898347" y="1192271"/>
            <a:ext cx="1904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solidFill>
                  <a:schemeClr val="bg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Lundi</a:t>
            </a:r>
            <a:endParaRPr lang="x-none" sz="1200">
              <a:solidFill>
                <a:schemeClr val="bg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xmlns="" id="{1455BC2D-ACE3-4C0A-8C3C-E108FE6C0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703175"/>
              </p:ext>
            </p:extLst>
          </p:nvPr>
        </p:nvGraphicFramePr>
        <p:xfrm>
          <a:off x="1999925" y="6097276"/>
          <a:ext cx="5093130" cy="571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657">
                  <a:extLst>
                    <a:ext uri="{9D8B030D-6E8A-4147-A177-3AD203B41FA5}">
                      <a16:colId xmlns:a16="http://schemas.microsoft.com/office/drawing/2014/main" xmlns="" val="53971659"/>
                    </a:ext>
                  </a:extLst>
                </a:gridCol>
                <a:gridCol w="555614">
                  <a:extLst>
                    <a:ext uri="{9D8B030D-6E8A-4147-A177-3AD203B41FA5}">
                      <a16:colId xmlns:a16="http://schemas.microsoft.com/office/drawing/2014/main" xmlns="" val="1136710300"/>
                    </a:ext>
                  </a:extLst>
                </a:gridCol>
                <a:gridCol w="208355">
                  <a:extLst>
                    <a:ext uri="{9D8B030D-6E8A-4147-A177-3AD203B41FA5}">
                      <a16:colId xmlns:a16="http://schemas.microsoft.com/office/drawing/2014/main" xmlns="" val="4006105567"/>
                    </a:ext>
                  </a:extLst>
                </a:gridCol>
                <a:gridCol w="555614">
                  <a:extLst>
                    <a:ext uri="{9D8B030D-6E8A-4147-A177-3AD203B41FA5}">
                      <a16:colId xmlns:a16="http://schemas.microsoft.com/office/drawing/2014/main" xmlns="" val="2128818541"/>
                    </a:ext>
                  </a:extLst>
                </a:gridCol>
                <a:gridCol w="231506">
                  <a:extLst>
                    <a:ext uri="{9D8B030D-6E8A-4147-A177-3AD203B41FA5}">
                      <a16:colId xmlns:a16="http://schemas.microsoft.com/office/drawing/2014/main" xmlns="" val="3975713862"/>
                    </a:ext>
                  </a:extLst>
                </a:gridCol>
                <a:gridCol w="555614">
                  <a:extLst>
                    <a:ext uri="{9D8B030D-6E8A-4147-A177-3AD203B41FA5}">
                      <a16:colId xmlns:a16="http://schemas.microsoft.com/office/drawing/2014/main" xmlns="" val="2342909497"/>
                    </a:ext>
                  </a:extLst>
                </a:gridCol>
                <a:gridCol w="266232">
                  <a:extLst>
                    <a:ext uri="{9D8B030D-6E8A-4147-A177-3AD203B41FA5}">
                      <a16:colId xmlns:a16="http://schemas.microsoft.com/office/drawing/2014/main" xmlns="" val="2570005261"/>
                    </a:ext>
                  </a:extLst>
                </a:gridCol>
                <a:gridCol w="555614">
                  <a:extLst>
                    <a:ext uri="{9D8B030D-6E8A-4147-A177-3AD203B41FA5}">
                      <a16:colId xmlns:a16="http://schemas.microsoft.com/office/drawing/2014/main" xmlns="" val="2986802997"/>
                    </a:ext>
                  </a:extLst>
                </a:gridCol>
                <a:gridCol w="254657">
                  <a:extLst>
                    <a:ext uri="{9D8B030D-6E8A-4147-A177-3AD203B41FA5}">
                      <a16:colId xmlns:a16="http://schemas.microsoft.com/office/drawing/2014/main" xmlns="" val="2756019745"/>
                    </a:ext>
                  </a:extLst>
                </a:gridCol>
                <a:gridCol w="734412">
                  <a:extLst>
                    <a:ext uri="{9D8B030D-6E8A-4147-A177-3AD203B41FA5}">
                      <a16:colId xmlns:a16="http://schemas.microsoft.com/office/drawing/2014/main" xmlns="" val="4186693455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xmlns="" val="771869876"/>
                    </a:ext>
                  </a:extLst>
                </a:gridCol>
                <a:gridCol w="635105">
                  <a:extLst>
                    <a:ext uri="{9D8B030D-6E8A-4147-A177-3AD203B41FA5}">
                      <a16:colId xmlns:a16="http://schemas.microsoft.com/office/drawing/2014/main" xmlns="" val="44360901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1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Gaasbeek</a:t>
                      </a:r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4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Holsbeek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7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Tremelo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10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Drieslinter</a:t>
                      </a:r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I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 dirty="0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13</a:t>
                      </a:r>
                      <a:endParaRPr lang="x-none" sz="1000" b="0" i="0" u="none" strike="noStrike" dirty="0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Kortenberg 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16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Wilsele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05100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2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Affligem</a:t>
                      </a:r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5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Asse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8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Drieslinter</a:t>
                      </a:r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II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11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Zemst</a:t>
                      </a:r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14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Nossegem</a:t>
                      </a:r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17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Werchter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7181876"/>
                  </a:ext>
                </a:extLst>
              </a:tr>
              <a:tr h="190100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3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Gooik</a:t>
                      </a:r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6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Hoeilaart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9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Londerzeel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12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Tervuren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15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Sint-Pieters-Leeuw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18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Herent</a:t>
                      </a:r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1432825"/>
                  </a:ext>
                </a:extLst>
              </a:tr>
            </a:tbl>
          </a:graphicData>
        </a:graphic>
      </p:graphicFrame>
      <p:pic>
        <p:nvPicPr>
          <p:cNvPr id="1028" name="Picture 4" descr="Znalezione obrazy dla zapytania gps point png">
            <a:extLst>
              <a:ext uri="{FF2B5EF4-FFF2-40B4-BE49-F238E27FC236}">
                <a16:creationId xmlns:a16="http://schemas.microsoft.com/office/drawing/2014/main" xmlns="" id="{F56DB929-A77B-4D9D-A402-45D8B606F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167" y="4479582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Znalezione obrazy dla zapytania gps point png">
            <a:extLst>
              <a:ext uri="{FF2B5EF4-FFF2-40B4-BE49-F238E27FC236}">
                <a16:creationId xmlns:a16="http://schemas.microsoft.com/office/drawing/2014/main" xmlns="" id="{1B8258A5-26B0-499A-B648-6D9D20926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621" y="4257273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Znalezione obrazy dla zapytania gps point png">
            <a:extLst>
              <a:ext uri="{FF2B5EF4-FFF2-40B4-BE49-F238E27FC236}">
                <a16:creationId xmlns:a16="http://schemas.microsoft.com/office/drawing/2014/main" xmlns="" id="{980B896C-2BBF-40EE-91EB-B36744BA8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940" y="4025568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Znalezione obrazy dla zapytania gps point png">
            <a:extLst>
              <a:ext uri="{FF2B5EF4-FFF2-40B4-BE49-F238E27FC236}">
                <a16:creationId xmlns:a16="http://schemas.microsoft.com/office/drawing/2014/main" xmlns="" id="{950E8732-AA21-4DC3-9416-FA46859E2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854" y="3913683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4" descr="Znalezione obrazy dla zapytania gps point png">
            <a:extLst>
              <a:ext uri="{FF2B5EF4-FFF2-40B4-BE49-F238E27FC236}">
                <a16:creationId xmlns:a16="http://schemas.microsoft.com/office/drawing/2014/main" xmlns="" id="{B58302A2-D7A2-462C-A7F0-A948FE728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097" y="4181943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Znalezione obrazy dla zapytania gps point png">
            <a:extLst>
              <a:ext uri="{FF2B5EF4-FFF2-40B4-BE49-F238E27FC236}">
                <a16:creationId xmlns:a16="http://schemas.microsoft.com/office/drawing/2014/main" xmlns="" id="{64F894D9-8A46-4E3A-AB8C-D9B4B630D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496" y="3693696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Znalezione obrazy dla zapytania gps point png">
            <a:extLst>
              <a:ext uri="{FF2B5EF4-FFF2-40B4-BE49-F238E27FC236}">
                <a16:creationId xmlns:a16="http://schemas.microsoft.com/office/drawing/2014/main" xmlns="" id="{354D5A72-47AF-46A4-B71A-2044971C5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186" y="3583856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 descr="Znalezione obrazy dla zapytania gps point png">
            <a:extLst>
              <a:ext uri="{FF2B5EF4-FFF2-40B4-BE49-F238E27FC236}">
                <a16:creationId xmlns:a16="http://schemas.microsoft.com/office/drawing/2014/main" xmlns="" id="{897C6F08-D002-476F-BF2A-CCADA9696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799" y="3621065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Znalezione obrazy dla zapytania gps point png">
            <a:extLst>
              <a:ext uri="{FF2B5EF4-FFF2-40B4-BE49-F238E27FC236}">
                <a16:creationId xmlns:a16="http://schemas.microsoft.com/office/drawing/2014/main" xmlns="" id="{23E1B8D0-D601-40BA-98BA-81ABE6307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63" y="3382251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Znalezione obrazy dla zapytania gps point png">
            <a:extLst>
              <a:ext uri="{FF2B5EF4-FFF2-40B4-BE49-F238E27FC236}">
                <a16:creationId xmlns:a16="http://schemas.microsoft.com/office/drawing/2014/main" xmlns="" id="{5585217D-A8A2-499D-ABFD-C10FEB44B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043" y="3284975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" descr="Znalezione obrazy dla zapytania gps point png">
            <a:extLst>
              <a:ext uri="{FF2B5EF4-FFF2-40B4-BE49-F238E27FC236}">
                <a16:creationId xmlns:a16="http://schemas.microsoft.com/office/drawing/2014/main" xmlns="" id="{4EC42C6A-765A-47F1-9309-8C7F9F1A5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460" y="3440012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Znalezione obrazy dla zapytania gps point png">
            <a:extLst>
              <a:ext uri="{FF2B5EF4-FFF2-40B4-BE49-F238E27FC236}">
                <a16:creationId xmlns:a16="http://schemas.microsoft.com/office/drawing/2014/main" xmlns="" id="{8EB6E7B6-1274-470C-BBD2-91BDED09D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953" y="3920792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Znalezione obrazy dla zapytania gps point png">
            <a:extLst>
              <a:ext uri="{FF2B5EF4-FFF2-40B4-BE49-F238E27FC236}">
                <a16:creationId xmlns:a16="http://schemas.microsoft.com/office/drawing/2014/main" xmlns="" id="{25599D1A-4111-4BE7-8EA9-A46AF191D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153" y="3913683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4" descr="Znalezione obrazy dla zapytania gps point png">
            <a:extLst>
              <a:ext uri="{FF2B5EF4-FFF2-40B4-BE49-F238E27FC236}">
                <a16:creationId xmlns:a16="http://schemas.microsoft.com/office/drawing/2014/main" xmlns="" id="{080CF551-1F40-446F-95CA-7F34735F0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029" y="4369345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4" descr="Znalezione obrazy dla zapytania gps point png">
            <a:extLst>
              <a:ext uri="{FF2B5EF4-FFF2-40B4-BE49-F238E27FC236}">
                <a16:creationId xmlns:a16="http://schemas.microsoft.com/office/drawing/2014/main" xmlns="" id="{F3D1AF5C-C404-4052-9DBB-3D266A21A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912" y="4381545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 descr="Znalezione obrazy dla zapytania gps point png">
            <a:extLst>
              <a:ext uri="{FF2B5EF4-FFF2-40B4-BE49-F238E27FC236}">
                <a16:creationId xmlns:a16="http://schemas.microsoft.com/office/drawing/2014/main" xmlns="" id="{84CD78E5-619D-4FF1-AD23-7A09BDB79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731" y="4599303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4" descr="Znalezione obrazy dla zapytania gps point png">
            <a:extLst>
              <a:ext uri="{FF2B5EF4-FFF2-40B4-BE49-F238E27FC236}">
                <a16:creationId xmlns:a16="http://schemas.microsoft.com/office/drawing/2014/main" xmlns="" id="{982E9F5B-771E-4EA2-B0A7-19080B8A2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416" y="4152497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CF4E2C5-3BCE-468F-8966-05F038002A02}"/>
              </a:ext>
            </a:extLst>
          </p:cNvPr>
          <p:cNvSpPr txBox="1"/>
          <p:nvPr/>
        </p:nvSpPr>
        <p:spPr>
          <a:xfrm>
            <a:off x="5745041" y="4086918"/>
            <a:ext cx="15004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10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EC71C323-ABA9-4173-9D4A-8E4E0BAB5D41}"/>
              </a:ext>
            </a:extLst>
          </p:cNvPr>
          <p:cNvSpPr txBox="1"/>
          <p:nvPr/>
        </p:nvSpPr>
        <p:spPr>
          <a:xfrm>
            <a:off x="5506181" y="3945370"/>
            <a:ext cx="15004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8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65D6A31C-72C6-4013-A160-D0F06F9FAAE8}"/>
              </a:ext>
            </a:extLst>
          </p:cNvPr>
          <p:cNvSpPr txBox="1"/>
          <p:nvPr/>
        </p:nvSpPr>
        <p:spPr>
          <a:xfrm>
            <a:off x="3316417" y="3456216"/>
            <a:ext cx="15004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9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3C474352-432E-4FE5-B620-80BC110524F3}"/>
              </a:ext>
            </a:extLst>
          </p:cNvPr>
          <p:cNvSpPr txBox="1"/>
          <p:nvPr/>
        </p:nvSpPr>
        <p:spPr>
          <a:xfrm>
            <a:off x="3058174" y="3963661"/>
            <a:ext cx="15004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5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2C85182A-D689-4CA8-B950-AA384D3189A4}"/>
              </a:ext>
            </a:extLst>
          </p:cNvPr>
          <p:cNvSpPr txBox="1"/>
          <p:nvPr/>
        </p:nvSpPr>
        <p:spPr>
          <a:xfrm>
            <a:off x="2557829" y="4013113"/>
            <a:ext cx="15004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2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DD762586-1E10-4B90-B60F-FBD78A9C9AF1}"/>
              </a:ext>
            </a:extLst>
          </p:cNvPr>
          <p:cNvSpPr txBox="1"/>
          <p:nvPr/>
        </p:nvSpPr>
        <p:spPr>
          <a:xfrm>
            <a:off x="2582461" y="4420931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3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3F1D8149-40F0-42D2-B853-E4E75984FB9B}"/>
              </a:ext>
            </a:extLst>
          </p:cNvPr>
          <p:cNvSpPr txBox="1"/>
          <p:nvPr/>
        </p:nvSpPr>
        <p:spPr>
          <a:xfrm>
            <a:off x="2888454" y="4448100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CC98089-384C-460F-B4E1-1C43794EB826}"/>
              </a:ext>
            </a:extLst>
          </p:cNvPr>
          <p:cNvSpPr txBox="1"/>
          <p:nvPr/>
        </p:nvSpPr>
        <p:spPr>
          <a:xfrm>
            <a:off x="3256866" y="4555674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15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642529D1-8771-4D76-BBA1-77FDFC84FBF0}"/>
              </a:ext>
            </a:extLst>
          </p:cNvPr>
          <p:cNvSpPr txBox="1"/>
          <p:nvPr/>
        </p:nvSpPr>
        <p:spPr>
          <a:xfrm>
            <a:off x="4180302" y="4459328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6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F3B4686E-0540-42B5-B1BD-24AED29DDF8D}"/>
              </a:ext>
            </a:extLst>
          </p:cNvPr>
          <p:cNvSpPr txBox="1"/>
          <p:nvPr/>
        </p:nvSpPr>
        <p:spPr>
          <a:xfrm>
            <a:off x="4330826" y="4226486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12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383E47C1-CB64-4981-B89C-32642090E123}"/>
              </a:ext>
            </a:extLst>
          </p:cNvPr>
          <p:cNvSpPr txBox="1"/>
          <p:nvPr/>
        </p:nvSpPr>
        <p:spPr>
          <a:xfrm>
            <a:off x="3909188" y="3884070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14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FA9F82CA-0888-4BF0-8505-94CDBD618C3D}"/>
              </a:ext>
            </a:extLst>
          </p:cNvPr>
          <p:cNvSpPr txBox="1"/>
          <p:nvPr/>
        </p:nvSpPr>
        <p:spPr>
          <a:xfrm>
            <a:off x="4398367" y="3903247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13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B8DEEEB9-A7A1-488B-BD29-E6134726EE17}"/>
              </a:ext>
            </a:extLst>
          </p:cNvPr>
          <p:cNvSpPr txBox="1"/>
          <p:nvPr/>
        </p:nvSpPr>
        <p:spPr>
          <a:xfrm>
            <a:off x="4312854" y="3564779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18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0367A0E4-19A0-4E94-94DB-FEBD9DFB6FBD}"/>
              </a:ext>
            </a:extLst>
          </p:cNvPr>
          <p:cNvSpPr txBox="1"/>
          <p:nvPr/>
        </p:nvSpPr>
        <p:spPr>
          <a:xfrm>
            <a:off x="4673952" y="3838136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16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A96EF3B8-7BEB-4214-8654-73BB80608F2B}"/>
              </a:ext>
            </a:extLst>
          </p:cNvPr>
          <p:cNvSpPr txBox="1"/>
          <p:nvPr/>
        </p:nvSpPr>
        <p:spPr>
          <a:xfrm>
            <a:off x="4939766" y="3606930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4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69020B30-02B0-4217-8E3C-7BFA5EB58930}"/>
              </a:ext>
            </a:extLst>
          </p:cNvPr>
          <p:cNvSpPr txBox="1"/>
          <p:nvPr/>
        </p:nvSpPr>
        <p:spPr>
          <a:xfrm>
            <a:off x="4532846" y="3336082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17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113743D1-6C9E-4B4B-AAAD-B527173ADA2D}"/>
              </a:ext>
            </a:extLst>
          </p:cNvPr>
          <p:cNvSpPr txBox="1"/>
          <p:nvPr/>
        </p:nvSpPr>
        <p:spPr>
          <a:xfrm>
            <a:off x="5026713" y="3298195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7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9919D15-54E8-4558-BA45-800CF3784F66}"/>
              </a:ext>
            </a:extLst>
          </p:cNvPr>
          <p:cNvSpPr/>
          <p:nvPr/>
        </p:nvSpPr>
        <p:spPr>
          <a:xfrm>
            <a:off x="2037746" y="5807077"/>
            <a:ext cx="7353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1200" dirty="0" err="1">
                <a:solidFill>
                  <a:schemeClr val="bg1"/>
                </a:solidFill>
                <a:latin typeface="Selawik Semibold" panose="020B0702040204020203" pitchFamily="34" charset="0"/>
              </a:rPr>
              <a:t>L'emplacement</a:t>
            </a:r>
            <a:r>
              <a:rPr lang="x-none" sz="1200" dirty="0">
                <a:solidFill>
                  <a:schemeClr val="bg1"/>
                </a:solidFill>
                <a:latin typeface="Selawik Semibold" panose="020B0702040204020203" pitchFamily="34" charset="0"/>
              </a:rPr>
              <a:t> des </a:t>
            </a:r>
            <a:r>
              <a:rPr lang="x-none" sz="1200" dirty="0" err="1">
                <a:solidFill>
                  <a:schemeClr val="bg1"/>
                </a:solidFill>
                <a:latin typeface="Selawik Semibold" panose="020B0702040204020203" pitchFamily="34" charset="0"/>
              </a:rPr>
              <a:t>compt</a:t>
            </a:r>
            <a:r>
              <a:rPr lang="nl-BE" sz="1200" dirty="0" err="1">
                <a:solidFill>
                  <a:schemeClr val="bg1"/>
                </a:solidFill>
                <a:latin typeface="Selawik Semibold" panose="020B0702040204020203" pitchFamily="34" charset="0"/>
              </a:rPr>
              <a:t>eu</a:t>
            </a:r>
            <a:r>
              <a:rPr lang="x-none" sz="1200" dirty="0" err="1">
                <a:solidFill>
                  <a:schemeClr val="bg1"/>
                </a:solidFill>
                <a:latin typeface="Selawik Semibold" panose="020B0702040204020203" pitchFamily="34" charset="0"/>
              </a:rPr>
              <a:t>rs</a:t>
            </a:r>
            <a:r>
              <a:rPr lang="x-none" sz="1200" dirty="0">
                <a:solidFill>
                  <a:schemeClr val="bg1"/>
                </a:solidFill>
                <a:latin typeface="Selawik Semibold" panose="020B0702040204020203" pitchFamily="34" charset="0"/>
              </a:rPr>
              <a:t> à </a:t>
            </a:r>
            <a:r>
              <a:rPr lang="x-none" sz="1200" dirty="0" err="1">
                <a:solidFill>
                  <a:schemeClr val="bg1"/>
                </a:solidFill>
                <a:latin typeface="Selawik Semibold" panose="020B0702040204020203" pitchFamily="34" charset="0"/>
              </a:rPr>
              <a:t>vélos</a:t>
            </a:r>
            <a:r>
              <a:rPr lang="x-none" sz="1200" dirty="0">
                <a:solidFill>
                  <a:schemeClr val="bg1"/>
                </a:solidFill>
                <a:latin typeface="Selawik Semibold" panose="020B0702040204020203" pitchFamily="34" charset="0"/>
              </a:rPr>
              <a:t> dans le BRABANT FLAMAND</a:t>
            </a:r>
          </a:p>
        </p:txBody>
      </p:sp>
      <p:pic>
        <p:nvPicPr>
          <p:cNvPr id="111" name="Picture 110" descr="A close up of a logo&#10;&#10;Description automatically generated">
            <a:hlinkClick r:id="rId26" action="ppaction://hlinksldjump" tooltip=" "/>
            <a:extLst>
              <a:ext uri="{FF2B5EF4-FFF2-40B4-BE49-F238E27FC236}">
                <a16:creationId xmlns:a16="http://schemas.microsoft.com/office/drawing/2014/main" xmlns="" id="{B2918E95-7E77-481F-BB9E-EFB35A21DD04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7"/>
          <a:stretch/>
        </p:blipFill>
        <p:spPr>
          <a:xfrm>
            <a:off x="-40792" y="4775029"/>
            <a:ext cx="1566334" cy="121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72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91D36892-027A-438F-B348-E75F807F0865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C4FB7A4F-3AA9-40F4-B054-A4D97AE22A3A}"/>
              </a:ext>
            </a:extLst>
          </p:cNvPr>
          <p:cNvSpPr/>
          <p:nvPr/>
        </p:nvSpPr>
        <p:spPr>
          <a:xfrm>
            <a:off x="9948241" y="1064060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5E6A3ABA-77BE-44E3-9B91-2BAD3146F8B0}"/>
              </a:ext>
            </a:extLst>
          </p:cNvPr>
          <p:cNvSpPr/>
          <p:nvPr/>
        </p:nvSpPr>
        <p:spPr>
          <a:xfrm>
            <a:off x="9964155" y="4770681"/>
            <a:ext cx="1886011" cy="1756322"/>
          </a:xfrm>
          <a:prstGeom prst="rect">
            <a:avLst/>
          </a:prstGeom>
          <a:pattFill prst="wdDnDiag">
            <a:fgClr>
              <a:schemeClr val="bg2">
                <a:lumMod val="25000"/>
              </a:schemeClr>
            </a:fgClr>
            <a:bgClr>
              <a:schemeClr val="bg1"/>
            </a:bgClr>
          </a:patt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543FFA6B-9D3D-4FF6-8142-5A0354FD9BC8}"/>
              </a:ext>
            </a:extLst>
          </p:cNvPr>
          <p:cNvSpPr/>
          <p:nvPr/>
        </p:nvSpPr>
        <p:spPr>
          <a:xfrm>
            <a:off x="9949217" y="2925330"/>
            <a:ext cx="1886011" cy="1756322"/>
          </a:xfrm>
          <a:prstGeom prst="rect">
            <a:avLst/>
          </a:prstGeom>
          <a:solidFill>
            <a:srgbClr val="83E6CE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B59D80F1-6D33-41F2-8941-C9CDDAFBC662}"/>
              </a:ext>
            </a:extLst>
          </p:cNvPr>
          <p:cNvSpPr/>
          <p:nvPr/>
        </p:nvSpPr>
        <p:spPr>
          <a:xfrm>
            <a:off x="7984742" y="4770681"/>
            <a:ext cx="1886011" cy="1756322"/>
          </a:xfrm>
          <a:prstGeom prst="rect">
            <a:avLst/>
          </a:prstGeom>
          <a:solidFill>
            <a:srgbClr val="83E6CE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F0E89D7B-885C-4BB1-9CB5-6976F2164AC5}"/>
              </a:ext>
            </a:extLst>
          </p:cNvPr>
          <p:cNvSpPr/>
          <p:nvPr/>
        </p:nvSpPr>
        <p:spPr>
          <a:xfrm>
            <a:off x="7984741" y="1056096"/>
            <a:ext cx="1886011" cy="1756322"/>
          </a:xfrm>
          <a:prstGeom prst="rect">
            <a:avLst/>
          </a:prstGeom>
          <a:pattFill prst="wdDnDiag">
            <a:fgClr>
              <a:schemeClr val="bg2">
                <a:lumMod val="25000"/>
              </a:schemeClr>
            </a:fgClr>
            <a:bgClr>
              <a:schemeClr val="bg1"/>
            </a:bgClr>
          </a:patt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45819E5C-E7EB-455A-BF12-CC04A5977A0D}"/>
              </a:ext>
            </a:extLst>
          </p:cNvPr>
          <p:cNvSpPr/>
          <p:nvPr/>
        </p:nvSpPr>
        <p:spPr>
          <a:xfrm>
            <a:off x="7984741" y="2909822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B0CB1D08-C7D6-4CA8-97B0-3F5B9DFE2AEE}"/>
              </a:ext>
            </a:extLst>
          </p:cNvPr>
          <p:cNvSpPr/>
          <p:nvPr/>
        </p:nvSpPr>
        <p:spPr>
          <a:xfrm>
            <a:off x="6002212" y="1049004"/>
            <a:ext cx="1886011" cy="1756322"/>
          </a:xfrm>
          <a:prstGeom prst="rect">
            <a:avLst/>
          </a:prstGeom>
          <a:solidFill>
            <a:srgbClr val="83E6CE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69D64E13-CDC6-4ECB-8629-723A049C8000}"/>
              </a:ext>
            </a:extLst>
          </p:cNvPr>
          <p:cNvSpPr/>
          <p:nvPr/>
        </p:nvSpPr>
        <p:spPr>
          <a:xfrm>
            <a:off x="6002212" y="2925330"/>
            <a:ext cx="1886011" cy="1756322"/>
          </a:xfrm>
          <a:prstGeom prst="rect">
            <a:avLst/>
          </a:prstGeom>
          <a:pattFill prst="wdDnDiag">
            <a:fgClr>
              <a:schemeClr val="bg2">
                <a:lumMod val="25000"/>
              </a:schemeClr>
            </a:fgClr>
            <a:bgClr>
              <a:schemeClr val="bg1"/>
            </a:bgClr>
          </a:patt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EBE4D1FE-FA4C-487B-968C-DBC3C76245F1}"/>
              </a:ext>
            </a:extLst>
          </p:cNvPr>
          <p:cNvSpPr/>
          <p:nvPr/>
        </p:nvSpPr>
        <p:spPr>
          <a:xfrm>
            <a:off x="6002211" y="4770681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47A9B97-026B-4A23-BE7E-E50F14C47601}"/>
              </a:ext>
            </a:extLst>
          </p:cNvPr>
          <p:cNvSpPr txBox="1"/>
          <p:nvPr/>
        </p:nvSpPr>
        <p:spPr>
          <a:xfrm>
            <a:off x="8204891" y="3009523"/>
            <a:ext cx="2333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40</a:t>
            </a:r>
            <a:r>
              <a:rPr lang="en-US" sz="5400" b="1">
                <a:solidFill>
                  <a:srgbClr val="83E6CE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endParaRPr lang="x-none" sz="5400" b="1">
              <a:solidFill>
                <a:srgbClr val="83E6CE"/>
              </a:solidFill>
              <a:latin typeface="Selawik" panose="020B05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79110140-52CF-4CEE-9761-9DE329329A57}"/>
              </a:ext>
            </a:extLst>
          </p:cNvPr>
          <p:cNvSpPr txBox="1"/>
          <p:nvPr/>
        </p:nvSpPr>
        <p:spPr>
          <a:xfrm>
            <a:off x="8121047" y="4983019"/>
            <a:ext cx="2333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58</a:t>
            </a:r>
            <a:r>
              <a:rPr lang="en-US" sz="6000" b="1">
                <a:solidFill>
                  <a:schemeClr val="bg1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endParaRPr lang="x-none" sz="6000" b="1">
              <a:solidFill>
                <a:schemeClr val="bg1"/>
              </a:solidFill>
              <a:latin typeface="Selawik" panose="020B05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ECC7327-2E64-4100-A3DA-C1AC8237404B}"/>
              </a:ext>
            </a:extLst>
          </p:cNvPr>
          <p:cNvSpPr txBox="1"/>
          <p:nvPr/>
        </p:nvSpPr>
        <p:spPr>
          <a:xfrm>
            <a:off x="6096000" y="5636204"/>
            <a:ext cx="2333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>
                <a:solidFill>
                  <a:schemeClr val="bg2">
                    <a:lumMod val="10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4.7</a:t>
            </a:r>
            <a:r>
              <a:rPr lang="en-US" sz="3600" b="1">
                <a:solidFill>
                  <a:srgbClr val="83E6CE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km</a:t>
            </a:r>
            <a:endParaRPr lang="x-none" sz="5400" b="1">
              <a:solidFill>
                <a:srgbClr val="83E6CE"/>
              </a:solidFill>
              <a:latin typeface="Selawik" panose="020B05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140698F-113D-4243-A264-B0F131FFD6D2}"/>
              </a:ext>
            </a:extLst>
          </p:cNvPr>
          <p:cNvSpPr txBox="1"/>
          <p:nvPr/>
        </p:nvSpPr>
        <p:spPr>
          <a:xfrm>
            <a:off x="9956391" y="3864072"/>
            <a:ext cx="2333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0.03</a:t>
            </a:r>
            <a:r>
              <a:rPr lang="en-US" sz="4800" b="1">
                <a:solidFill>
                  <a:schemeClr val="bg1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endParaRPr lang="x-none" sz="4800" b="1">
              <a:solidFill>
                <a:schemeClr val="bg1"/>
              </a:solidFill>
              <a:latin typeface="Selawik" panose="020B0502040204020203" pitchFamily="34" charset="0"/>
              <a:cs typeface="Aharoni" panose="02010803020104030203" pitchFamily="2" charset="-79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38F4DE87-7197-40CF-B01E-EF7997C0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234481" y="3961197"/>
            <a:ext cx="4496827" cy="960167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D72C3A4E-C653-4B0C-8089-77828179E84C}"/>
              </a:ext>
            </a:extLst>
          </p:cNvPr>
          <p:cNvSpPr txBox="1"/>
          <p:nvPr/>
        </p:nvSpPr>
        <p:spPr>
          <a:xfrm>
            <a:off x="6408846" y="1573598"/>
            <a:ext cx="2333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34</a:t>
            </a:r>
            <a:r>
              <a:rPr lang="en-US" sz="7200" b="1">
                <a:solidFill>
                  <a:schemeClr val="bg1"/>
                </a:solidFill>
                <a:latin typeface="Verdana Pro Black" panose="020B0A04030504040204" pitchFamily="34" charset="0"/>
                <a:cs typeface="Aharoni" panose="02010803020104030203" pitchFamily="2" charset="-79"/>
              </a:rPr>
              <a:t> </a:t>
            </a:r>
            <a:endParaRPr lang="x-none" sz="7200" b="1">
              <a:solidFill>
                <a:schemeClr val="bg1"/>
              </a:solidFill>
              <a:latin typeface="Verdana Pro Black" panose="020B0A04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1774D1D1-DFD6-4693-BE2C-319A78275BCF}"/>
              </a:ext>
            </a:extLst>
          </p:cNvPr>
          <p:cNvSpPr txBox="1"/>
          <p:nvPr/>
        </p:nvSpPr>
        <p:spPr>
          <a:xfrm>
            <a:off x="6059496" y="2049709"/>
            <a:ext cx="634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2">
                    <a:lumMod val="10000"/>
                  </a:schemeClr>
                </a:solidFill>
                <a:latin typeface="Verdana Pro Black" panose="020B0A04030504040204" pitchFamily="34" charset="0"/>
                <a:cs typeface="Aharoni" panose="02010803020104030203" pitchFamily="2" charset="-79"/>
              </a:rPr>
              <a:t>&lt;</a:t>
            </a:r>
            <a:endParaRPr lang="x-none" sz="2800" b="1">
              <a:solidFill>
                <a:schemeClr val="bg2">
                  <a:lumMod val="10000"/>
                </a:schemeClr>
              </a:solidFill>
              <a:latin typeface="Verdana Pro Black" panose="020B0A04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1E753693-7B13-4BD3-9A1C-0C5DA43AAED9}"/>
              </a:ext>
            </a:extLst>
          </p:cNvPr>
          <p:cNvSpPr txBox="1"/>
          <p:nvPr/>
        </p:nvSpPr>
        <p:spPr>
          <a:xfrm>
            <a:off x="7171486" y="2229400"/>
            <a:ext cx="1123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err="1">
                <a:solidFill>
                  <a:schemeClr val="bg2">
                    <a:lumMod val="1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ans</a:t>
            </a:r>
            <a:endParaRPr lang="x-none" sz="2000">
              <a:solidFill>
                <a:schemeClr val="bg2">
                  <a:lumMod val="1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3" name="Picture 5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78E08AE-F737-4E4B-8785-41BECC9474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70672" y="1167847"/>
            <a:ext cx="1682391" cy="1423223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99A001BB-D940-41EC-9F6B-A3C6C103A2F1}"/>
              </a:ext>
            </a:extLst>
          </p:cNvPr>
          <p:cNvSpPr txBox="1"/>
          <p:nvPr/>
        </p:nvSpPr>
        <p:spPr>
          <a:xfrm>
            <a:off x="7888222" y="3734661"/>
            <a:ext cx="2117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err="1">
                <a:solidFill>
                  <a:schemeClr val="bg2">
                    <a:lumMod val="10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Bruxellois</a:t>
            </a:r>
            <a:endParaRPr lang="x-none" sz="2400">
              <a:solidFill>
                <a:schemeClr val="bg2">
                  <a:lumMod val="10000"/>
                </a:schemeClr>
              </a:solidFill>
              <a:latin typeface="Selawik" panose="020B0502040204020203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5C07B17-C903-4B7E-9CB0-F8D1997C1105}"/>
              </a:ext>
            </a:extLst>
          </p:cNvPr>
          <p:cNvSpPr txBox="1"/>
          <p:nvPr/>
        </p:nvSpPr>
        <p:spPr>
          <a:xfrm>
            <a:off x="7884645" y="5774358"/>
            <a:ext cx="2117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hommes</a:t>
            </a:r>
            <a:endParaRPr lang="x-none" sz="280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08B11465-337E-4254-8093-84A6EB581F68}"/>
              </a:ext>
            </a:extLst>
          </p:cNvPr>
          <p:cNvSpPr txBox="1"/>
          <p:nvPr/>
        </p:nvSpPr>
        <p:spPr>
          <a:xfrm>
            <a:off x="10028473" y="3000476"/>
            <a:ext cx="1805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utilisateurs</a:t>
            </a:r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 </a:t>
            </a:r>
            <a:r>
              <a:rPr lang="en-US" sz="24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en</a:t>
            </a:r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 </a:t>
            </a:r>
            <a:r>
              <a:rPr lang="en-US" sz="24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Belgique</a:t>
            </a:r>
            <a:endParaRPr lang="en-US" sz="240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3BB56DA6-AF9D-427F-A6CE-9C86302E3323}"/>
              </a:ext>
            </a:extLst>
          </p:cNvPr>
          <p:cNvSpPr txBox="1"/>
          <p:nvPr/>
        </p:nvSpPr>
        <p:spPr>
          <a:xfrm>
            <a:off x="5915130" y="4715364"/>
            <a:ext cx="21174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2">
                    <a:lumMod val="10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Distance </a:t>
            </a:r>
            <a:r>
              <a:rPr lang="en-US" sz="2400" err="1">
                <a:solidFill>
                  <a:schemeClr val="bg2">
                    <a:lumMod val="10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moyenne</a:t>
            </a:r>
            <a:r>
              <a:rPr lang="en-US" sz="2400">
                <a:solidFill>
                  <a:schemeClr val="bg2">
                    <a:lumMod val="10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 par jour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42844144-BC61-46F8-956C-0E85655946CD}"/>
              </a:ext>
            </a:extLst>
          </p:cNvPr>
          <p:cNvSpPr txBox="1"/>
          <p:nvPr/>
        </p:nvSpPr>
        <p:spPr>
          <a:xfrm>
            <a:off x="5953668" y="1106049"/>
            <a:ext cx="1969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>
                <a:latin typeface="Selawik" panose="020B0502040204020203" pitchFamily="34" charset="0"/>
                <a:ea typeface="Source Sans Pro SemiBold" panose="020B0603030403020204" pitchFamily="34" charset="0"/>
              </a:rPr>
              <a:t>57 % des </a:t>
            </a:r>
            <a:r>
              <a:rPr lang="nl-BE" sz="2400" err="1">
                <a:latin typeface="Selawik" panose="020B0502040204020203" pitchFamily="34" charset="0"/>
                <a:ea typeface="Source Sans Pro SemiBold" panose="020B0603030403020204" pitchFamily="34" charset="0"/>
              </a:rPr>
              <a:t>utilisateurs</a:t>
            </a:r>
            <a:endParaRPr lang="nl-BE" sz="2400">
              <a:latin typeface="Selawik" panose="020B0502040204020203" pitchFamily="34" charset="0"/>
              <a:ea typeface="Source Sans Pro SemiBold" panose="020B0603030403020204" pitchFamily="34" charset="0"/>
            </a:endParaRPr>
          </a:p>
        </p:txBody>
      </p:sp>
      <p:pic>
        <p:nvPicPr>
          <p:cNvPr id="43" name="Picture 42">
            <a:hlinkClick r:id="rId5"/>
            <a:extLst>
              <a:ext uri="{FF2B5EF4-FFF2-40B4-BE49-F238E27FC236}">
                <a16:creationId xmlns:a16="http://schemas.microsoft.com/office/drawing/2014/main" xmlns="" id="{9D27A4D5-C9D2-4555-A6BE-9135E673F5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398" y="5668016"/>
            <a:ext cx="1983366" cy="972328"/>
          </a:xfrm>
          <a:prstGeom prst="rect">
            <a:avLst/>
          </a:prstGeom>
        </p:spPr>
      </p:pic>
      <p:pic>
        <p:nvPicPr>
          <p:cNvPr id="51" name="Picture 50" descr="A close up of a logo&#10;&#10;Description automatically generated">
            <a:hlinkClick r:id="rId7" action="ppaction://hlinksldjump" tooltip="Data"/>
            <a:extLst>
              <a:ext uri="{FF2B5EF4-FFF2-40B4-BE49-F238E27FC236}">
                <a16:creationId xmlns:a16="http://schemas.microsoft.com/office/drawing/2014/main" xmlns="" id="{75EB59C5-47F6-4B60-A8F1-77758234D24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7"/>
          <a:stretch/>
        </p:blipFill>
        <p:spPr>
          <a:xfrm>
            <a:off x="16500" y="4523763"/>
            <a:ext cx="1566334" cy="1216443"/>
          </a:xfrm>
          <a:prstGeom prst="rect">
            <a:avLst/>
          </a:prstGeom>
        </p:spPr>
      </p:pic>
      <p:pic>
        <p:nvPicPr>
          <p:cNvPr id="52" name="Picture 6" descr="Podobny obraz">
            <a:hlinkClick r:id="rId9" action="ppaction://hlinksldjump" tooltip="Tableau"/>
            <a:extLst>
              <a:ext uri="{FF2B5EF4-FFF2-40B4-BE49-F238E27FC236}">
                <a16:creationId xmlns:a16="http://schemas.microsoft.com/office/drawing/2014/main" xmlns="" id="{794D0F8B-328F-4774-BB30-FD64A4C33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066" y="4809710"/>
            <a:ext cx="287319" cy="28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48832919-1E8D-43B1-8FBD-27725C26FFAE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8AE50DF2-EE60-4B88-9A22-2F99103BBCB0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710649E0-C801-4CBA-8C3F-CC6C619412CD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B9F6D40E-7F1E-4DFC-B547-4FA70850A058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F2BB075D-AFCA-4AFA-B101-1C4D3E0A402D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18AB77E6-3B37-4E77-9477-8467C1391922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42371C1C-77DF-4613-9FFF-5FCC6DE3FCEB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9E54E456-A45C-4252-8FBC-A74870DB6DA5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DE5B6312-5358-49D1-ADF5-DE1A8C3EF9F3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pic>
        <p:nvPicPr>
          <p:cNvPr id="70" name="Picture 69" descr="A close up of a logo&#10;&#10;Description automatically generated">
            <a:hlinkClick r:id="rId11" action="ppaction://hlinksldjump" tooltip="Retour à l'accueil"/>
            <a:extLst>
              <a:ext uri="{FF2B5EF4-FFF2-40B4-BE49-F238E27FC236}">
                <a16:creationId xmlns:a16="http://schemas.microsoft.com/office/drawing/2014/main" xmlns="" id="{99073661-3A1D-4B19-92B0-2FBF313EB72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71" name="Rectangle 70">
            <a:hlinkClick r:id="rId13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57E57BD9-FE34-4384-AB33-A8D7E4F826EC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Rectangle 71">
            <a:hlinkClick r:id="rId14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4FA7885E-9483-41A6-A677-C718BD32A556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3" name="Rectangle 72">
            <a:hlinkClick r:id="rId15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59E3C394-81B0-42F4-A208-F86D44CAAFC1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4" name="Rectangle 73">
            <a:hlinkClick r:id="rId11" action="ppaction://hlinksldjump" tooltip="Accueil"/>
            <a:extLst>
              <a:ext uri="{FF2B5EF4-FFF2-40B4-BE49-F238E27FC236}">
                <a16:creationId xmlns:a16="http://schemas.microsoft.com/office/drawing/2014/main" xmlns="" id="{72E81B2F-5850-4D96-9730-F0D57EDB912C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5" name="Rectangle 74">
            <a:hlinkClick r:id="rId13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290CB7A4-B8A7-4CC3-AC80-CB26747E06FE}"/>
              </a:ext>
            </a:extLst>
          </p:cNvPr>
          <p:cNvSpPr/>
          <p:nvPr/>
        </p:nvSpPr>
        <p:spPr>
          <a:xfrm>
            <a:off x="5700314" y="94950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Rectangle 75">
            <a:hlinkClick r:id="rId14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C2B72209-98B7-46C4-9441-10ED633083DA}"/>
              </a:ext>
            </a:extLst>
          </p:cNvPr>
          <p:cNvSpPr/>
          <p:nvPr/>
        </p:nvSpPr>
        <p:spPr>
          <a:xfrm>
            <a:off x="6930642" y="865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7" name="Rectangle 76">
            <a:hlinkClick r:id="rId15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C2E6F394-B7AE-4F6B-BF23-CE3825C4E215}"/>
              </a:ext>
            </a:extLst>
          </p:cNvPr>
          <p:cNvSpPr/>
          <p:nvPr/>
        </p:nvSpPr>
        <p:spPr>
          <a:xfrm>
            <a:off x="8248108" y="102371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8" name="Rectangle 77">
            <a:hlinkClick r:id="rId11" action="ppaction://hlinksldjump" tooltip="Accueil"/>
            <a:extLst>
              <a:ext uri="{FF2B5EF4-FFF2-40B4-BE49-F238E27FC236}">
                <a16:creationId xmlns:a16="http://schemas.microsoft.com/office/drawing/2014/main" xmlns="" id="{364E2C7C-969F-4D20-B6F1-730E620C6E7C}"/>
              </a:ext>
            </a:extLst>
          </p:cNvPr>
          <p:cNvSpPr/>
          <p:nvPr/>
        </p:nvSpPr>
        <p:spPr>
          <a:xfrm>
            <a:off x="10963210" y="902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9" name="Rectangle 78">
            <a:hlinkClick r:id="rId16" action="ppaction://hlinksldjump" tooltip="Voiture électrique?"/>
            <a:extLst>
              <a:ext uri="{FF2B5EF4-FFF2-40B4-BE49-F238E27FC236}">
                <a16:creationId xmlns:a16="http://schemas.microsoft.com/office/drawing/2014/main" xmlns="" id="{6926435E-FA42-462B-B344-C4182083E2C7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9" name="Picture 48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9EEB6245-2132-49B1-8AFC-E6A3B42E2A8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795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BFCC20AC-349F-4D29-9E9F-AE2F8FA3C7AD}"/>
              </a:ext>
            </a:extLst>
          </p:cNvPr>
          <p:cNvSpPr/>
          <p:nvPr/>
        </p:nvSpPr>
        <p:spPr>
          <a:xfrm>
            <a:off x="6231053" y="4909086"/>
            <a:ext cx="1886011" cy="1756322"/>
          </a:xfrm>
          <a:prstGeom prst="rect">
            <a:avLst/>
          </a:prstGeom>
          <a:pattFill prst="wdDnDiag">
            <a:fgClr>
              <a:srgbClr val="464B5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CC938F69-CBB4-478D-BAAB-52E1A6E0EA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126" t="46086" r="7406" b="5749"/>
          <a:stretch/>
        </p:blipFill>
        <p:spPr>
          <a:xfrm>
            <a:off x="2997279" y="3046346"/>
            <a:ext cx="5143921" cy="182252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2765E402-1C45-4848-8777-86B4CEDD874D}"/>
              </a:ext>
            </a:extLst>
          </p:cNvPr>
          <p:cNvSpPr/>
          <p:nvPr/>
        </p:nvSpPr>
        <p:spPr>
          <a:xfrm>
            <a:off x="10166381" y="4917730"/>
            <a:ext cx="1886011" cy="1756322"/>
          </a:xfrm>
          <a:prstGeom prst="rect">
            <a:avLst/>
          </a:prstGeom>
          <a:solidFill>
            <a:srgbClr val="83E6CE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4CE8CB88-0C87-4A98-827E-464293A58CD8}"/>
              </a:ext>
            </a:extLst>
          </p:cNvPr>
          <p:cNvSpPr/>
          <p:nvPr/>
        </p:nvSpPr>
        <p:spPr>
          <a:xfrm>
            <a:off x="6206528" y="1235215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DC1E39C-FB3A-4E1A-B825-B792D42E2B80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BF369BC-D64B-4DA1-B1C6-C0310785C626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E3EDC3B-6322-4A06-9107-3D487501425A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EC0904B-2C9D-4C92-95FD-C0D7BD1611CD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118BC40-4A2E-4148-8194-4859526D3FD6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1A9437F-3BF6-4E98-A4B7-DAF321889136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84B5BF1-FBF0-4C2A-8F6E-86515FFBF358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B4DB335-5486-4589-971E-09A17C2E60C0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16712F5-1DB8-4612-975B-E8BA44213032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99D071F-C15C-4D18-8C21-2FD0037237CB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les voitures électriques</a:t>
            </a:r>
          </a:p>
        </p:txBody>
      </p:sp>
      <p:sp>
        <p:nvSpPr>
          <p:cNvPr id="18" name="Rectangle 17">
            <a:hlinkClick r:id="rId5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9E8692B3-2F6B-4DD4-A204-91EF644F8BB4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0" name="Rectangle 19">
            <a:hlinkClick r:id="rId6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FECB22DF-2C61-45A8-8FFF-4EBC250224DB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Rectangle 20">
            <a:hlinkClick r:id="rId7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983F4062-BD79-49DB-9413-35E24C0CD858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ectangle 21">
            <a:hlinkClick r:id="rId8" action="ppaction://hlinksldjump" tooltip="Voiture électrique?"/>
            <a:extLst>
              <a:ext uri="{FF2B5EF4-FFF2-40B4-BE49-F238E27FC236}">
                <a16:creationId xmlns:a16="http://schemas.microsoft.com/office/drawing/2014/main" xmlns="" id="{278344E5-86F9-4BB9-92AC-1F1BF5505B14}"/>
              </a:ext>
            </a:extLst>
          </p:cNvPr>
          <p:cNvSpPr/>
          <p:nvPr/>
        </p:nvSpPr>
        <p:spPr>
          <a:xfrm>
            <a:off x="9582118" y="145302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Rectangle 22">
            <a:hlinkClick r:id="rId9" action="ppaction://hlinksldjump" tooltip="Accueil"/>
            <a:extLst>
              <a:ext uri="{FF2B5EF4-FFF2-40B4-BE49-F238E27FC236}">
                <a16:creationId xmlns:a16="http://schemas.microsoft.com/office/drawing/2014/main" xmlns="" id="{19756252-1F02-447D-BF3E-7E1994C0055B}"/>
              </a:ext>
            </a:extLst>
          </p:cNvPr>
          <p:cNvSpPr/>
          <p:nvPr/>
        </p:nvSpPr>
        <p:spPr>
          <a:xfrm>
            <a:off x="10861705" y="105049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4" name="Picture 23" descr="A close up of a logo&#10;&#10;Description automatically generated">
            <a:hlinkClick r:id="rId9" action="ppaction://hlinksldjump" tooltip="Retour à l'accueil"/>
            <a:extLst>
              <a:ext uri="{FF2B5EF4-FFF2-40B4-BE49-F238E27FC236}">
                <a16:creationId xmlns:a16="http://schemas.microsoft.com/office/drawing/2014/main" xmlns="" id="{E0F3CBD4-EFF7-48E4-A278-01F18F83D48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49464" y="83181"/>
            <a:ext cx="833133" cy="68306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74800703-92D9-4E12-8330-B3B3A8AE999D}"/>
              </a:ext>
            </a:extLst>
          </p:cNvPr>
          <p:cNvSpPr/>
          <p:nvPr/>
        </p:nvSpPr>
        <p:spPr>
          <a:xfrm>
            <a:off x="10168391" y="3073595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33194BBA-4977-4B24-891E-69F91D1CAA90}"/>
              </a:ext>
            </a:extLst>
          </p:cNvPr>
          <p:cNvSpPr/>
          <p:nvPr/>
        </p:nvSpPr>
        <p:spPr>
          <a:xfrm>
            <a:off x="8173347" y="1242577"/>
            <a:ext cx="1886011" cy="1756322"/>
          </a:xfrm>
          <a:prstGeom prst="rect">
            <a:avLst/>
          </a:prstGeom>
          <a:solidFill>
            <a:srgbClr val="83E6CE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38D34650-6923-4001-854B-67D0C5DDFA46}"/>
              </a:ext>
            </a:extLst>
          </p:cNvPr>
          <p:cNvSpPr/>
          <p:nvPr/>
        </p:nvSpPr>
        <p:spPr>
          <a:xfrm>
            <a:off x="8183858" y="3075688"/>
            <a:ext cx="1886011" cy="1756322"/>
          </a:xfrm>
          <a:prstGeom prst="rect">
            <a:avLst/>
          </a:prstGeom>
          <a:pattFill prst="wdDnDiag">
            <a:fgClr>
              <a:srgbClr val="464B5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FD497BBF-DF31-4509-B400-2500AE5B2346}"/>
              </a:ext>
            </a:extLst>
          </p:cNvPr>
          <p:cNvSpPr/>
          <p:nvPr/>
        </p:nvSpPr>
        <p:spPr>
          <a:xfrm>
            <a:off x="8204891" y="4909086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DC96F4CC-2BD3-4127-9ADC-142F01F6B06A}"/>
              </a:ext>
            </a:extLst>
          </p:cNvPr>
          <p:cNvSpPr/>
          <p:nvPr/>
        </p:nvSpPr>
        <p:spPr>
          <a:xfrm>
            <a:off x="4250085" y="4904082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rgbClr val="83E6C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E970A25-FC3B-4177-BBE0-9D0D5D0BAF09}"/>
              </a:ext>
            </a:extLst>
          </p:cNvPr>
          <p:cNvSpPr txBox="1"/>
          <p:nvPr/>
        </p:nvSpPr>
        <p:spPr>
          <a:xfrm>
            <a:off x="8626809" y="4933978"/>
            <a:ext cx="2333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9</a:t>
            </a:r>
            <a:r>
              <a:rPr lang="en-US" sz="5400" b="1">
                <a:solidFill>
                  <a:srgbClr val="83E6CE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endParaRPr lang="x-none" sz="5400" b="1">
              <a:solidFill>
                <a:srgbClr val="83E6CE"/>
              </a:solidFill>
              <a:latin typeface="Selawik" panose="020B05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2049DBB7-C938-430B-A8B8-8C70E7F775E9}"/>
              </a:ext>
            </a:extLst>
          </p:cNvPr>
          <p:cNvSpPr txBox="1"/>
          <p:nvPr/>
        </p:nvSpPr>
        <p:spPr>
          <a:xfrm>
            <a:off x="8429818" y="2103662"/>
            <a:ext cx="2333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0.1</a:t>
            </a:r>
            <a:r>
              <a:rPr lang="en-US" sz="4800" b="1">
                <a:solidFill>
                  <a:schemeClr val="bg1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endParaRPr lang="x-none" sz="4800" b="1">
              <a:solidFill>
                <a:schemeClr val="bg1"/>
              </a:solidFill>
              <a:latin typeface="Selawik" panose="020B05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B11832A7-981C-44B0-BCD2-90FA2FDCC776}"/>
              </a:ext>
            </a:extLst>
          </p:cNvPr>
          <p:cNvSpPr txBox="1"/>
          <p:nvPr/>
        </p:nvSpPr>
        <p:spPr>
          <a:xfrm>
            <a:off x="6520855" y="1046733"/>
            <a:ext cx="2333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16</a:t>
            </a:r>
            <a:r>
              <a:rPr lang="en-US" sz="4800" b="1">
                <a:solidFill>
                  <a:srgbClr val="83E6CE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r>
              <a:rPr lang="en-US" sz="7200" b="1">
                <a:solidFill>
                  <a:schemeClr val="bg1"/>
                </a:solidFill>
                <a:latin typeface="Verdana Pro Black" panose="020B0A04030504040204" pitchFamily="34" charset="0"/>
                <a:cs typeface="Aharoni" panose="02010803020104030203" pitchFamily="2" charset="-79"/>
              </a:rPr>
              <a:t> </a:t>
            </a:r>
            <a:endParaRPr lang="x-none" sz="7200" b="1">
              <a:solidFill>
                <a:schemeClr val="bg1"/>
              </a:solidFill>
              <a:latin typeface="Verdana Pro Black" panose="020B0A04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6A9BF83D-33F8-416B-8AAF-E9144F9506AF}"/>
              </a:ext>
            </a:extLst>
          </p:cNvPr>
          <p:cNvSpPr txBox="1"/>
          <p:nvPr/>
        </p:nvSpPr>
        <p:spPr>
          <a:xfrm>
            <a:off x="8048921" y="5747926"/>
            <a:ext cx="2117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err="1">
                <a:solidFill>
                  <a:schemeClr val="bg2">
                    <a:lumMod val="10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Ont</a:t>
            </a:r>
            <a:r>
              <a:rPr lang="en-US" sz="2400">
                <a:solidFill>
                  <a:schemeClr val="bg2">
                    <a:lumMod val="10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 déjà </a:t>
            </a:r>
            <a:r>
              <a:rPr lang="en-US" sz="2400" err="1">
                <a:solidFill>
                  <a:schemeClr val="bg2">
                    <a:lumMod val="10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essayé</a:t>
            </a:r>
            <a:endParaRPr lang="x-none" sz="2400">
              <a:solidFill>
                <a:schemeClr val="bg2">
                  <a:lumMod val="10000"/>
                </a:schemeClr>
              </a:solidFill>
              <a:latin typeface="Selawik" panose="020B0502040204020203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7FDCB802-D33F-43D0-96B1-028F92CB5017}"/>
              </a:ext>
            </a:extLst>
          </p:cNvPr>
          <p:cNvSpPr txBox="1"/>
          <p:nvPr/>
        </p:nvSpPr>
        <p:spPr>
          <a:xfrm>
            <a:off x="8252603" y="1317723"/>
            <a:ext cx="1805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Possesseurs</a:t>
            </a:r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 </a:t>
            </a:r>
            <a:r>
              <a:rPr lang="en-US" sz="24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en</a:t>
            </a:r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 </a:t>
            </a:r>
            <a:r>
              <a:rPr lang="en-US" sz="24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ea typeface="Source Sans Pro SemiBold" panose="020B0603030403020204" pitchFamily="34" charset="0"/>
              </a:rPr>
              <a:t>Belgique</a:t>
            </a:r>
            <a:endParaRPr lang="en-US" sz="240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D4B4B341-79FD-482B-A404-AA34B70C237B}"/>
              </a:ext>
            </a:extLst>
          </p:cNvPr>
          <p:cNvSpPr txBox="1"/>
          <p:nvPr/>
        </p:nvSpPr>
        <p:spPr>
          <a:xfrm>
            <a:off x="6177716" y="2085499"/>
            <a:ext cx="1969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err="1">
                <a:latin typeface="Selawik" panose="020B0502040204020203" pitchFamily="34" charset="0"/>
                <a:ea typeface="Source Sans Pro SemiBold" panose="020B0603030403020204" pitchFamily="34" charset="0"/>
              </a:rPr>
              <a:t>Envisagent</a:t>
            </a:r>
            <a:r>
              <a:rPr lang="nl-BE" sz="1600">
                <a:latin typeface="Selawik" panose="020B0502040204020203" pitchFamily="34" charset="0"/>
                <a:ea typeface="Source Sans Pro SemiBold" panose="020B0603030403020204" pitchFamily="34" charset="0"/>
              </a:rPr>
              <a:t> </a:t>
            </a:r>
            <a:r>
              <a:rPr lang="nl-BE" sz="1600" err="1">
                <a:latin typeface="Selawik" panose="020B0502040204020203" pitchFamily="34" charset="0"/>
                <a:ea typeface="Source Sans Pro SemiBold" panose="020B0603030403020204" pitchFamily="34" charset="0"/>
              </a:rPr>
              <a:t>un</a:t>
            </a:r>
            <a:r>
              <a:rPr lang="nl-BE" sz="1600">
                <a:latin typeface="Selawik" panose="020B0502040204020203" pitchFamily="34" charset="0"/>
                <a:ea typeface="Source Sans Pro SemiBold" panose="020B0603030403020204" pitchFamily="34" charset="0"/>
              </a:rPr>
              <a:t> </a:t>
            </a:r>
            <a:r>
              <a:rPr lang="nl-BE" sz="1600" err="1">
                <a:latin typeface="Selawik" panose="020B0502040204020203" pitchFamily="34" charset="0"/>
                <a:ea typeface="Source Sans Pro SemiBold" panose="020B0603030403020204" pitchFamily="34" charset="0"/>
              </a:rPr>
              <a:t>achat</a:t>
            </a:r>
            <a:r>
              <a:rPr lang="nl-BE" sz="1600">
                <a:latin typeface="Selawik" panose="020B0502040204020203" pitchFamily="34" charset="0"/>
                <a:ea typeface="Source Sans Pro SemiBold" panose="020B0603030403020204" pitchFamily="34" charset="0"/>
              </a:rPr>
              <a:t> </a:t>
            </a:r>
          </a:p>
          <a:p>
            <a:pPr algn="ctr"/>
            <a:r>
              <a:rPr lang="nl-BE" sz="1600">
                <a:latin typeface="Selawik" panose="020B0502040204020203" pitchFamily="34" charset="0"/>
                <a:ea typeface="Source Sans Pro SemiBold" panose="020B0603030403020204" pitchFamily="34" charset="0"/>
              </a:rPr>
              <a:t>dans les 3 </a:t>
            </a:r>
            <a:r>
              <a:rPr lang="nl-BE" sz="1600" err="1">
                <a:latin typeface="Selawik" panose="020B0502040204020203" pitchFamily="34" charset="0"/>
                <a:ea typeface="Source Sans Pro SemiBold" panose="020B0603030403020204" pitchFamily="34" charset="0"/>
              </a:rPr>
              <a:t>ans</a:t>
            </a:r>
            <a:endParaRPr lang="nl-BE" sz="1600">
              <a:latin typeface="Selawik" panose="020B0502040204020203" pitchFamily="34" charset="0"/>
              <a:ea typeface="Source Sans Pro SemiBold" panose="020B0603030403020204" pitchFamily="34" charset="0"/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F6319C0-BB89-4600-A690-FED33EE01A7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4593" y="3137459"/>
            <a:ext cx="2011645" cy="173141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8958F85-7B3E-4BD2-8B4F-16288B20A9B9}"/>
              </a:ext>
            </a:extLst>
          </p:cNvPr>
          <p:cNvSpPr txBox="1"/>
          <p:nvPr/>
        </p:nvSpPr>
        <p:spPr>
          <a:xfrm>
            <a:off x="9948241" y="5032717"/>
            <a:ext cx="1969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600" i="1" err="1">
                <a:latin typeface="Grotesque Light" panose="020B0604020202020204" pitchFamily="34" charset="0"/>
                <a:ea typeface="Source Sans Pro SemiBold" panose="020B0603030403020204" pitchFamily="34" charset="0"/>
              </a:rPr>
              <a:t>Parmi</a:t>
            </a:r>
            <a:r>
              <a:rPr lang="nl-BE" sz="1600" i="1">
                <a:latin typeface="Grotesque Light" panose="020B0604020202020204" pitchFamily="34" charset="0"/>
                <a:ea typeface="Source Sans Pro SemiBold" panose="020B0603030403020204" pitchFamily="34" charset="0"/>
              </a:rPr>
              <a:t> </a:t>
            </a:r>
            <a:r>
              <a:rPr lang="nl-BE" sz="1600" i="1" err="1">
                <a:latin typeface="Grotesque Light" panose="020B0604020202020204" pitchFamily="34" charset="0"/>
                <a:ea typeface="Source Sans Pro SemiBold" panose="020B0603030403020204" pitchFamily="34" charset="0"/>
              </a:rPr>
              <a:t>eux</a:t>
            </a:r>
            <a:r>
              <a:rPr lang="nl-BE" sz="1600" i="1">
                <a:latin typeface="Grotesque Light" panose="020B0604020202020204" pitchFamily="34" charset="0"/>
                <a:ea typeface="Source Sans Pro SemiBold" panose="020B0603030403020204" pitchFamily="34" charset="0"/>
              </a:rPr>
              <a:t>…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F4775E44-C371-4975-8EEF-08C0B07BADFC}"/>
              </a:ext>
            </a:extLst>
          </p:cNvPr>
          <p:cNvSpPr txBox="1"/>
          <p:nvPr/>
        </p:nvSpPr>
        <p:spPr>
          <a:xfrm>
            <a:off x="9733009" y="4952214"/>
            <a:ext cx="2327080" cy="132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25</a:t>
            </a:r>
            <a:r>
              <a:rPr lang="en-US" sz="5400" b="1">
                <a:solidFill>
                  <a:schemeClr val="bg1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r>
              <a:rPr lang="en-US" sz="80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A04030504040204" pitchFamily="34" charset="0"/>
                <a:cs typeface="Aharoni" panose="02010803020104030203" pitchFamily="2" charset="-79"/>
              </a:rPr>
              <a:t> </a:t>
            </a:r>
            <a:endParaRPr lang="x-none" sz="80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A04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E6ABEE1-5DE5-48E0-A751-D57B2A2742F8}"/>
              </a:ext>
            </a:extLst>
          </p:cNvPr>
          <p:cNvSpPr txBox="1"/>
          <p:nvPr/>
        </p:nvSpPr>
        <p:spPr>
          <a:xfrm>
            <a:off x="10108674" y="6296076"/>
            <a:ext cx="1969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err="1">
                <a:latin typeface="Selawik" panose="020B0502040204020203" pitchFamily="34" charset="0"/>
                <a:ea typeface="Source Sans Pro SemiBold" panose="020B0603030403020204" pitchFamily="34" charset="0"/>
              </a:rPr>
              <a:t>pensent</a:t>
            </a:r>
            <a:r>
              <a:rPr lang="nl-BE">
                <a:latin typeface="Selawik" panose="020B0502040204020203" pitchFamily="34" charset="0"/>
                <a:ea typeface="Source Sans Pro SemiBold" panose="020B0603030403020204" pitchFamily="34" charset="0"/>
              </a:rPr>
              <a:t> </a:t>
            </a:r>
            <a:r>
              <a:rPr lang="nl-BE" err="1">
                <a:latin typeface="Selawik" panose="020B0502040204020203" pitchFamily="34" charset="0"/>
                <a:ea typeface="Source Sans Pro SemiBold" panose="020B0603030403020204" pitchFamily="34" charset="0"/>
              </a:rPr>
              <a:t>acheter</a:t>
            </a:r>
            <a:r>
              <a:rPr lang="nl-BE">
                <a:latin typeface="Selawik" panose="020B0502040204020203" pitchFamily="34" charset="0"/>
                <a:ea typeface="Source Sans Pro SemiBold" panose="020B0603030403020204" pitchFamily="34" charset="0"/>
              </a:rPr>
              <a:t> </a:t>
            </a:r>
          </a:p>
        </p:txBody>
      </p:sp>
      <p:sp>
        <p:nvSpPr>
          <p:cNvPr id="5" name="Rectangle 4">
            <a:hlinkClick r:id="rId12" action="ppaction://hlinksldjump" tooltip="Points positifs et négatifs"/>
            <a:extLst>
              <a:ext uri="{FF2B5EF4-FFF2-40B4-BE49-F238E27FC236}">
                <a16:creationId xmlns:a16="http://schemas.microsoft.com/office/drawing/2014/main" xmlns="" id="{89295A88-6FA1-4BC4-A95A-382EB82F050D}"/>
              </a:ext>
            </a:extLst>
          </p:cNvPr>
          <p:cNvSpPr/>
          <p:nvPr/>
        </p:nvSpPr>
        <p:spPr>
          <a:xfrm>
            <a:off x="4270737" y="4998723"/>
            <a:ext cx="1836552" cy="1612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Rockwell Nova Light" panose="02060303020205020403" pitchFamily="18" charset="0"/>
            </a:endParaRPr>
          </a:p>
        </p:txBody>
      </p:sp>
      <p:pic>
        <p:nvPicPr>
          <p:cNvPr id="52" name="Picture 51" descr="A close up of a logo&#10;&#10;Description automatically generated">
            <a:hlinkClick r:id="rId12" action="ppaction://hlinksldjump" tooltip="Avantages et inconvénients"/>
            <a:extLst>
              <a:ext uri="{FF2B5EF4-FFF2-40B4-BE49-F238E27FC236}">
                <a16:creationId xmlns:a16="http://schemas.microsoft.com/office/drawing/2014/main" xmlns="" id="{8D9F26B2-A610-4975-9AEE-6E3AB624279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7166" y="5074209"/>
            <a:ext cx="1624606" cy="1331993"/>
          </a:xfrm>
          <a:prstGeom prst="rect">
            <a:avLst/>
          </a:prstGeom>
        </p:spPr>
      </p:pic>
      <p:pic>
        <p:nvPicPr>
          <p:cNvPr id="53" name="Picture 6" descr="Podobny obraz">
            <a:extLst>
              <a:ext uri="{FF2B5EF4-FFF2-40B4-BE49-F238E27FC236}">
                <a16:creationId xmlns:a16="http://schemas.microsoft.com/office/drawing/2014/main" xmlns="" id="{9A5923B7-68A2-4EA8-BFB6-037B3FA75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4937" y="3487585"/>
            <a:ext cx="592488" cy="5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53C7E2E-5731-4347-8529-FF088CA59499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5227" y="5356461"/>
            <a:ext cx="926830" cy="797719"/>
          </a:xfrm>
          <a:prstGeom prst="rect">
            <a:avLst/>
          </a:prstGeom>
        </p:spPr>
      </p:pic>
      <p:sp>
        <p:nvSpPr>
          <p:cNvPr id="51" name="Rectangle 50">
            <a:hlinkClick r:id="rId9" action="ppaction://hlinksldjump" tooltip="Accueil"/>
            <a:extLst>
              <a:ext uri="{FF2B5EF4-FFF2-40B4-BE49-F238E27FC236}">
                <a16:creationId xmlns:a16="http://schemas.microsoft.com/office/drawing/2014/main" xmlns="" id="{2226A0AC-2975-4E95-9D56-7F681F02D184}"/>
              </a:ext>
            </a:extLst>
          </p:cNvPr>
          <p:cNvSpPr/>
          <p:nvPr/>
        </p:nvSpPr>
        <p:spPr>
          <a:xfrm>
            <a:off x="10918047" y="89342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7" name="Picture 56">
            <a:hlinkClick r:id="rId16"/>
            <a:extLst>
              <a:ext uri="{FF2B5EF4-FFF2-40B4-BE49-F238E27FC236}">
                <a16:creationId xmlns:a16="http://schemas.microsoft.com/office/drawing/2014/main" xmlns="" id="{9FCB3873-8F5F-46B8-BD28-FE65F65FBE9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398" y="5668016"/>
            <a:ext cx="1983366" cy="972328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428C6529-A970-45E2-9F64-26F979E1ED59}"/>
              </a:ext>
            </a:extLst>
          </p:cNvPr>
          <p:cNvSpPr/>
          <p:nvPr/>
        </p:nvSpPr>
        <p:spPr>
          <a:xfrm>
            <a:off x="10154593" y="1230912"/>
            <a:ext cx="1886011" cy="1756322"/>
          </a:xfrm>
          <a:prstGeom prst="rect">
            <a:avLst/>
          </a:prstGeom>
          <a:pattFill prst="wdDnDiag">
            <a:fgClr>
              <a:srgbClr val="464B54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4" name="Picture 53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1C4809DB-95E7-44C0-B412-8DCCC0E8554F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066" y="931792"/>
            <a:ext cx="2276923" cy="1839715"/>
          </a:xfrm>
          <a:prstGeom prst="rect">
            <a:avLst/>
          </a:prstGeom>
        </p:spPr>
      </p:pic>
      <p:pic>
        <p:nvPicPr>
          <p:cNvPr id="61" name="Picture 60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C15423C7-35E2-4AD8-A837-8B32A542F202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91" y="453829"/>
            <a:ext cx="2519886" cy="50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84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E923CF59-14CB-4959-B775-43AFE14516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9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8213" y="4738108"/>
            <a:ext cx="3830940" cy="647459"/>
          </a:xfrm>
          <a:prstGeom prst="rect">
            <a:avLst/>
          </a:prstGeom>
        </p:spPr>
      </p:pic>
      <p:pic>
        <p:nvPicPr>
          <p:cNvPr id="90" name="Picture 8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5953E80-4AA0-422F-A890-BC48C72886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10"/>
          <a:stretch/>
        </p:blipFill>
        <p:spPr>
          <a:xfrm rot="19985032">
            <a:off x="7953344" y="4274038"/>
            <a:ext cx="1775760" cy="151222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0296D1B1-0C72-4AC9-8292-B9A6377C868C}"/>
              </a:ext>
            </a:extLst>
          </p:cNvPr>
          <p:cNvSpPr/>
          <p:nvPr/>
        </p:nvSpPr>
        <p:spPr>
          <a:xfrm>
            <a:off x="1" y="5439435"/>
            <a:ext cx="12196338" cy="1520165"/>
          </a:xfrm>
          <a:prstGeom prst="rect">
            <a:avLst/>
          </a:prstGeom>
          <a:solidFill>
            <a:srgbClr val="606672"/>
          </a:solidFill>
          <a:ln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4FA13EF-8515-4165-B3B8-568B42D25E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302" y="373462"/>
            <a:ext cx="2723228" cy="58530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DC1E39C-FB3A-4E1A-B825-B792D42E2B80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E9C7074D-5BFF-4B85-94FE-201CE8EB0315}"/>
              </a:ext>
            </a:extLst>
          </p:cNvPr>
          <p:cNvSpPr/>
          <p:nvPr/>
        </p:nvSpPr>
        <p:spPr>
          <a:xfrm>
            <a:off x="1674721" y="321517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215756F7-5EF1-4327-B877-3273EDA86640}"/>
              </a:ext>
            </a:extLst>
          </p:cNvPr>
          <p:cNvSpPr/>
          <p:nvPr/>
        </p:nvSpPr>
        <p:spPr>
          <a:xfrm>
            <a:off x="1812180" y="351247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CF192D44-C625-45B9-B189-3F9D9819541C}"/>
              </a:ext>
            </a:extLst>
          </p:cNvPr>
          <p:cNvSpPr/>
          <p:nvPr/>
        </p:nvSpPr>
        <p:spPr>
          <a:xfrm>
            <a:off x="1674721" y="3839365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E47D6E18-A7EA-483D-BFE8-67D3CB768538}"/>
              </a:ext>
            </a:extLst>
          </p:cNvPr>
          <p:cNvSpPr/>
          <p:nvPr/>
        </p:nvSpPr>
        <p:spPr>
          <a:xfrm>
            <a:off x="1347812" y="396436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xmlns="" id="{83EAE6AD-5445-4216-B5ED-F7333E8AD58F}"/>
              </a:ext>
            </a:extLst>
          </p:cNvPr>
          <p:cNvSpPr/>
          <p:nvPr/>
        </p:nvSpPr>
        <p:spPr>
          <a:xfrm>
            <a:off x="1046899" y="383446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730AC1BF-027F-4CA0-B204-7A8CDD54ED41}"/>
              </a:ext>
            </a:extLst>
          </p:cNvPr>
          <p:cNvSpPr/>
          <p:nvPr/>
        </p:nvSpPr>
        <p:spPr>
          <a:xfrm>
            <a:off x="909440" y="3522545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65BB0EF0-58D7-43D7-9D2A-FC3F016C3D4B}"/>
              </a:ext>
            </a:extLst>
          </p:cNvPr>
          <p:cNvSpPr/>
          <p:nvPr/>
        </p:nvSpPr>
        <p:spPr>
          <a:xfrm>
            <a:off x="1030073" y="320336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64256CE9-79AD-42E7-B85D-C7E8B6A1929F}"/>
              </a:ext>
            </a:extLst>
          </p:cNvPr>
          <p:cNvSpPr/>
          <p:nvPr/>
        </p:nvSpPr>
        <p:spPr>
          <a:xfrm>
            <a:off x="1356982" y="307771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8" name="Picture 47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2793724-3D60-4397-B360-F8D49BB1668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369" y="2924135"/>
            <a:ext cx="1538343" cy="1334278"/>
          </a:xfrm>
          <a:prstGeom prst="rect">
            <a:avLst/>
          </a:prstGeom>
        </p:spPr>
      </p:pic>
      <p:sp>
        <p:nvSpPr>
          <p:cNvPr id="49" name="Rectangle 48">
            <a:hlinkClick r:id="rId7" action="ppaction://hlinksldjump" tooltip="Voiture électrique"/>
            <a:extLst>
              <a:ext uri="{FF2B5EF4-FFF2-40B4-BE49-F238E27FC236}">
                <a16:creationId xmlns:a16="http://schemas.microsoft.com/office/drawing/2014/main" xmlns="" id="{806A8AA6-B73A-4132-A14C-C880C5D2F9D5}"/>
              </a:ext>
            </a:extLst>
          </p:cNvPr>
          <p:cNvSpPr/>
          <p:nvPr/>
        </p:nvSpPr>
        <p:spPr>
          <a:xfrm>
            <a:off x="624403" y="2825150"/>
            <a:ext cx="1538343" cy="1536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46719ABE-DA78-41AB-B504-F627586188CA}"/>
              </a:ext>
            </a:extLst>
          </p:cNvPr>
          <p:cNvSpPr/>
          <p:nvPr/>
        </p:nvSpPr>
        <p:spPr>
          <a:xfrm>
            <a:off x="10278749" y="1614252"/>
            <a:ext cx="1463823" cy="2376519"/>
          </a:xfrm>
          <a:prstGeom prst="rect">
            <a:avLst/>
          </a:prstGeom>
          <a:solidFill>
            <a:srgbClr val="83E6CE"/>
          </a:solidFill>
          <a:ln w="28575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30D133C6-267D-4E73-B6AC-B051B0B587F2}"/>
              </a:ext>
            </a:extLst>
          </p:cNvPr>
          <p:cNvSpPr/>
          <p:nvPr/>
        </p:nvSpPr>
        <p:spPr>
          <a:xfrm>
            <a:off x="8568913" y="1614251"/>
            <a:ext cx="1463823" cy="2376519"/>
          </a:xfrm>
          <a:prstGeom prst="rect">
            <a:avLst/>
          </a:prstGeom>
          <a:solidFill>
            <a:srgbClr val="6FE3C2">
              <a:alpha val="75000"/>
            </a:srgbClr>
          </a:solidFill>
          <a:ln w="28575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62ED1DBB-E9A5-4C11-9F91-536F43A26965}"/>
              </a:ext>
            </a:extLst>
          </p:cNvPr>
          <p:cNvSpPr/>
          <p:nvPr/>
        </p:nvSpPr>
        <p:spPr>
          <a:xfrm>
            <a:off x="6871514" y="1614250"/>
            <a:ext cx="1463823" cy="2376519"/>
          </a:xfrm>
          <a:prstGeom prst="rect">
            <a:avLst/>
          </a:prstGeom>
          <a:solidFill>
            <a:srgbClr val="83E6CE"/>
          </a:solidFill>
          <a:ln w="28575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DF6B2200-3BC8-4B91-BC79-ADA98C499339}"/>
              </a:ext>
            </a:extLst>
          </p:cNvPr>
          <p:cNvSpPr/>
          <p:nvPr/>
        </p:nvSpPr>
        <p:spPr>
          <a:xfrm>
            <a:off x="5145522" y="1614250"/>
            <a:ext cx="1463823" cy="2376519"/>
          </a:xfrm>
          <a:prstGeom prst="rect">
            <a:avLst/>
          </a:prstGeom>
          <a:solidFill>
            <a:srgbClr val="6FE3C2">
              <a:alpha val="75000"/>
            </a:srgbClr>
          </a:solidFill>
          <a:ln w="28575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60824429-A2F6-4F39-ABE7-404F982474E9}"/>
              </a:ext>
            </a:extLst>
          </p:cNvPr>
          <p:cNvSpPr/>
          <p:nvPr/>
        </p:nvSpPr>
        <p:spPr>
          <a:xfrm>
            <a:off x="3419530" y="1613730"/>
            <a:ext cx="1463823" cy="2376519"/>
          </a:xfrm>
          <a:prstGeom prst="rect">
            <a:avLst/>
          </a:prstGeom>
          <a:solidFill>
            <a:srgbClr val="83E6CE"/>
          </a:solidFill>
          <a:ln w="28575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85" name="Picture 84">
            <a:hlinkClick r:id="rId8"/>
            <a:extLst>
              <a:ext uri="{FF2B5EF4-FFF2-40B4-BE49-F238E27FC236}">
                <a16:creationId xmlns:a16="http://schemas.microsoft.com/office/drawing/2014/main" xmlns="" id="{D8192D54-B2CA-4139-9BA6-783CD3DF15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302" y="5736143"/>
            <a:ext cx="1983366" cy="972328"/>
          </a:xfrm>
          <a:prstGeom prst="rect">
            <a:avLst/>
          </a:prstGeom>
        </p:spPr>
      </p:pic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68BD5B11-5215-417F-8270-15623887D3D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8264" y="1719126"/>
            <a:ext cx="907285" cy="767645"/>
          </a:xfrm>
          <a:prstGeom prst="rect">
            <a:avLst/>
          </a:prstGeom>
        </p:spPr>
      </p:pic>
      <p:pic>
        <p:nvPicPr>
          <p:cNvPr id="91" name="Picture 9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753B765-3619-4D3D-8D8F-A513C769EDC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9782" y="1675936"/>
            <a:ext cx="907285" cy="767645"/>
          </a:xfrm>
          <a:prstGeom prst="rect">
            <a:avLst/>
          </a:prstGeom>
        </p:spPr>
      </p:pic>
      <p:pic>
        <p:nvPicPr>
          <p:cNvPr id="92" name="Picture 9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3C8782B-1D50-486A-BC7B-C0B8DA0CEE7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3346" y="1719125"/>
            <a:ext cx="907285" cy="767645"/>
          </a:xfrm>
          <a:prstGeom prst="rect">
            <a:avLst/>
          </a:prstGeom>
        </p:spPr>
      </p:pic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0683605-D241-4CB9-B64F-7FF319DB4C7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4186" y="1623962"/>
            <a:ext cx="951449" cy="786356"/>
          </a:xfrm>
          <a:prstGeom prst="rect">
            <a:avLst/>
          </a:prstGeom>
        </p:spPr>
      </p:pic>
      <p:pic>
        <p:nvPicPr>
          <p:cNvPr id="93" name="Picture 9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21A8267-096D-4774-836E-35B46D78BC1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6903" y="1620356"/>
            <a:ext cx="951449" cy="786356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7FCB9EDD-076B-4097-9460-12B73532A5D8}"/>
              </a:ext>
            </a:extLst>
          </p:cNvPr>
          <p:cNvSpPr txBox="1"/>
          <p:nvPr/>
        </p:nvSpPr>
        <p:spPr>
          <a:xfrm>
            <a:off x="2594724" y="2918848"/>
            <a:ext cx="2327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80</a:t>
            </a:r>
            <a:r>
              <a:rPr lang="en-US" sz="4800" b="1">
                <a:solidFill>
                  <a:schemeClr val="bg1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r>
              <a:rPr lang="en-US" sz="72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A04030504040204" pitchFamily="34" charset="0"/>
                <a:cs typeface="Aharoni" panose="02010803020104030203" pitchFamily="2" charset="-79"/>
              </a:rPr>
              <a:t> </a:t>
            </a:r>
            <a:endParaRPr lang="x-none" sz="72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A04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DDD84542-AFD9-4E74-8135-E04B16927A9F}"/>
              </a:ext>
            </a:extLst>
          </p:cNvPr>
          <p:cNvSpPr txBox="1"/>
          <p:nvPr/>
        </p:nvSpPr>
        <p:spPr>
          <a:xfrm>
            <a:off x="9415248" y="2829661"/>
            <a:ext cx="2327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69</a:t>
            </a:r>
            <a:r>
              <a:rPr lang="en-US" sz="4800" b="1">
                <a:solidFill>
                  <a:schemeClr val="bg1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r>
              <a:rPr lang="en-US" sz="72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A04030504040204" pitchFamily="34" charset="0"/>
                <a:cs typeface="Aharoni" panose="02010803020104030203" pitchFamily="2" charset="-79"/>
              </a:rPr>
              <a:t> </a:t>
            </a:r>
            <a:endParaRPr lang="x-none" sz="72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A04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241F1164-7925-442E-9ABF-01C4B0794CA9}"/>
              </a:ext>
            </a:extLst>
          </p:cNvPr>
          <p:cNvSpPr txBox="1"/>
          <p:nvPr/>
        </p:nvSpPr>
        <p:spPr>
          <a:xfrm>
            <a:off x="4251820" y="3183944"/>
            <a:ext cx="2327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chemeClr val="bg1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55</a:t>
            </a:r>
            <a:r>
              <a:rPr lang="en-US" sz="48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endParaRPr lang="x-none" sz="72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A04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C46EF32-4FA3-41BD-89B3-7E4C55C41D75}"/>
              </a:ext>
            </a:extLst>
          </p:cNvPr>
          <p:cNvSpPr txBox="1"/>
          <p:nvPr/>
        </p:nvSpPr>
        <p:spPr>
          <a:xfrm>
            <a:off x="7697656" y="3181511"/>
            <a:ext cx="2327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chemeClr val="bg1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51</a:t>
            </a:r>
            <a:r>
              <a:rPr lang="en-US" sz="48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endParaRPr lang="x-none" sz="72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A04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AFA0C602-7DBB-4A70-A94E-D358847E793E}"/>
              </a:ext>
            </a:extLst>
          </p:cNvPr>
          <p:cNvSpPr txBox="1"/>
          <p:nvPr/>
        </p:nvSpPr>
        <p:spPr>
          <a:xfrm>
            <a:off x="6008257" y="2880931"/>
            <a:ext cx="2327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76</a:t>
            </a:r>
            <a:r>
              <a:rPr lang="en-US" sz="4800" b="1">
                <a:solidFill>
                  <a:schemeClr val="bg1"/>
                </a:solidFill>
                <a:latin typeface="Selawik" panose="020B0502040204020203" pitchFamily="34" charset="0"/>
                <a:cs typeface="Aharoni" panose="02010803020104030203" pitchFamily="2" charset="-79"/>
              </a:rPr>
              <a:t>%</a:t>
            </a:r>
            <a:r>
              <a:rPr lang="en-US" sz="72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A04030504040204" pitchFamily="34" charset="0"/>
                <a:cs typeface="Aharoni" panose="02010803020104030203" pitchFamily="2" charset="-79"/>
              </a:rPr>
              <a:t> </a:t>
            </a:r>
            <a:endParaRPr lang="x-none" sz="72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A04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CC541C96-B050-4B10-BFF4-A7C08FAF9A7F}"/>
              </a:ext>
            </a:extLst>
          </p:cNvPr>
          <p:cNvSpPr/>
          <p:nvPr/>
        </p:nvSpPr>
        <p:spPr>
          <a:xfrm>
            <a:off x="5193049" y="2618643"/>
            <a:ext cx="139333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BE" sz="1400">
                <a:solidFill>
                  <a:schemeClr val="bg1"/>
                </a:solidFill>
                <a:latin typeface="Selawik Semibold" panose="020B0702040204020203" pitchFamily="34" charset="0"/>
              </a:rPr>
              <a:t>PLUS </a:t>
            </a:r>
          </a:p>
          <a:p>
            <a:pPr algn="ctr"/>
            <a:r>
              <a:rPr lang="nl-BE" sz="1400">
                <a:solidFill>
                  <a:schemeClr val="bg1"/>
                </a:solidFill>
                <a:latin typeface="Selawik Semibold" panose="020B0702040204020203" pitchFamily="34" charset="0"/>
              </a:rPr>
              <a:t>ÉCOLOGIQUES</a:t>
            </a:r>
          </a:p>
          <a:p>
            <a:pPr algn="ctr"/>
            <a:r>
              <a:rPr lang="nl-BE" sz="1400">
                <a:solidFill>
                  <a:schemeClr val="bg1"/>
                </a:solidFill>
                <a:latin typeface="Selawik Semibold" panose="020B0702040204020203" pitchFamily="34" charset="0"/>
              </a:rPr>
              <a:t> </a:t>
            </a:r>
            <a:endParaRPr lang="x-none" sz="140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896CF1B9-A8DC-4EA8-9E13-7EA77F4CB268}"/>
              </a:ext>
            </a:extLst>
          </p:cNvPr>
          <p:cNvSpPr/>
          <p:nvPr/>
        </p:nvSpPr>
        <p:spPr>
          <a:xfrm>
            <a:off x="8488644" y="2511599"/>
            <a:ext cx="16503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>
                <a:solidFill>
                  <a:schemeClr val="bg1"/>
                </a:solidFill>
                <a:latin typeface="Selawik Semibold" panose="020B0702040204020203" pitchFamily="34" charset="0"/>
              </a:rPr>
              <a:t>MOINS </a:t>
            </a:r>
          </a:p>
          <a:p>
            <a:pPr algn="ctr"/>
            <a:r>
              <a:rPr lang="fr-FR" sz="1400">
                <a:solidFill>
                  <a:schemeClr val="bg1"/>
                </a:solidFill>
                <a:latin typeface="Selawik Semibold" panose="020B0702040204020203" pitchFamily="34" charset="0"/>
              </a:rPr>
              <a:t>CHÈRES </a:t>
            </a:r>
          </a:p>
          <a:p>
            <a:pPr algn="ctr"/>
            <a:r>
              <a:rPr lang="fr-FR" sz="1400">
                <a:solidFill>
                  <a:schemeClr val="bg1"/>
                </a:solidFill>
                <a:latin typeface="Selawik Semibold" panose="020B0702040204020203" pitchFamily="34" charset="0"/>
              </a:rPr>
              <a:t>À L’UTILISATION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xmlns="" id="{7E499087-6784-4EFF-BF17-8D659C77C0EC}"/>
              </a:ext>
            </a:extLst>
          </p:cNvPr>
          <p:cNvSpPr/>
          <p:nvPr/>
        </p:nvSpPr>
        <p:spPr>
          <a:xfrm>
            <a:off x="3381755" y="2511599"/>
            <a:ext cx="15812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>
                <a:solidFill>
                  <a:schemeClr val="bg1"/>
                </a:solidFill>
                <a:latin typeface="Selawik Semibold" panose="020B0702040204020203" pitchFamily="34" charset="0"/>
              </a:rPr>
              <a:t>LE PRIX D’ACHAT: </a:t>
            </a:r>
          </a:p>
          <a:p>
            <a:pPr algn="ctr"/>
            <a:r>
              <a:rPr lang="fr-FR" sz="1400">
                <a:solidFill>
                  <a:schemeClr val="bg1"/>
                </a:solidFill>
                <a:latin typeface="Selawik Semibold" panose="020B0702040204020203" pitchFamily="34" charset="0"/>
              </a:rPr>
              <a:t>TROP ÉLEVÉ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75F5395D-DF75-4F31-A9DC-D2D25167E7C7}"/>
              </a:ext>
            </a:extLst>
          </p:cNvPr>
          <p:cNvSpPr/>
          <p:nvPr/>
        </p:nvSpPr>
        <p:spPr>
          <a:xfrm>
            <a:off x="6790545" y="2519020"/>
            <a:ext cx="16503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>
                <a:solidFill>
                  <a:schemeClr val="bg1"/>
                </a:solidFill>
                <a:latin typeface="Selawik Semibold" panose="020B0702040204020203" pitchFamily="34" charset="0"/>
              </a:rPr>
              <a:t>IL MANQUE DES STATIONS </a:t>
            </a:r>
          </a:p>
          <a:p>
            <a:pPr algn="ctr"/>
            <a:r>
              <a:rPr lang="fr-FR" sz="1400">
                <a:solidFill>
                  <a:schemeClr val="bg1"/>
                </a:solidFill>
                <a:latin typeface="Selawik Semibold" panose="020B0702040204020203" pitchFamily="34" charset="0"/>
              </a:rPr>
              <a:t>DE RECHARGE 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0F02BA98-75ED-460F-AAFA-206AB5F7B19A}"/>
              </a:ext>
            </a:extLst>
          </p:cNvPr>
          <p:cNvSpPr/>
          <p:nvPr/>
        </p:nvSpPr>
        <p:spPr>
          <a:xfrm>
            <a:off x="10226808" y="2633592"/>
            <a:ext cx="16503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>
                <a:solidFill>
                  <a:schemeClr val="bg1"/>
                </a:solidFill>
                <a:latin typeface="Selawik Semibold" panose="020B0702040204020203" pitchFamily="34" charset="0"/>
              </a:rPr>
              <a:t>L’AUTONOMIE EST FAIBLE 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E32CEF71-2261-46A2-873E-C81609120E6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8937" y="5441856"/>
            <a:ext cx="4755064" cy="1163197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27EB7BF5-1F19-4767-9794-62D7934BA86A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87065BA2-4040-4CDF-AA91-5307F26F4656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0FDE3CC3-B0B2-47A5-AA99-4329CF30A29A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87B2DFC3-4837-4267-9E77-71F4A5E65BF0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D8880BDF-88BE-4B5D-9A9A-180312BCA5FF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47D730ED-FB72-450B-86DF-47B40E7F9148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661817C5-B7C3-4D37-B003-E61F40F41BB4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C1AFD1F6-C114-457D-B211-F5B03E884364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C15AEB64-58DD-4335-8269-21E68DF5AE11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latin typeface="Abadi Extra Light" panose="020B0204020104020204" pitchFamily="34" charset="0"/>
              </a:rPr>
              <a:t>les voitures électriques</a:t>
            </a:r>
          </a:p>
        </p:txBody>
      </p:sp>
      <p:sp>
        <p:nvSpPr>
          <p:cNvPr id="64" name="Rectangle 63">
            <a:hlinkClick r:id="rId13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E04A2FB7-84B5-44DD-B8BC-1D9DB480FE65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5" name="Rectangle 64">
            <a:hlinkClick r:id="rId14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B5068B2A-8E1C-4815-8FA2-AFA571887479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1" name="Rectangle 70">
            <a:hlinkClick r:id="rId15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12E1A62E-C3BB-4C0C-AE04-4EC72E411F88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Rectangle 71">
            <a:hlinkClick r:id="rId7" action="ppaction://hlinksldjump" tooltip="Voiture électrique?"/>
            <a:extLst>
              <a:ext uri="{FF2B5EF4-FFF2-40B4-BE49-F238E27FC236}">
                <a16:creationId xmlns:a16="http://schemas.microsoft.com/office/drawing/2014/main" xmlns="" id="{57A6784A-C3A6-4F7D-86B7-984E90CAAC5F}"/>
              </a:ext>
            </a:extLst>
          </p:cNvPr>
          <p:cNvSpPr/>
          <p:nvPr/>
        </p:nvSpPr>
        <p:spPr>
          <a:xfrm>
            <a:off x="9582118" y="145302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3" name="Rectangle 72">
            <a:hlinkClick r:id="rId16" action="ppaction://hlinksldjump" tooltip="Accueil"/>
            <a:extLst>
              <a:ext uri="{FF2B5EF4-FFF2-40B4-BE49-F238E27FC236}">
                <a16:creationId xmlns:a16="http://schemas.microsoft.com/office/drawing/2014/main" xmlns="" id="{7448AABB-8CE3-4471-B42F-74D571CB5C99}"/>
              </a:ext>
            </a:extLst>
          </p:cNvPr>
          <p:cNvSpPr/>
          <p:nvPr/>
        </p:nvSpPr>
        <p:spPr>
          <a:xfrm>
            <a:off x="10861705" y="105049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4" name="Picture 73" descr="A close up of a logo&#10;&#10;Description automatically generated">
            <a:hlinkClick r:id="rId16" action="ppaction://hlinksldjump" tooltip="Retour à l'accueil"/>
            <a:extLst>
              <a:ext uri="{FF2B5EF4-FFF2-40B4-BE49-F238E27FC236}">
                <a16:creationId xmlns:a16="http://schemas.microsoft.com/office/drawing/2014/main" xmlns="" id="{D6268CB0-D9A1-4106-B5C1-D0F374CE9A4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49464" y="83181"/>
            <a:ext cx="833133" cy="683067"/>
          </a:xfrm>
          <a:prstGeom prst="rect">
            <a:avLst/>
          </a:prstGeom>
        </p:spPr>
      </p:pic>
      <p:sp>
        <p:nvSpPr>
          <p:cNvPr id="75" name="Rectangle 74">
            <a:hlinkClick r:id="rId16" action="ppaction://hlinksldjump" tooltip="Accueil"/>
            <a:extLst>
              <a:ext uri="{FF2B5EF4-FFF2-40B4-BE49-F238E27FC236}">
                <a16:creationId xmlns:a16="http://schemas.microsoft.com/office/drawing/2014/main" xmlns="" id="{B80A176D-C866-4AA9-853F-1D84EA260E05}"/>
              </a:ext>
            </a:extLst>
          </p:cNvPr>
          <p:cNvSpPr/>
          <p:nvPr/>
        </p:nvSpPr>
        <p:spPr>
          <a:xfrm>
            <a:off x="10918047" y="89342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6" name="Picture 75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5F593D2A-6D3E-4272-B5EA-1B90B5A647F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066" y="931792"/>
            <a:ext cx="2276923" cy="1839715"/>
          </a:xfrm>
          <a:prstGeom prst="rect">
            <a:avLst/>
          </a:prstGeom>
        </p:spPr>
      </p:pic>
      <p:pic>
        <p:nvPicPr>
          <p:cNvPr id="77" name="Picture 76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3D4E192D-320C-4DB3-8C83-99D990A3F49E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91" y="453829"/>
            <a:ext cx="2519886" cy="50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18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A560847-1A73-463B-82F9-FD4BA7ECD279}"/>
              </a:ext>
            </a:extLst>
          </p:cNvPr>
          <p:cNvSpPr/>
          <p:nvPr/>
        </p:nvSpPr>
        <p:spPr>
          <a:xfrm>
            <a:off x="0" y="4684595"/>
            <a:ext cx="12192000" cy="2173406"/>
          </a:xfrm>
          <a:prstGeom prst="rect">
            <a:avLst/>
          </a:prstGeom>
          <a:solidFill>
            <a:srgbClr val="606672"/>
          </a:solidFill>
          <a:ln w="5715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BF67F1F3-F3EE-4414-97F7-CDF34FD03749}"/>
              </a:ext>
            </a:extLst>
          </p:cNvPr>
          <p:cNvSpPr/>
          <p:nvPr/>
        </p:nvSpPr>
        <p:spPr>
          <a:xfrm>
            <a:off x="255309" y="3808571"/>
            <a:ext cx="1670536" cy="1556004"/>
          </a:xfrm>
          <a:prstGeom prst="rect">
            <a:avLst/>
          </a:prstGeom>
          <a:solidFill>
            <a:schemeClr val="bg1"/>
          </a:solidFill>
          <a:ln w="38100">
            <a:solidFill>
              <a:srgbClr val="313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6F96731-568E-4FFA-A2C6-F62242983C3F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xmlns="" id="{91BC5298-3F4B-4F90-BE92-58D26F3C06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799740"/>
              </p:ext>
            </p:extLst>
          </p:nvPr>
        </p:nvGraphicFramePr>
        <p:xfrm>
          <a:off x="4066247" y="1073354"/>
          <a:ext cx="7999768" cy="3419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0" name="Oval 69">
            <a:extLst>
              <a:ext uri="{FF2B5EF4-FFF2-40B4-BE49-F238E27FC236}">
                <a16:creationId xmlns:a16="http://schemas.microsoft.com/office/drawing/2014/main" xmlns="" id="{390A1508-0A62-43D3-97DA-0CB84A7617A1}"/>
              </a:ext>
            </a:extLst>
          </p:cNvPr>
          <p:cNvSpPr/>
          <p:nvPr/>
        </p:nvSpPr>
        <p:spPr>
          <a:xfrm flipH="1">
            <a:off x="11713933" y="5532153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5B4EC9AB-269A-486B-A3F5-1B1E0437A0AA}"/>
              </a:ext>
            </a:extLst>
          </p:cNvPr>
          <p:cNvSpPr/>
          <p:nvPr/>
        </p:nvSpPr>
        <p:spPr>
          <a:xfrm flipH="1">
            <a:off x="11581790" y="585904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1EE59FF4-CCAB-40D5-B2BC-7AC01223322C}"/>
              </a:ext>
            </a:extLst>
          </p:cNvPr>
          <p:cNvSpPr/>
          <p:nvPr/>
        </p:nvSpPr>
        <p:spPr>
          <a:xfrm flipH="1">
            <a:off x="11254881" y="5984045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xmlns="" id="{014D27CE-6BC5-485E-8ED5-6A88D4F00DA6}"/>
              </a:ext>
            </a:extLst>
          </p:cNvPr>
          <p:cNvSpPr/>
          <p:nvPr/>
        </p:nvSpPr>
        <p:spPr>
          <a:xfrm flipH="1">
            <a:off x="10948652" y="5854143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xmlns="" id="{66846984-E4A0-4C7B-8811-0A0FD6BE1219}"/>
              </a:ext>
            </a:extLst>
          </p:cNvPr>
          <p:cNvSpPr/>
          <p:nvPr/>
        </p:nvSpPr>
        <p:spPr>
          <a:xfrm flipH="1">
            <a:off x="10811193" y="554222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xmlns="" id="{CB9CE92A-E363-4FD9-97D8-0CE96289AAE0}"/>
              </a:ext>
            </a:extLst>
          </p:cNvPr>
          <p:cNvSpPr/>
          <p:nvPr/>
        </p:nvSpPr>
        <p:spPr>
          <a:xfrm flipH="1">
            <a:off x="10937142" y="522304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xmlns="" id="{DCCAF20B-7646-4B6D-8F7A-70E5B15A87C6}"/>
              </a:ext>
            </a:extLst>
          </p:cNvPr>
          <p:cNvSpPr/>
          <p:nvPr/>
        </p:nvSpPr>
        <p:spPr>
          <a:xfrm flipH="1">
            <a:off x="11264051" y="509739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Rectangle 1">
            <a:hlinkClick r:id="rId4" action="ppaction://hlinksldjump" tooltip="On passe aux transports en commun?"/>
            <a:extLst>
              <a:ext uri="{FF2B5EF4-FFF2-40B4-BE49-F238E27FC236}">
                <a16:creationId xmlns:a16="http://schemas.microsoft.com/office/drawing/2014/main" xmlns="" id="{2C944029-F52E-4512-9020-EFA8B7C86C51}"/>
              </a:ext>
            </a:extLst>
          </p:cNvPr>
          <p:cNvSpPr/>
          <p:nvPr/>
        </p:nvSpPr>
        <p:spPr>
          <a:xfrm>
            <a:off x="10340980" y="4758467"/>
            <a:ext cx="1790833" cy="1704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16F8711-65D9-4595-B981-1E4F61828C7A}"/>
              </a:ext>
            </a:extLst>
          </p:cNvPr>
          <p:cNvSpPr/>
          <p:nvPr/>
        </p:nvSpPr>
        <p:spPr>
          <a:xfrm>
            <a:off x="9297178" y="6609604"/>
            <a:ext cx="29803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* Basés </a:t>
            </a:r>
            <a:r>
              <a:rPr lang="nl-BE" sz="1200" err="1">
                <a:solidFill>
                  <a:schemeClr val="bg1"/>
                </a:solidFill>
                <a:latin typeface="Selawik Light" panose="020B0604020202020204" pitchFamily="34" charset="0"/>
              </a:rPr>
              <a:t>sur</a:t>
            </a: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 les </a:t>
            </a:r>
            <a:r>
              <a:rPr lang="nl-BE" sz="1200" err="1">
                <a:solidFill>
                  <a:schemeClr val="bg1"/>
                </a:solidFill>
                <a:latin typeface="Selawik Light" panose="020B0604020202020204" pitchFamily="34" charset="0"/>
              </a:rPr>
              <a:t>chiffres</a:t>
            </a: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 de 2017, 2018 et 2019</a:t>
            </a:r>
            <a:endParaRPr lang="x-none" sz="1200">
              <a:solidFill>
                <a:schemeClr val="bg1"/>
              </a:solidFill>
              <a:latin typeface="Selawik Light" panose="020B0604020202020204" pitchFamily="34" charset="0"/>
            </a:endParaRPr>
          </a:p>
        </p:txBody>
      </p:sp>
      <p:sp>
        <p:nvSpPr>
          <p:cNvPr id="36" name="Rectangle 35">
            <a:hlinkClick r:id="rId5" action="ppaction://hlinksldjump" tooltip="Ponctualité par station"/>
            <a:extLst>
              <a:ext uri="{FF2B5EF4-FFF2-40B4-BE49-F238E27FC236}">
                <a16:creationId xmlns:a16="http://schemas.microsoft.com/office/drawing/2014/main" xmlns="" id="{6EBB766D-18E7-4BDE-929E-C862F7020008}"/>
              </a:ext>
            </a:extLst>
          </p:cNvPr>
          <p:cNvSpPr/>
          <p:nvPr/>
        </p:nvSpPr>
        <p:spPr>
          <a:xfrm>
            <a:off x="10266768" y="4915743"/>
            <a:ext cx="1983366" cy="16571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1" name="Picture 40">
            <a:hlinkClick r:id="rId6"/>
            <a:extLst>
              <a:ext uri="{FF2B5EF4-FFF2-40B4-BE49-F238E27FC236}">
                <a16:creationId xmlns:a16="http://schemas.microsoft.com/office/drawing/2014/main" xmlns="" id="{BDE9F2DC-2824-4B05-A9FD-3693618F4A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398" y="5668016"/>
            <a:ext cx="1983366" cy="972328"/>
          </a:xfrm>
          <a:prstGeom prst="rect">
            <a:avLst/>
          </a:prstGeom>
        </p:spPr>
      </p:pic>
      <p:pic>
        <p:nvPicPr>
          <p:cNvPr id="42" name="Picture 41" descr="A close up of a logo&#10;&#10;Description automatically generated">
            <a:hlinkClick r:id="rId8" action="ppaction://hlinksldjump" tooltip="Data"/>
            <a:extLst>
              <a:ext uri="{FF2B5EF4-FFF2-40B4-BE49-F238E27FC236}">
                <a16:creationId xmlns:a16="http://schemas.microsoft.com/office/drawing/2014/main" xmlns="" id="{A16A151F-C6C3-4211-B6A5-B2AE6D0A665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7"/>
          <a:stretch/>
        </p:blipFill>
        <p:spPr>
          <a:xfrm>
            <a:off x="307410" y="3961362"/>
            <a:ext cx="1566334" cy="1216443"/>
          </a:xfrm>
          <a:prstGeom prst="rect">
            <a:avLst/>
          </a:prstGeom>
        </p:spPr>
      </p:pic>
      <p:pic>
        <p:nvPicPr>
          <p:cNvPr id="43" name="Picture 6" descr="Podobny obraz">
            <a:hlinkClick r:id="rId10" action="ppaction://hlinksldjump" tooltip="Tableau"/>
            <a:extLst>
              <a:ext uri="{FF2B5EF4-FFF2-40B4-BE49-F238E27FC236}">
                <a16:creationId xmlns:a16="http://schemas.microsoft.com/office/drawing/2014/main" xmlns="" id="{2147D05E-6EE4-4982-8023-92E9DF329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976" y="4247309"/>
            <a:ext cx="287319" cy="28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7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A14C69B-C8D9-4E99-AD34-EAA441C7444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alphaModFix amt="85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567919" y="4933743"/>
            <a:ext cx="1538343" cy="133427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691C4C59-95C2-4CA4-B353-0B6CB859DFA3}"/>
              </a:ext>
            </a:extLst>
          </p:cNvPr>
          <p:cNvSpPr/>
          <p:nvPr/>
        </p:nvSpPr>
        <p:spPr>
          <a:xfrm>
            <a:off x="2113184" y="3798426"/>
            <a:ext cx="1670536" cy="1556004"/>
          </a:xfrm>
          <a:prstGeom prst="rect">
            <a:avLst/>
          </a:prstGeom>
          <a:solidFill>
            <a:schemeClr val="bg1"/>
          </a:solidFill>
          <a:ln w="38100">
            <a:solidFill>
              <a:srgbClr val="313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0" name="Picture 9">
            <a:hlinkClick r:id="rId14" action="ppaction://hlinksldjump" tooltip="Cliquez pour en savoir plus"/>
            <a:extLst>
              <a:ext uri="{FF2B5EF4-FFF2-40B4-BE49-F238E27FC236}">
                <a16:creationId xmlns:a16="http://schemas.microsoft.com/office/drawing/2014/main" xmlns="" id="{277BA450-8081-41AB-A417-8FC0059BF84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alphaModFix amt="89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6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2843" y="4209196"/>
            <a:ext cx="1573468" cy="1121010"/>
          </a:xfrm>
          <a:prstGeom prst="rect">
            <a:avLst/>
          </a:prstGeom>
        </p:spPr>
      </p:pic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AC749E9-23B7-432A-9066-66B5C85726A3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996392" y="3795122"/>
            <a:ext cx="854345" cy="67837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xmlns="" id="{1FBDF159-D97B-4B0C-A254-D37F23AFC86C}"/>
              </a:ext>
            </a:extLst>
          </p:cNvPr>
          <p:cNvSpPr/>
          <p:nvPr/>
        </p:nvSpPr>
        <p:spPr>
          <a:xfrm rot="21045131">
            <a:off x="10869540" y="5150164"/>
            <a:ext cx="905255" cy="911347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DCC68116-E650-4B10-9E3A-ACF1075DF46E}"/>
              </a:ext>
            </a:extLst>
          </p:cNvPr>
          <p:cNvSpPr/>
          <p:nvPr/>
        </p:nvSpPr>
        <p:spPr>
          <a:xfrm flipH="1">
            <a:off x="11577980" y="5846091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F37AEAE0-E17C-4707-8FC0-9B5ADE58CCC5}"/>
              </a:ext>
            </a:extLst>
          </p:cNvPr>
          <p:cNvSpPr/>
          <p:nvPr/>
        </p:nvSpPr>
        <p:spPr>
          <a:xfrm rot="21045131">
            <a:off x="11564869" y="5828807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C052AC71-C93F-44DB-AFD7-04F86CE2C62E}"/>
              </a:ext>
            </a:extLst>
          </p:cNvPr>
          <p:cNvSpPr/>
          <p:nvPr/>
        </p:nvSpPr>
        <p:spPr>
          <a:xfrm flipH="1">
            <a:off x="11716272" y="553554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xmlns="" id="{4DBDCBCE-02EA-4C01-B6E5-BB6D48736760}"/>
              </a:ext>
            </a:extLst>
          </p:cNvPr>
          <p:cNvSpPr/>
          <p:nvPr/>
        </p:nvSpPr>
        <p:spPr>
          <a:xfrm rot="21045131">
            <a:off x="11703161" y="5518264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xmlns="" id="{51767D80-2391-4C28-8719-400826EB635C}"/>
              </a:ext>
            </a:extLst>
          </p:cNvPr>
          <p:cNvSpPr/>
          <p:nvPr/>
        </p:nvSpPr>
        <p:spPr>
          <a:xfrm flipH="1">
            <a:off x="11577980" y="5192351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4055DB67-3C02-48A6-8826-60BB757A9935}"/>
              </a:ext>
            </a:extLst>
          </p:cNvPr>
          <p:cNvSpPr/>
          <p:nvPr/>
        </p:nvSpPr>
        <p:spPr>
          <a:xfrm rot="21045131">
            <a:off x="11564869" y="5175067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xmlns="" id="{320BE4ED-D808-48C2-A006-8BB944635727}"/>
              </a:ext>
            </a:extLst>
          </p:cNvPr>
          <p:cNvSpPr/>
          <p:nvPr/>
        </p:nvSpPr>
        <p:spPr>
          <a:xfrm flipH="1">
            <a:off x="11252519" y="508108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xmlns="" id="{12355724-D146-4863-B218-ECA283DA9777}"/>
              </a:ext>
            </a:extLst>
          </p:cNvPr>
          <p:cNvSpPr/>
          <p:nvPr/>
        </p:nvSpPr>
        <p:spPr>
          <a:xfrm rot="21045131">
            <a:off x="11239408" y="5063805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xmlns="" id="{27D62A7B-DB2D-4318-B8CC-06D138037D45}"/>
              </a:ext>
            </a:extLst>
          </p:cNvPr>
          <p:cNvSpPr/>
          <p:nvPr/>
        </p:nvSpPr>
        <p:spPr>
          <a:xfrm flipH="1">
            <a:off x="10931201" y="5210925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xmlns="" id="{A65E2807-3589-421E-8E91-550E7F50EC83}"/>
              </a:ext>
            </a:extLst>
          </p:cNvPr>
          <p:cNvSpPr/>
          <p:nvPr/>
        </p:nvSpPr>
        <p:spPr>
          <a:xfrm rot="21045131">
            <a:off x="10918090" y="5193641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xmlns="" id="{208C59B0-B2B1-47BA-88E4-6BB728A41E5E}"/>
              </a:ext>
            </a:extLst>
          </p:cNvPr>
          <p:cNvSpPr/>
          <p:nvPr/>
        </p:nvSpPr>
        <p:spPr>
          <a:xfrm flipH="1">
            <a:off x="10794945" y="554767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xmlns="" id="{D19A06EE-D1A0-462D-BB3E-881E2C038F95}"/>
              </a:ext>
            </a:extLst>
          </p:cNvPr>
          <p:cNvSpPr/>
          <p:nvPr/>
        </p:nvSpPr>
        <p:spPr>
          <a:xfrm rot="21045131">
            <a:off x="10781834" y="5530393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xmlns="" id="{7AB8B573-A6F1-47A3-A046-0FE2C1A95104}"/>
              </a:ext>
            </a:extLst>
          </p:cNvPr>
          <p:cNvSpPr/>
          <p:nvPr/>
        </p:nvSpPr>
        <p:spPr>
          <a:xfrm flipH="1">
            <a:off x="10932732" y="586442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xmlns="" id="{450047A1-48EF-40C5-B1DD-0ABFB319AABE}"/>
              </a:ext>
            </a:extLst>
          </p:cNvPr>
          <p:cNvSpPr/>
          <p:nvPr/>
        </p:nvSpPr>
        <p:spPr>
          <a:xfrm rot="21045131">
            <a:off x="10919621" y="5847138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xmlns="" id="{81935121-75A1-4118-A321-E1391C2D4D2A}"/>
              </a:ext>
            </a:extLst>
          </p:cNvPr>
          <p:cNvSpPr/>
          <p:nvPr/>
        </p:nvSpPr>
        <p:spPr>
          <a:xfrm flipH="1">
            <a:off x="11270959" y="5985121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xmlns="" id="{2AC97FFA-2613-412F-B49D-DBA64AE52C9D}"/>
              </a:ext>
            </a:extLst>
          </p:cNvPr>
          <p:cNvSpPr/>
          <p:nvPr/>
        </p:nvSpPr>
        <p:spPr>
          <a:xfrm rot="21045131">
            <a:off x="11257848" y="5967837"/>
            <a:ext cx="163681" cy="172023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xmlns="" id="{45DB2A27-DC78-4092-8F26-54837A5D5CDA}"/>
              </a:ext>
            </a:extLst>
          </p:cNvPr>
          <p:cNvSpPr/>
          <p:nvPr/>
        </p:nvSpPr>
        <p:spPr>
          <a:xfrm>
            <a:off x="11084580" y="5317744"/>
            <a:ext cx="520353" cy="536869"/>
          </a:xfrm>
          <a:prstGeom prst="rightArrow">
            <a:avLst/>
          </a:prstGeom>
          <a:solidFill>
            <a:srgbClr val="60667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" name="Rectangle 7">
            <a:hlinkClick r:id="rId4" action="ppaction://hlinksldjump" tooltip="Cliquez pour en savoir plus"/>
            <a:extLst>
              <a:ext uri="{FF2B5EF4-FFF2-40B4-BE49-F238E27FC236}">
                <a16:creationId xmlns:a16="http://schemas.microsoft.com/office/drawing/2014/main" xmlns="" id="{146ECFDD-E86C-42FD-BDA6-621424137591}"/>
              </a:ext>
            </a:extLst>
          </p:cNvPr>
          <p:cNvSpPr/>
          <p:nvPr/>
        </p:nvSpPr>
        <p:spPr>
          <a:xfrm>
            <a:off x="10683687" y="4948044"/>
            <a:ext cx="1325231" cy="13258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6" name="Picture 6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BC7D884-5BB7-41B3-A314-9AF762542FA8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2265" y="5370826"/>
            <a:ext cx="4462493" cy="760782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06754B7C-BBFD-4A93-AEDB-A63E7D56A080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8A700DF0-41E5-4E8F-85F5-92FD05C5ED99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F0CA4EEC-0B97-42B2-825A-F6C352C38FD9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4761518F-2793-4BBE-9B28-E790F1D3532C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541494BB-AD8C-40AE-8D17-321840463C6A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09D281C0-CE40-43EF-B12F-8C2C3AA1B17C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960C037F-28E4-4032-9409-4322E6D2972A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latin typeface="Abadi Extra Light" panose="020B0204020104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B9052B58-3D04-40DB-BC79-569B25C1E20C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309B8535-65BD-4827-959D-9A8483BD5DA9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sp>
        <p:nvSpPr>
          <p:cNvPr id="84" name="Rectangle 83">
            <a:hlinkClick r:id="rId19" action="ppaction://hlinksldjump" tooltip="Ponctualité des transports"/>
            <a:extLst>
              <a:ext uri="{FF2B5EF4-FFF2-40B4-BE49-F238E27FC236}">
                <a16:creationId xmlns:a16="http://schemas.microsoft.com/office/drawing/2014/main" xmlns="" id="{815DEEA3-87CC-40CE-81B5-0681F5B8D145}"/>
              </a:ext>
            </a:extLst>
          </p:cNvPr>
          <p:cNvSpPr/>
          <p:nvPr/>
        </p:nvSpPr>
        <p:spPr>
          <a:xfrm>
            <a:off x="6905047" y="131905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Rectangle 84">
            <a:hlinkClick r:id="rId20" action="ppaction://hlinksldjump" tooltip="Transports alternatifs"/>
            <a:extLst>
              <a:ext uri="{FF2B5EF4-FFF2-40B4-BE49-F238E27FC236}">
                <a16:creationId xmlns:a16="http://schemas.microsoft.com/office/drawing/2014/main" xmlns="" id="{4A96C68B-76BD-4EF1-BCBB-A010FCFD3358}"/>
              </a:ext>
            </a:extLst>
          </p:cNvPr>
          <p:cNvSpPr/>
          <p:nvPr/>
        </p:nvSpPr>
        <p:spPr>
          <a:xfrm>
            <a:off x="8141960" y="70563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6" name="Rectangle 85">
            <a:hlinkClick r:id="rId21" action="ppaction://hlinksldjump" tooltip="Répartition des déplacements"/>
            <a:extLst>
              <a:ext uri="{FF2B5EF4-FFF2-40B4-BE49-F238E27FC236}">
                <a16:creationId xmlns:a16="http://schemas.microsoft.com/office/drawing/2014/main" xmlns="" id="{3D7293AB-C923-4264-A977-C82BE2A604DD}"/>
              </a:ext>
            </a:extLst>
          </p:cNvPr>
          <p:cNvSpPr/>
          <p:nvPr/>
        </p:nvSpPr>
        <p:spPr>
          <a:xfrm>
            <a:off x="5611668" y="137370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87" name="Picture 86" descr="A close up of a logo&#10;&#10;Description automatically generated">
            <a:hlinkClick r:id="rId22" action="ppaction://hlinksldjump" tooltip="Retour à l'accueil"/>
            <a:extLst>
              <a:ext uri="{FF2B5EF4-FFF2-40B4-BE49-F238E27FC236}">
                <a16:creationId xmlns:a16="http://schemas.microsoft.com/office/drawing/2014/main" xmlns="" id="{48A493B5-D4A0-4BDF-8429-A99FB49557E4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88" name="Rectangle 87">
            <a:hlinkClick r:id="rId2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6056922E-28EE-41A7-A667-A3383672D41A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9" name="Rectangle 88">
            <a:hlinkClick r:id="rId19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7B1E1765-0B3C-4007-ABF6-668569BFE9E1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0" name="Rectangle 89">
            <a:hlinkClick r:id="rId20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769E1071-9B70-4E41-8303-FC0B03CA74E2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1" name="Rectangle 90">
            <a:hlinkClick r:id="rId25" action="ppaction://hlinksldjump" tooltip="Voiture électrique?"/>
            <a:extLst>
              <a:ext uri="{FF2B5EF4-FFF2-40B4-BE49-F238E27FC236}">
                <a16:creationId xmlns:a16="http://schemas.microsoft.com/office/drawing/2014/main" xmlns="" id="{E077513F-2D47-4239-B5E6-E4A4432BB5B1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2" name="Rectangle 91">
            <a:hlinkClick r:id="rId22" action="ppaction://hlinksldjump" tooltip="Accueil"/>
            <a:extLst>
              <a:ext uri="{FF2B5EF4-FFF2-40B4-BE49-F238E27FC236}">
                <a16:creationId xmlns:a16="http://schemas.microsoft.com/office/drawing/2014/main" xmlns="" id="{6F2D2FF3-11D5-49D1-9B8A-C665ADFAE0EE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94" name="Picture 93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E19EB5DF-EAF8-46F9-A3CB-BDB9A396E5BC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538" y="689092"/>
            <a:ext cx="2498085" cy="1785184"/>
          </a:xfrm>
          <a:prstGeom prst="rect">
            <a:avLst/>
          </a:prstGeom>
        </p:spPr>
      </p:pic>
      <p:sp>
        <p:nvSpPr>
          <p:cNvPr id="4" name="Rectangle 3">
            <a:hlinkClick r:id="rId4" action="ppaction://hlinksldjump" tooltip="Cliquez pour en savoir plus"/>
            <a:extLst>
              <a:ext uri="{FF2B5EF4-FFF2-40B4-BE49-F238E27FC236}">
                <a16:creationId xmlns:a16="http://schemas.microsoft.com/office/drawing/2014/main" xmlns="" id="{9D281212-27CF-4926-B850-0BB5B5853B25}"/>
              </a:ext>
            </a:extLst>
          </p:cNvPr>
          <p:cNvSpPr/>
          <p:nvPr/>
        </p:nvSpPr>
        <p:spPr>
          <a:xfrm>
            <a:off x="6233760" y="4913983"/>
            <a:ext cx="5736653" cy="1319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51900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AC194D6F-0EC1-4E74-A19F-F300D55A45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057" y="3003374"/>
            <a:ext cx="6125267" cy="171154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6F96731-568E-4FFA-A2C6-F62242983C3F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DC74763-45BB-4F2F-A36F-516214C7B827}"/>
              </a:ext>
            </a:extLst>
          </p:cNvPr>
          <p:cNvSpPr/>
          <p:nvPr/>
        </p:nvSpPr>
        <p:spPr>
          <a:xfrm>
            <a:off x="8002563" y="4779056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E18F667A-E6F5-4382-AA8C-ABE09F39BA9F}"/>
              </a:ext>
            </a:extLst>
          </p:cNvPr>
          <p:cNvSpPr/>
          <p:nvPr/>
        </p:nvSpPr>
        <p:spPr>
          <a:xfrm>
            <a:off x="9949217" y="2925330"/>
            <a:ext cx="1886011" cy="1756322"/>
          </a:xfrm>
          <a:prstGeom prst="rect">
            <a:avLst/>
          </a:prstGeom>
          <a:solidFill>
            <a:srgbClr val="83E6CE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D8433A1-0FC6-4760-BFA7-046E22EEEC7F}"/>
              </a:ext>
            </a:extLst>
          </p:cNvPr>
          <p:cNvSpPr/>
          <p:nvPr/>
        </p:nvSpPr>
        <p:spPr>
          <a:xfrm>
            <a:off x="9964155" y="1056096"/>
            <a:ext cx="1886011" cy="1756322"/>
          </a:xfrm>
          <a:prstGeom prst="rect">
            <a:avLst/>
          </a:prstGeom>
          <a:solidFill>
            <a:srgbClr val="83E6CE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979B4B2F-DC43-40A3-A8F4-69B89C092535}"/>
              </a:ext>
            </a:extLst>
          </p:cNvPr>
          <p:cNvSpPr/>
          <p:nvPr/>
        </p:nvSpPr>
        <p:spPr>
          <a:xfrm>
            <a:off x="7984741" y="1056096"/>
            <a:ext cx="1886011" cy="1756322"/>
          </a:xfrm>
          <a:prstGeom prst="rect">
            <a:avLst/>
          </a:prstGeom>
          <a:pattFill prst="wdDnDiag">
            <a:fgClr>
              <a:srgbClr val="606672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7B0B6D2D-D666-43CA-ABCD-BB27791BED19}"/>
              </a:ext>
            </a:extLst>
          </p:cNvPr>
          <p:cNvSpPr/>
          <p:nvPr/>
        </p:nvSpPr>
        <p:spPr>
          <a:xfrm>
            <a:off x="7984741" y="2909822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8907E6AA-120E-43CC-9722-92FC034F2BDC}"/>
              </a:ext>
            </a:extLst>
          </p:cNvPr>
          <p:cNvSpPr/>
          <p:nvPr/>
        </p:nvSpPr>
        <p:spPr>
          <a:xfrm>
            <a:off x="5991472" y="4778280"/>
            <a:ext cx="1886011" cy="1756322"/>
          </a:xfrm>
          <a:prstGeom prst="rect">
            <a:avLst/>
          </a:prstGeom>
          <a:solidFill>
            <a:srgbClr val="83E6CE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2B42E70A-9763-462A-9A80-7739E88C04CF}"/>
              </a:ext>
            </a:extLst>
          </p:cNvPr>
          <p:cNvSpPr/>
          <p:nvPr/>
        </p:nvSpPr>
        <p:spPr>
          <a:xfrm>
            <a:off x="6020483" y="1043901"/>
            <a:ext cx="1886011" cy="1756322"/>
          </a:xfrm>
          <a:prstGeom prst="rect">
            <a:avLst/>
          </a:prstGeom>
          <a:solidFill>
            <a:schemeClr val="bg1"/>
          </a:solid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C4C68D99-731F-40BE-A987-AD2E0CC1DE85}"/>
              </a:ext>
            </a:extLst>
          </p:cNvPr>
          <p:cNvSpPr/>
          <p:nvPr/>
        </p:nvSpPr>
        <p:spPr>
          <a:xfrm>
            <a:off x="8237262" y="4703138"/>
            <a:ext cx="16630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>
                <a:solidFill>
                  <a:schemeClr val="tx1">
                    <a:lumMod val="85000"/>
                    <a:lumOff val="15000"/>
                  </a:schemeClr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67</a:t>
            </a:r>
            <a:r>
              <a:rPr lang="nl-BE" sz="5400">
                <a:solidFill>
                  <a:srgbClr val="83E6CE"/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%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3EABF788-0B42-4325-B10B-AFC01826FE4B}"/>
              </a:ext>
            </a:extLst>
          </p:cNvPr>
          <p:cNvSpPr/>
          <p:nvPr/>
        </p:nvSpPr>
        <p:spPr>
          <a:xfrm>
            <a:off x="10140759" y="2901764"/>
            <a:ext cx="1722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>
                <a:solidFill>
                  <a:schemeClr val="tx1">
                    <a:lumMod val="85000"/>
                    <a:lumOff val="15000"/>
                  </a:schemeClr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65</a:t>
            </a:r>
            <a:r>
              <a:rPr lang="nl-BE" sz="5400">
                <a:solidFill>
                  <a:schemeClr val="bg1"/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%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3C9BC830-073B-43C7-A664-A8810E83D6D1}"/>
              </a:ext>
            </a:extLst>
          </p:cNvPr>
          <p:cNvSpPr/>
          <p:nvPr/>
        </p:nvSpPr>
        <p:spPr>
          <a:xfrm>
            <a:off x="6042586" y="4755135"/>
            <a:ext cx="19314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>
                <a:solidFill>
                  <a:schemeClr val="tx1">
                    <a:lumMod val="85000"/>
                    <a:lumOff val="15000"/>
                  </a:schemeClr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62</a:t>
            </a:r>
            <a:r>
              <a:rPr lang="nl-BE" sz="5400">
                <a:solidFill>
                  <a:schemeClr val="bg1"/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%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CF6EB696-C000-495D-88F1-05910485D349}"/>
              </a:ext>
            </a:extLst>
          </p:cNvPr>
          <p:cNvSpPr/>
          <p:nvPr/>
        </p:nvSpPr>
        <p:spPr>
          <a:xfrm>
            <a:off x="9403174" y="3702538"/>
            <a:ext cx="30079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Transports </a:t>
            </a:r>
          </a:p>
          <a:p>
            <a:pPr algn="ctr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plus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fréquents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C32B4336-85C5-4A4B-A5B1-9515798B5F54}"/>
              </a:ext>
            </a:extLst>
          </p:cNvPr>
          <p:cNvSpPr/>
          <p:nvPr/>
        </p:nvSpPr>
        <p:spPr>
          <a:xfrm>
            <a:off x="7815490" y="5462487"/>
            <a:ext cx="2427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Une</a:t>
            </a:r>
            <a:r>
              <a:rPr lang="nl-BE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 plus grande </a:t>
            </a:r>
            <a:r>
              <a:rPr lang="nl-BE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ponctualité</a:t>
            </a:r>
            <a:endParaRPr lang="x-none" sz="160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01D8E9A7-819B-4740-BA3F-1C2C6C128266}"/>
              </a:ext>
            </a:extLst>
          </p:cNvPr>
          <p:cNvSpPr/>
          <p:nvPr/>
        </p:nvSpPr>
        <p:spPr>
          <a:xfrm>
            <a:off x="5784646" y="5577529"/>
            <a:ext cx="2427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Diminution </a:t>
            </a:r>
          </a:p>
          <a:p>
            <a:pPr algn="ctr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des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coûts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B5A40ECA-C694-4479-8613-9E87042B9A8A}"/>
              </a:ext>
            </a:extLst>
          </p:cNvPr>
          <p:cNvSpPr/>
          <p:nvPr/>
        </p:nvSpPr>
        <p:spPr>
          <a:xfrm>
            <a:off x="10017909" y="1217628"/>
            <a:ext cx="1722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>
                <a:solidFill>
                  <a:schemeClr val="tx1">
                    <a:lumMod val="85000"/>
                    <a:lumOff val="15000"/>
                  </a:schemeClr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15</a:t>
            </a:r>
            <a:r>
              <a:rPr lang="nl-BE" sz="3200">
                <a:solidFill>
                  <a:schemeClr val="bg1"/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min</a:t>
            </a:r>
            <a:endParaRPr lang="nl-BE" sz="5400">
              <a:solidFill>
                <a:schemeClr val="bg1"/>
              </a:solidFill>
              <a:latin typeface="Selawik Semibold" panose="020B07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EE3523C7-8F0C-4E8A-9C22-756DB815210C}"/>
              </a:ext>
            </a:extLst>
          </p:cNvPr>
          <p:cNvSpPr/>
          <p:nvPr/>
        </p:nvSpPr>
        <p:spPr>
          <a:xfrm>
            <a:off x="6207666" y="1056096"/>
            <a:ext cx="16630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>
                <a:solidFill>
                  <a:schemeClr val="tx1">
                    <a:lumMod val="85000"/>
                    <a:lumOff val="15000"/>
                  </a:schemeClr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33</a:t>
            </a:r>
            <a:r>
              <a:rPr lang="nl-BE" sz="5400">
                <a:solidFill>
                  <a:srgbClr val="83E6CE"/>
                </a:solidFill>
                <a:latin typeface="Selawik Semibold" panose="020B0702040204020203" pitchFamily="34" charset="0"/>
                <a:cs typeface="Aharoni" panose="02010803020104030203" pitchFamily="2" charset="-79"/>
              </a:rPr>
              <a:t>%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A292EB4-24CC-4A21-B05D-BF0AC67C08F0}"/>
              </a:ext>
            </a:extLst>
          </p:cNvPr>
          <p:cNvSpPr/>
          <p:nvPr/>
        </p:nvSpPr>
        <p:spPr>
          <a:xfrm>
            <a:off x="5970380" y="1754241"/>
            <a:ext cx="1991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Proportion</a:t>
            </a:r>
            <a:r>
              <a:rPr lang="nl-BE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 des utilisateurs déclarant </a:t>
            </a:r>
            <a:r>
              <a:rPr lang="nl-BE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avoir</a:t>
            </a:r>
            <a:r>
              <a:rPr lang="nl-BE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 </a:t>
            </a:r>
            <a:r>
              <a:rPr lang="nl-BE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eu</a:t>
            </a:r>
            <a:r>
              <a:rPr lang="nl-BE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 </a:t>
            </a:r>
            <a:r>
              <a:rPr lang="nl-BE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un</a:t>
            </a:r>
            <a:r>
              <a:rPr lang="nl-BE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 </a:t>
            </a:r>
            <a:r>
              <a:rPr lang="nl-BE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retard</a:t>
            </a:r>
            <a:r>
              <a:rPr lang="nl-BE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 de train</a:t>
            </a:r>
            <a:endParaRPr lang="x-none" sz="160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8A6FB516-B6FD-4304-BB74-086969E2274C}"/>
              </a:ext>
            </a:extLst>
          </p:cNvPr>
          <p:cNvSpPr/>
          <p:nvPr/>
        </p:nvSpPr>
        <p:spPr>
          <a:xfrm>
            <a:off x="9951768" y="1968363"/>
            <a:ext cx="199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de </a:t>
            </a:r>
            <a:r>
              <a:rPr lang="nl-BE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retard</a:t>
            </a:r>
            <a:endParaRPr lang="x-none" sz="1600">
              <a:solidFill>
                <a:schemeClr val="tx1">
                  <a:lumMod val="85000"/>
                  <a:lumOff val="15000"/>
                </a:schemeClr>
              </a:solidFill>
              <a:latin typeface="Selawik" panose="020B0502040204020203" pitchFamily="34" charset="0"/>
            </a:endParaRPr>
          </a:p>
          <a:p>
            <a:pPr algn="ctr"/>
            <a:r>
              <a:rPr lang="nl-BE" sz="1600">
                <a:solidFill>
                  <a:schemeClr val="tx1">
                    <a:lumMod val="85000"/>
                    <a:lumOff val="15000"/>
                  </a:schemeClr>
                </a:solidFill>
                <a:latin typeface="Selawik" panose="020B0502040204020203" pitchFamily="34" charset="0"/>
              </a:rPr>
              <a:t>en moyenne </a:t>
            </a:r>
          </a:p>
        </p:txBody>
      </p:sp>
      <p:pic>
        <p:nvPicPr>
          <p:cNvPr id="81" name="Picture 6" descr="Podobny obraz">
            <a:extLst>
              <a:ext uri="{FF2B5EF4-FFF2-40B4-BE49-F238E27FC236}">
                <a16:creationId xmlns:a16="http://schemas.microsoft.com/office/drawing/2014/main" xmlns="" id="{723524EC-88B5-41C4-B311-9205C7B1E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0963" y="3028542"/>
            <a:ext cx="1499040" cy="149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xmlns="" id="{3FA4BA46-8997-4B2A-8F6C-B19011F8AD5C}"/>
              </a:ext>
            </a:extLst>
          </p:cNvPr>
          <p:cNvSpPr/>
          <p:nvPr/>
        </p:nvSpPr>
        <p:spPr>
          <a:xfrm>
            <a:off x="1075683" y="311619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xmlns="" id="{DE681B58-2DA6-4913-AF9B-77815383201E}"/>
              </a:ext>
            </a:extLst>
          </p:cNvPr>
          <p:cNvSpPr/>
          <p:nvPr/>
        </p:nvSpPr>
        <p:spPr>
          <a:xfrm>
            <a:off x="1213142" y="341348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A902E8B0-8295-4F33-8F2F-ECDBFF9C30D1}"/>
              </a:ext>
            </a:extLst>
          </p:cNvPr>
          <p:cNvSpPr/>
          <p:nvPr/>
        </p:nvSpPr>
        <p:spPr>
          <a:xfrm>
            <a:off x="1075683" y="374037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xmlns="" id="{FDC628DA-DD9A-4D30-AC94-A8E4DEE2EAB3}"/>
              </a:ext>
            </a:extLst>
          </p:cNvPr>
          <p:cNvSpPr/>
          <p:nvPr/>
        </p:nvSpPr>
        <p:spPr>
          <a:xfrm>
            <a:off x="748774" y="386537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xmlns="" id="{AC611F8D-EAC0-4FA6-B40C-B9717CBCA121}"/>
              </a:ext>
            </a:extLst>
          </p:cNvPr>
          <p:cNvSpPr/>
          <p:nvPr/>
        </p:nvSpPr>
        <p:spPr>
          <a:xfrm>
            <a:off x="447861" y="373547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xmlns="" id="{25C29623-135B-434C-A6A6-431B78046B30}"/>
              </a:ext>
            </a:extLst>
          </p:cNvPr>
          <p:cNvSpPr/>
          <p:nvPr/>
        </p:nvSpPr>
        <p:spPr>
          <a:xfrm>
            <a:off x="310402" y="342355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xmlns="" id="{589641D0-81DD-4679-A05E-9C5A9C31845C}"/>
              </a:ext>
            </a:extLst>
          </p:cNvPr>
          <p:cNvSpPr/>
          <p:nvPr/>
        </p:nvSpPr>
        <p:spPr>
          <a:xfrm>
            <a:off x="431035" y="310438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xmlns="" id="{45F94EEB-444E-4A63-B502-82C7568346F1}"/>
              </a:ext>
            </a:extLst>
          </p:cNvPr>
          <p:cNvSpPr/>
          <p:nvPr/>
        </p:nvSpPr>
        <p:spPr>
          <a:xfrm>
            <a:off x="757944" y="2978731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774FB3B-6C66-43FE-96A5-0200621681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33" y="2825150"/>
            <a:ext cx="1538343" cy="1334278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6692636A-C9A3-499B-A3FA-C04903DDAB4D}"/>
              </a:ext>
            </a:extLst>
          </p:cNvPr>
          <p:cNvSpPr txBox="1"/>
          <p:nvPr/>
        </p:nvSpPr>
        <p:spPr>
          <a:xfrm>
            <a:off x="8366043" y="6002098"/>
            <a:ext cx="3009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>
                <a:solidFill>
                  <a:srgbClr val="83E6CE"/>
                </a:solidFill>
                <a:latin typeface="Selawik Semibold" panose="020B0702040204020203" pitchFamily="34" charset="0"/>
              </a:rPr>
              <a:t>+19%*</a:t>
            </a:r>
            <a:endParaRPr lang="x-none" sz="1000">
              <a:solidFill>
                <a:srgbClr val="83E6CE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9430E258-5E15-4223-AD30-9EE4150B5776}"/>
              </a:ext>
            </a:extLst>
          </p:cNvPr>
          <p:cNvSpPr txBox="1"/>
          <p:nvPr/>
        </p:nvSpPr>
        <p:spPr>
          <a:xfrm>
            <a:off x="10369317" y="4267851"/>
            <a:ext cx="3009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>
                <a:solidFill>
                  <a:schemeClr val="bg1"/>
                </a:solidFill>
                <a:latin typeface="Selawik Semibold" panose="020B0702040204020203" pitchFamily="34" charset="0"/>
              </a:rPr>
              <a:t>+17%*</a:t>
            </a:r>
            <a:endParaRPr lang="x-none" sz="100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D83A352D-F358-4175-B23D-374461732392}"/>
              </a:ext>
            </a:extLst>
          </p:cNvPr>
          <p:cNvSpPr txBox="1"/>
          <p:nvPr/>
        </p:nvSpPr>
        <p:spPr>
          <a:xfrm>
            <a:off x="6495457" y="6066876"/>
            <a:ext cx="1525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>
                <a:solidFill>
                  <a:schemeClr val="bg1"/>
                </a:solidFill>
                <a:latin typeface="Selawik Semibold" panose="020B0702040204020203" pitchFamily="34" charset="0"/>
              </a:rPr>
              <a:t>+4%*</a:t>
            </a:r>
            <a:endParaRPr lang="x-none" sz="100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B48D8-3178-4361-B72D-CCCEE4E781A6}"/>
              </a:ext>
            </a:extLst>
          </p:cNvPr>
          <p:cNvSpPr/>
          <p:nvPr/>
        </p:nvSpPr>
        <p:spPr>
          <a:xfrm>
            <a:off x="10098984" y="6569301"/>
            <a:ext cx="18309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200">
                <a:latin typeface="Selawik" panose="020B0502040204020203" pitchFamily="34" charset="0"/>
              </a:rPr>
              <a:t>* </a:t>
            </a:r>
            <a:r>
              <a:rPr lang="nl-BE" sz="1200" err="1">
                <a:latin typeface="Selawik" panose="020B0502040204020203" pitchFamily="34" charset="0"/>
              </a:rPr>
              <a:t>Évolution</a:t>
            </a:r>
            <a:r>
              <a:rPr lang="nl-BE" sz="1200">
                <a:latin typeface="Selawik" panose="020B0502040204020203" pitchFamily="34" charset="0"/>
              </a:rPr>
              <a:t> </a:t>
            </a:r>
            <a:r>
              <a:rPr lang="nl-BE" sz="1200" err="1">
                <a:latin typeface="Selawik" panose="020B0502040204020203" pitchFamily="34" charset="0"/>
              </a:rPr>
              <a:t>depuis</a:t>
            </a:r>
            <a:r>
              <a:rPr lang="nl-BE" sz="1200">
                <a:latin typeface="Selawik" panose="020B0502040204020203" pitchFamily="34" charset="0"/>
              </a:rPr>
              <a:t> 2017 </a:t>
            </a:r>
            <a:endParaRPr lang="x-none" sz="1200">
              <a:latin typeface="Selawik" panose="020B0502040204020203" pitchFamily="34" charset="0"/>
            </a:endParaRPr>
          </a:p>
        </p:txBody>
      </p:sp>
      <p:sp>
        <p:nvSpPr>
          <p:cNvPr id="54" name="Rectangle 53">
            <a:hlinkClick r:id="rId6" action="ppaction://hlinksldjump" tooltip="Ponctualité par mois"/>
            <a:extLst>
              <a:ext uri="{FF2B5EF4-FFF2-40B4-BE49-F238E27FC236}">
                <a16:creationId xmlns:a16="http://schemas.microsoft.com/office/drawing/2014/main" xmlns="" id="{328E3DFA-4AF2-4EF7-87DD-DB1635C15020}"/>
              </a:ext>
            </a:extLst>
          </p:cNvPr>
          <p:cNvSpPr/>
          <p:nvPr/>
        </p:nvSpPr>
        <p:spPr>
          <a:xfrm>
            <a:off x="141035" y="2721094"/>
            <a:ext cx="1279118" cy="1519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5" name="Picture 54">
            <a:hlinkClick r:id="rId7"/>
            <a:extLst>
              <a:ext uri="{FF2B5EF4-FFF2-40B4-BE49-F238E27FC236}">
                <a16:creationId xmlns:a16="http://schemas.microsoft.com/office/drawing/2014/main" xmlns="" id="{AE3CF439-59DF-41BB-95BE-14BA1AA861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398" y="5668016"/>
            <a:ext cx="1983366" cy="972328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9028EEFD-05C4-4153-A642-8C342B4DD603}"/>
              </a:ext>
            </a:extLst>
          </p:cNvPr>
          <p:cNvSpPr/>
          <p:nvPr/>
        </p:nvSpPr>
        <p:spPr>
          <a:xfrm>
            <a:off x="9974740" y="4769581"/>
            <a:ext cx="1886011" cy="1756322"/>
          </a:xfrm>
          <a:prstGeom prst="rect">
            <a:avLst/>
          </a:prstGeom>
          <a:pattFill prst="wdDnDiag">
            <a:fgClr>
              <a:srgbClr val="606672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DDAC72BC-D8D5-4AEA-9DEE-9B646BC670D2}"/>
              </a:ext>
            </a:extLst>
          </p:cNvPr>
          <p:cNvSpPr/>
          <p:nvPr/>
        </p:nvSpPr>
        <p:spPr>
          <a:xfrm>
            <a:off x="4002048" y="4778280"/>
            <a:ext cx="1886011" cy="1756322"/>
          </a:xfrm>
          <a:prstGeom prst="rect">
            <a:avLst/>
          </a:prstGeom>
          <a:pattFill prst="wdDnDiag">
            <a:fgClr>
              <a:srgbClr val="606672"/>
            </a:fgClr>
            <a:bgClr>
              <a:schemeClr val="bg1"/>
            </a:bgClr>
          </a:pattFill>
          <a:ln w="38100">
            <a:solidFill>
              <a:srgbClr val="60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98EE9838-7A2A-4C66-9BF4-DB5A9DE97E9F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46FFD1E-C811-41DA-A4BE-A4FB37952485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41639040-8FC7-4AD6-93C8-5CC5394A377B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E69E209D-3A40-49DD-9D31-97FFCDFCF4A6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A968185C-ECCF-4DEF-9831-36F06CC96543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5039D8DC-DD01-47D4-A75E-761B00A9581D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C27410DA-4527-4D11-8FAE-D6324AE1FF06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latin typeface="Abadi Extra Light" panose="020B0204020104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3C9B5803-023E-437B-8990-3EE87D7E6F69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463AD032-6D11-41C1-A4B0-76F937B4783A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sp>
        <p:nvSpPr>
          <p:cNvPr id="70" name="Rectangle 69">
            <a:hlinkClick r:id="rId9" action="ppaction://hlinksldjump" tooltip="Ponctualité des transports"/>
            <a:extLst>
              <a:ext uri="{FF2B5EF4-FFF2-40B4-BE49-F238E27FC236}">
                <a16:creationId xmlns:a16="http://schemas.microsoft.com/office/drawing/2014/main" xmlns="" id="{D7E9421F-335F-4630-BD59-44D1C6D1F1AE}"/>
              </a:ext>
            </a:extLst>
          </p:cNvPr>
          <p:cNvSpPr/>
          <p:nvPr/>
        </p:nvSpPr>
        <p:spPr>
          <a:xfrm>
            <a:off x="6905047" y="131905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9" name="Rectangle 78">
            <a:hlinkClick r:id="rId10" action="ppaction://hlinksldjump" tooltip="Transports alternatifs"/>
            <a:extLst>
              <a:ext uri="{FF2B5EF4-FFF2-40B4-BE49-F238E27FC236}">
                <a16:creationId xmlns:a16="http://schemas.microsoft.com/office/drawing/2014/main" xmlns="" id="{4DCAAF1F-1192-47DE-9F0B-41F71ED2691B}"/>
              </a:ext>
            </a:extLst>
          </p:cNvPr>
          <p:cNvSpPr/>
          <p:nvPr/>
        </p:nvSpPr>
        <p:spPr>
          <a:xfrm>
            <a:off x="8141960" y="70563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9" name="Rectangle 88">
            <a:hlinkClick r:id="rId11" action="ppaction://hlinksldjump" tooltip="Répartition des déplacements"/>
            <a:extLst>
              <a:ext uri="{FF2B5EF4-FFF2-40B4-BE49-F238E27FC236}">
                <a16:creationId xmlns:a16="http://schemas.microsoft.com/office/drawing/2014/main" xmlns="" id="{E9A8A184-1967-4AC2-A7E0-4A38CD311FB3}"/>
              </a:ext>
            </a:extLst>
          </p:cNvPr>
          <p:cNvSpPr/>
          <p:nvPr/>
        </p:nvSpPr>
        <p:spPr>
          <a:xfrm>
            <a:off x="5611668" y="137370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93" name="Picture 92" descr="A close up of a logo&#10;&#10;Description automatically generated">
            <a:hlinkClick r:id="rId12" action="ppaction://hlinksldjump" tooltip="Retour à l'accueil"/>
            <a:extLst>
              <a:ext uri="{FF2B5EF4-FFF2-40B4-BE49-F238E27FC236}">
                <a16:creationId xmlns:a16="http://schemas.microsoft.com/office/drawing/2014/main" xmlns="" id="{5EFE5E08-C0D8-4CF0-8237-C9EDD010FC0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94" name="Rectangle 93">
            <a:hlinkClick r:id="rId1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6656BDEF-BB07-4EE3-ADAC-B692E94D019B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5" name="Rectangle 94">
            <a:hlinkClick r:id="rId9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26E31FE5-DB9E-4163-80DE-21DCA958E721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6" name="Rectangle 95">
            <a:hlinkClick r:id="rId10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A845F4C6-27AA-436B-AC42-0554393C058B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7" name="Rectangle 96">
            <a:hlinkClick r:id="rId15" action="ppaction://hlinksldjump" tooltip="Voiture électrique?"/>
            <a:extLst>
              <a:ext uri="{FF2B5EF4-FFF2-40B4-BE49-F238E27FC236}">
                <a16:creationId xmlns:a16="http://schemas.microsoft.com/office/drawing/2014/main" xmlns="" id="{CCDFCDF7-A397-445E-BED6-701C47B77EB1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8" name="Rectangle 97">
            <a:hlinkClick r:id="rId12" action="ppaction://hlinksldjump" tooltip="Accueil"/>
            <a:extLst>
              <a:ext uri="{FF2B5EF4-FFF2-40B4-BE49-F238E27FC236}">
                <a16:creationId xmlns:a16="http://schemas.microsoft.com/office/drawing/2014/main" xmlns="" id="{BDB0716C-1B1D-4196-9435-0984C925CFE0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00" name="Picture 99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BAA6FC8E-1C74-4B1E-A910-26BF68C90CC3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538" y="689092"/>
            <a:ext cx="2498085" cy="17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1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picture containing animal&#10;&#10;Description automatically generated">
            <a:extLst>
              <a:ext uri="{FF2B5EF4-FFF2-40B4-BE49-F238E27FC236}">
                <a16:creationId xmlns:a16="http://schemas.microsoft.com/office/drawing/2014/main" xmlns="" id="{4B8C3E24-6D49-4267-92F5-85DA2904E6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2712" y="1127639"/>
            <a:ext cx="4597250" cy="480160"/>
          </a:xfrm>
          <a:prstGeom prst="rect">
            <a:avLst/>
          </a:prstGeom>
        </p:spPr>
      </p:pic>
      <p:pic>
        <p:nvPicPr>
          <p:cNvPr id="59" name="Picture 5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9E65347-3CB4-4924-8D38-EC77628532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551910" y="1865407"/>
            <a:ext cx="2042227" cy="1621593"/>
          </a:xfrm>
          <a:prstGeom prst="rect">
            <a:avLst/>
          </a:prstGeom>
        </p:spPr>
      </p:pic>
      <p:graphicFrame>
        <p:nvGraphicFramePr>
          <p:cNvPr id="23" name="Content Placeholder 4">
            <a:extLst>
              <a:ext uri="{FF2B5EF4-FFF2-40B4-BE49-F238E27FC236}">
                <a16:creationId xmlns:a16="http://schemas.microsoft.com/office/drawing/2014/main" xmlns="" id="{79581E93-2232-4F4D-813A-5E03C35E96DB}"/>
              </a:ext>
            </a:extLst>
          </p:cNvPr>
          <p:cNvGraphicFramePr>
            <a:graphicFrameLocks/>
          </p:cNvGraphicFramePr>
          <p:nvPr/>
        </p:nvGraphicFramePr>
        <p:xfrm>
          <a:off x="5731528" y="1595546"/>
          <a:ext cx="6338434" cy="478174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631622">
                  <a:extLst>
                    <a:ext uri="{9D8B030D-6E8A-4147-A177-3AD203B41FA5}">
                      <a16:colId xmlns:a16="http://schemas.microsoft.com/office/drawing/2014/main" xmlns="" val="15444041"/>
                    </a:ext>
                  </a:extLst>
                </a:gridCol>
                <a:gridCol w="675649">
                  <a:extLst>
                    <a:ext uri="{9D8B030D-6E8A-4147-A177-3AD203B41FA5}">
                      <a16:colId xmlns:a16="http://schemas.microsoft.com/office/drawing/2014/main" xmlns="" val="3227578083"/>
                    </a:ext>
                  </a:extLst>
                </a:gridCol>
                <a:gridCol w="1482761">
                  <a:extLst>
                    <a:ext uri="{9D8B030D-6E8A-4147-A177-3AD203B41FA5}">
                      <a16:colId xmlns:a16="http://schemas.microsoft.com/office/drawing/2014/main" xmlns="" val="1311061292"/>
                    </a:ext>
                  </a:extLst>
                </a:gridCol>
                <a:gridCol w="688763">
                  <a:extLst>
                    <a:ext uri="{9D8B030D-6E8A-4147-A177-3AD203B41FA5}">
                      <a16:colId xmlns:a16="http://schemas.microsoft.com/office/drawing/2014/main" xmlns="" val="1605363659"/>
                    </a:ext>
                  </a:extLst>
                </a:gridCol>
                <a:gridCol w="1157891">
                  <a:extLst>
                    <a:ext uri="{9D8B030D-6E8A-4147-A177-3AD203B41FA5}">
                      <a16:colId xmlns:a16="http://schemas.microsoft.com/office/drawing/2014/main" xmlns="" val="2830313735"/>
                    </a:ext>
                  </a:extLst>
                </a:gridCol>
                <a:gridCol w="701748">
                  <a:extLst>
                    <a:ext uri="{9D8B030D-6E8A-4147-A177-3AD203B41FA5}">
                      <a16:colId xmlns:a16="http://schemas.microsoft.com/office/drawing/2014/main" xmlns="" val="10747134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Station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6593" marR="6593" marT="65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err="1">
                          <a:solidFill>
                            <a:srgbClr val="606672"/>
                          </a:solidFill>
                          <a:effectLst/>
                          <a:latin typeface="Selawik Semibold" panose="020B0702040204020203" pitchFamily="34" charset="0"/>
                        </a:rPr>
                        <a:t>Ponctualité</a:t>
                      </a:r>
                      <a:r>
                        <a:rPr lang="en-US" sz="1200" b="1" u="none" strike="noStrike">
                          <a:solidFill>
                            <a:srgbClr val="606672"/>
                          </a:solidFill>
                          <a:effectLst/>
                          <a:latin typeface="Selawik Semibold" panose="020B0702040204020203" pitchFamily="34" charset="0"/>
                        </a:rPr>
                        <a:t> Moyenne</a:t>
                      </a:r>
                      <a:endParaRPr lang="en-US" sz="1200" b="1" i="0" u="none" strike="noStrike">
                        <a:solidFill>
                          <a:srgbClr val="606672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Station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6593" marR="6593" marT="659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err="1">
                          <a:solidFill>
                            <a:srgbClr val="606672"/>
                          </a:solidFill>
                          <a:effectLst/>
                          <a:latin typeface="Selawik Semibold" panose="020B0702040204020203" pitchFamily="34" charset="0"/>
                        </a:rPr>
                        <a:t>Ponctualité</a:t>
                      </a:r>
                      <a:r>
                        <a:rPr lang="en-US" sz="1200" b="1" u="none" strike="noStrike">
                          <a:solidFill>
                            <a:srgbClr val="606672"/>
                          </a:solidFill>
                          <a:effectLst/>
                          <a:latin typeface="Selawik Semibold" panose="020B0702040204020203" pitchFamily="34" charset="0"/>
                        </a:rPr>
                        <a:t> Moyenne</a:t>
                      </a:r>
                      <a:endParaRPr lang="en-US" sz="1200" b="1" i="0" u="none" strike="noStrike">
                        <a:solidFill>
                          <a:srgbClr val="606672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Station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6593" marR="6593" marT="659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err="1">
                          <a:solidFill>
                            <a:srgbClr val="606672"/>
                          </a:solidFill>
                          <a:effectLst/>
                          <a:latin typeface="Selawik Semibold" panose="020B0702040204020203" pitchFamily="34" charset="0"/>
                        </a:rPr>
                        <a:t>Ponctualité</a:t>
                      </a:r>
                      <a:r>
                        <a:rPr lang="en-US" sz="1200" b="1" u="none" strike="noStrike">
                          <a:solidFill>
                            <a:srgbClr val="606672"/>
                          </a:solidFill>
                          <a:effectLst/>
                          <a:latin typeface="Selawik Semibold" panose="020B0702040204020203" pitchFamily="34" charset="0"/>
                        </a:rPr>
                        <a:t> </a:t>
                      </a:r>
                      <a:r>
                        <a:rPr lang="en-US" sz="1200" b="1" u="none" strike="noStrike" err="1">
                          <a:solidFill>
                            <a:srgbClr val="606672"/>
                          </a:solidFill>
                          <a:effectLst/>
                          <a:latin typeface="Selawik Semibold" panose="020B0702040204020203" pitchFamily="34" charset="0"/>
                        </a:rPr>
                        <a:t>moyenne</a:t>
                      </a:r>
                      <a:endParaRPr lang="en-US" sz="1200" b="1" i="0" u="none" strike="noStrike">
                        <a:solidFill>
                          <a:srgbClr val="606672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6593" marR="6593" marT="659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9234789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AALST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ERQUELINNES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90%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MECHELEN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88%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4504165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AARSCHOT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ESSEN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88%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MOESKROEN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9590224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ANS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ETTERBEEK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89%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MOL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38156838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ANTOING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78%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FLEMALLE-HAUTE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MONS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456338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ANTWERPEN-BERCHEM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89%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GEMBLOUX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NAMUR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82%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9497111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ANTWERPEN-CENTRAAL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89%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GENK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80%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NEERPELT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90%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3446892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ARLON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76%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GENT-SINT-PIETERS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89%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OOSTENDE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87%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7857836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ATH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88%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GERAARDSBERGEN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88%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OTTIGNIES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87%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7160271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ATHUS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92%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GLONS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OUDENAARDE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31313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BERTRIX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GOUVY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POPERINGE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89%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5363055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BILZEN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HALLE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PUURS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5874565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BINCHE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HASSELT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QUIEVRAIN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82%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2072505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BLANKENBERGE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87%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HUY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RIVAGE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8897206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BRAINE-L'ALLEUD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89%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JEMELLE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RONSE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94%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6116263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BRAINE-LE-COMTE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87%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JEMEPPE-SUR-SAMBRE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SAINT-GHISLAIN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87%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75701388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BRUGGE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89%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JETTE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90%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SCHELLEBELLE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90%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2893736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BRUSSEL-CENTRAAL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KNOKKE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SINT-NIKLAAS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2431236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BRUSSEL-LUXEMBURG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88%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KORTRIJK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SINT-TRUIDEN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84%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1669681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BRUSSEL-NATIONAAL-LUCHTHAVEN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LA LOUVIERE-CENTRE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90%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SPA-GERONSTERE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8604038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BRUSSEL-NOORD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LA LOUVIERE-SUD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TAMINES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82%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4264295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BRUSSEL-ZUID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82%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LANDEN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TOURNAI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0733985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BURST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88%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LEUVEN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TURNHOUT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0529375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CHARLEROI-SUD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LIBRAMONT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82%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VERVIERS-CENTRAL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5249021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COUVIN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90%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LICHTERVELDE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VILVOORDE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87%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7597322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DE PANNE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LIEDEKERKE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VIRTON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84%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2607219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DEINZE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89%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LIEGE-GUILLEMINS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82%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VISE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71%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5121126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DENDERLEEUW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LIER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WALCOURT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2766791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DENDERMONDE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92%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LIERS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WAREMME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5896756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DIEST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89%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LOKEREN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93%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WELKENRAEDT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76%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2899394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DINANT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LUTTRE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86%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ZEEBRUGGE-DORP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97%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623275"/>
                  </a:ext>
                </a:extLst>
              </a:tr>
              <a:tr h="13888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EDINGEN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87%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MANAGE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84%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ZEEBRUGGE-STRAND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95%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9645785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EEKLO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94%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MARLOIE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81%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Selawik Light" panose="020B0502040204020203" pitchFamily="34" charset="0"/>
                        </a:rPr>
                        <a:t>ZOTTEGEM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u="none" strike="noStrike">
                          <a:effectLst/>
                          <a:latin typeface="Selawik Light" panose="020B0502040204020203" pitchFamily="34" charset="0"/>
                        </a:rPr>
                        <a:t>89%</a:t>
                      </a:r>
                      <a:endParaRPr lang="x-none" sz="800" b="0" i="0" u="none" strike="noStrike">
                        <a:solidFill>
                          <a:srgbClr val="000000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6593" marR="6593" marT="659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26975827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6F96731-568E-4FFA-A2C6-F62242983C3F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A32F8A53-7EA0-493D-B2B7-54C5BB3527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398" y="5668016"/>
            <a:ext cx="1983366" cy="972328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xmlns="" id="{6F2C9155-ADF9-4922-BEAC-08FEC3B381E2}"/>
              </a:ext>
            </a:extLst>
          </p:cNvPr>
          <p:cNvSpPr/>
          <p:nvPr/>
        </p:nvSpPr>
        <p:spPr>
          <a:xfrm>
            <a:off x="1027350" y="313758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xmlns="" id="{067048FD-56A5-465A-A3EC-8C49AF90FDA7}"/>
              </a:ext>
            </a:extLst>
          </p:cNvPr>
          <p:cNvSpPr/>
          <p:nvPr/>
        </p:nvSpPr>
        <p:spPr>
          <a:xfrm>
            <a:off x="1164809" y="343487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929896F1-F049-48D8-93B6-1412848F8C5A}"/>
              </a:ext>
            </a:extLst>
          </p:cNvPr>
          <p:cNvSpPr/>
          <p:nvPr/>
        </p:nvSpPr>
        <p:spPr>
          <a:xfrm>
            <a:off x="1027350" y="376176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8735C901-8CE3-4F6A-AF2B-97EA06578B14}"/>
              </a:ext>
            </a:extLst>
          </p:cNvPr>
          <p:cNvSpPr/>
          <p:nvPr/>
        </p:nvSpPr>
        <p:spPr>
          <a:xfrm>
            <a:off x="700441" y="388676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72FD93F7-D0BB-42E9-881F-1730C4EFFF9D}"/>
              </a:ext>
            </a:extLst>
          </p:cNvPr>
          <p:cNvSpPr/>
          <p:nvPr/>
        </p:nvSpPr>
        <p:spPr>
          <a:xfrm>
            <a:off x="399528" y="375686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F3157AA2-0658-4552-B060-CCED0318F4BF}"/>
              </a:ext>
            </a:extLst>
          </p:cNvPr>
          <p:cNvSpPr/>
          <p:nvPr/>
        </p:nvSpPr>
        <p:spPr>
          <a:xfrm>
            <a:off x="262069" y="344494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1CE7949E-BB56-45BF-AC10-C70C8B218947}"/>
              </a:ext>
            </a:extLst>
          </p:cNvPr>
          <p:cNvSpPr/>
          <p:nvPr/>
        </p:nvSpPr>
        <p:spPr>
          <a:xfrm>
            <a:off x="382702" y="312577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1A5BE1DF-C503-4DB0-A0F0-CA36EA11674E}"/>
              </a:ext>
            </a:extLst>
          </p:cNvPr>
          <p:cNvSpPr/>
          <p:nvPr/>
        </p:nvSpPr>
        <p:spPr>
          <a:xfrm>
            <a:off x="709611" y="3000121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1" name="Picture 5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34A0A69-0347-4CB9-A925-2279D000ACF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46540"/>
            <a:ext cx="1538343" cy="1334278"/>
          </a:xfrm>
          <a:prstGeom prst="rect">
            <a:avLst/>
          </a:prstGeom>
        </p:spPr>
      </p:pic>
      <p:sp>
        <p:nvSpPr>
          <p:cNvPr id="52" name="Rectangle 51">
            <a:hlinkClick r:id="rId7" action="ppaction://hlinksldjump" tooltip="Ponctualité par mois"/>
            <a:extLst>
              <a:ext uri="{FF2B5EF4-FFF2-40B4-BE49-F238E27FC236}">
                <a16:creationId xmlns:a16="http://schemas.microsoft.com/office/drawing/2014/main" xmlns="" id="{B48CF67C-E1C4-4800-B2F4-9C3C1CCEF63B}"/>
              </a:ext>
            </a:extLst>
          </p:cNvPr>
          <p:cNvSpPr/>
          <p:nvPr/>
        </p:nvSpPr>
        <p:spPr>
          <a:xfrm>
            <a:off x="92702" y="2742484"/>
            <a:ext cx="1279118" cy="1519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054" name="Picture 6" descr="Znalezione obrazy dla zapytania clock white png">
            <a:extLst>
              <a:ext uri="{FF2B5EF4-FFF2-40B4-BE49-F238E27FC236}">
                <a16:creationId xmlns:a16="http://schemas.microsoft.com/office/drawing/2014/main" xmlns="" id="{F5092B5B-206B-4078-9E62-9872A74B30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95222" y="1638100"/>
            <a:ext cx="444694" cy="4301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Znalezione obrazy dla zapytania clock white png">
            <a:extLst>
              <a:ext uri="{FF2B5EF4-FFF2-40B4-BE49-F238E27FC236}">
                <a16:creationId xmlns:a16="http://schemas.microsoft.com/office/drawing/2014/main" xmlns="" id="{EA285CB3-69C2-47BA-8862-BB484DF91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35155" y="1648860"/>
            <a:ext cx="444694" cy="4301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Znalezione obrazy dla zapytania clock white png">
            <a:extLst>
              <a:ext uri="{FF2B5EF4-FFF2-40B4-BE49-F238E27FC236}">
                <a16:creationId xmlns:a16="http://schemas.microsoft.com/office/drawing/2014/main" xmlns="" id="{7976FBA0-C937-4B50-A6AA-F879481917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97172" y="1648860"/>
            <a:ext cx="444694" cy="4301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DF7945F1-8A50-41D7-82C2-FCBDCDED16E8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8ADBE7CB-EC7B-4577-934F-6F0AF75ACA3E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A99ED0E-F1FC-472C-93DA-512FBF5B6FBA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0250E75-2770-408B-8B1B-AC1BA538FFC6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7A4AEF33-E5E9-4354-A0C9-204341D72DEB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D23E2721-1DFC-435C-9DDB-4CE55649BA79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Répartition</a:t>
            </a:r>
            <a:r>
              <a:rPr lang="en-US" sz="1050">
                <a:solidFill>
                  <a:schemeClr val="bg2"/>
                </a:solidFill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solidFill>
                  <a:schemeClr val="bg2"/>
                </a:solidFill>
                <a:latin typeface="Abadi Extra Light" panose="020B0204020104020204" pitchFamily="34" charset="0"/>
              </a:rPr>
              <a:t>déplacements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F4E54A3F-CD33-44D1-8B82-A0DD3AA3DDF3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latin typeface="Abadi Extra Light" panose="020B0204020104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0B9CC8AE-DE4B-473B-B0B8-BBDFA0D92926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97642C92-E822-4945-956F-2E88E07C5C90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électriques</a:t>
            </a:r>
          </a:p>
        </p:txBody>
      </p:sp>
      <p:sp>
        <p:nvSpPr>
          <p:cNvPr id="56" name="Rectangle 55">
            <a:hlinkClick r:id="rId9" action="ppaction://hlinksldjump" tooltip="Ponctualité des transports"/>
            <a:extLst>
              <a:ext uri="{FF2B5EF4-FFF2-40B4-BE49-F238E27FC236}">
                <a16:creationId xmlns:a16="http://schemas.microsoft.com/office/drawing/2014/main" xmlns="" id="{B4844217-A18A-4252-9071-3DC304A06FFF}"/>
              </a:ext>
            </a:extLst>
          </p:cNvPr>
          <p:cNvSpPr/>
          <p:nvPr/>
        </p:nvSpPr>
        <p:spPr>
          <a:xfrm>
            <a:off x="6905047" y="131905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7" name="Rectangle 56">
            <a:hlinkClick r:id="rId10" action="ppaction://hlinksldjump" tooltip="Transports alternatifs"/>
            <a:extLst>
              <a:ext uri="{FF2B5EF4-FFF2-40B4-BE49-F238E27FC236}">
                <a16:creationId xmlns:a16="http://schemas.microsoft.com/office/drawing/2014/main" xmlns="" id="{54273005-42CB-4951-AFEC-77D0AA4C223A}"/>
              </a:ext>
            </a:extLst>
          </p:cNvPr>
          <p:cNvSpPr/>
          <p:nvPr/>
        </p:nvSpPr>
        <p:spPr>
          <a:xfrm>
            <a:off x="8141960" y="70563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8" name="Rectangle 57">
            <a:hlinkClick r:id="rId11" action="ppaction://hlinksldjump" tooltip="Répartition des déplacements"/>
            <a:extLst>
              <a:ext uri="{FF2B5EF4-FFF2-40B4-BE49-F238E27FC236}">
                <a16:creationId xmlns:a16="http://schemas.microsoft.com/office/drawing/2014/main" xmlns="" id="{4B7E2747-0546-4179-BCB2-45A2314E29EA}"/>
              </a:ext>
            </a:extLst>
          </p:cNvPr>
          <p:cNvSpPr/>
          <p:nvPr/>
        </p:nvSpPr>
        <p:spPr>
          <a:xfrm>
            <a:off x="5611668" y="137370"/>
            <a:ext cx="1288851" cy="68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0" name="Picture 59" descr="A close up of a logo&#10;&#10;Description automatically generated">
            <a:hlinkClick r:id="rId12" action="ppaction://hlinksldjump" tooltip="Retour à l'accueil"/>
            <a:extLst>
              <a:ext uri="{FF2B5EF4-FFF2-40B4-BE49-F238E27FC236}">
                <a16:creationId xmlns:a16="http://schemas.microsoft.com/office/drawing/2014/main" xmlns="" id="{CC15B5E5-4E9B-4F6A-A055-29626FE719B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1224" y="126668"/>
            <a:ext cx="833133" cy="683067"/>
          </a:xfrm>
          <a:prstGeom prst="rect">
            <a:avLst/>
          </a:prstGeom>
        </p:spPr>
      </p:pic>
      <p:sp>
        <p:nvSpPr>
          <p:cNvPr id="61" name="Rectangle 60">
            <a:hlinkClick r:id="rId14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F690EA9D-942B-4799-B4E2-FC26FCC515B2}"/>
              </a:ext>
            </a:extLst>
          </p:cNvPr>
          <p:cNvSpPr/>
          <p:nvPr/>
        </p:nvSpPr>
        <p:spPr>
          <a:xfrm>
            <a:off x="5657097" y="106326"/>
            <a:ext cx="113285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2" name="Rectangle 61">
            <a:hlinkClick r:id="rId9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B3AEDCD8-2F00-4B8D-85A3-B33C2A6EFE39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3" name="Rectangle 62">
            <a:hlinkClick r:id="rId10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55231E52-2716-4D3C-BED6-70B0EF8E4C13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4" name="Rectangle 63">
            <a:hlinkClick r:id="rId15" action="ppaction://hlinksldjump" tooltip="Voiture électrique?"/>
            <a:extLst>
              <a:ext uri="{FF2B5EF4-FFF2-40B4-BE49-F238E27FC236}">
                <a16:creationId xmlns:a16="http://schemas.microsoft.com/office/drawing/2014/main" xmlns="" id="{D7959F82-C22C-44A4-A3A4-A48EBAAED8F4}"/>
              </a:ext>
            </a:extLst>
          </p:cNvPr>
          <p:cNvSpPr/>
          <p:nvPr/>
        </p:nvSpPr>
        <p:spPr>
          <a:xfrm>
            <a:off x="9598876" y="91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5" name="Rectangle 64">
            <a:hlinkClick r:id="rId12" action="ppaction://hlinksldjump" tooltip="Accueil"/>
            <a:extLst>
              <a:ext uri="{FF2B5EF4-FFF2-40B4-BE49-F238E27FC236}">
                <a16:creationId xmlns:a16="http://schemas.microsoft.com/office/drawing/2014/main" xmlns="" id="{192BA315-419D-496F-936A-B17B78BD368C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7" name="Picture 66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D9691C20-02ED-4ABF-94C1-D4452D2A901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538" y="689092"/>
            <a:ext cx="2498085" cy="17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59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FAA69E77-6589-4F7B-9DCB-395422AFF6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628260" y="1276815"/>
            <a:ext cx="2240754" cy="231604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xmlns="" id="{49090431-480C-4529-BBFE-3916F3C37A1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7439" y="32085"/>
            <a:ext cx="2139906" cy="25292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C4C42F1C-BCA6-463F-AD89-951FD73338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2973" y="5506325"/>
            <a:ext cx="5764230" cy="70786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D98F047B-CB29-4BB3-B1F2-D894D9ED5002}"/>
              </a:ext>
            </a:extLst>
          </p:cNvPr>
          <p:cNvSpPr/>
          <p:nvPr/>
        </p:nvSpPr>
        <p:spPr>
          <a:xfrm>
            <a:off x="5941146" y="272240"/>
            <a:ext cx="5690357" cy="5143451"/>
          </a:xfrm>
          <a:prstGeom prst="rect">
            <a:avLst/>
          </a:prstGeom>
          <a:pattFill prst="wdDnDiag">
            <a:fgClr>
              <a:srgbClr val="3D4149"/>
            </a:fgClr>
            <a:bgClr>
              <a:schemeClr val="bg1"/>
            </a:bgClr>
          </a:pattFill>
          <a:ln w="38100">
            <a:solidFill>
              <a:srgbClr val="3D41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679250B8-6EE6-4910-AD3F-E797832924A2}"/>
              </a:ext>
            </a:extLst>
          </p:cNvPr>
          <p:cNvSpPr/>
          <p:nvPr/>
        </p:nvSpPr>
        <p:spPr>
          <a:xfrm>
            <a:off x="6550926" y="736646"/>
            <a:ext cx="4476466" cy="4360161"/>
          </a:xfrm>
          <a:prstGeom prst="rect">
            <a:avLst/>
          </a:prstGeom>
          <a:solidFill>
            <a:srgbClr val="48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1C811BFB-17DC-41D0-A910-62AC49D8A72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929" y="4243084"/>
            <a:ext cx="2607494" cy="700802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71D503A-2F04-4DB4-8687-E9D43B02A06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4185" y="217656"/>
            <a:ext cx="3574621" cy="2904347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xmlns="" id="{602EC402-463E-4972-9E31-5167836488B0}"/>
              </a:ext>
            </a:extLst>
          </p:cNvPr>
          <p:cNvSpPr/>
          <p:nvPr/>
        </p:nvSpPr>
        <p:spPr>
          <a:xfrm>
            <a:off x="1027350" y="5742773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A1DB597D-1856-441D-A722-A63635257E53}"/>
              </a:ext>
            </a:extLst>
          </p:cNvPr>
          <p:cNvSpPr/>
          <p:nvPr/>
        </p:nvSpPr>
        <p:spPr>
          <a:xfrm>
            <a:off x="1164809" y="604006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C86C4196-4443-4304-BE1E-11421438CBA8}"/>
              </a:ext>
            </a:extLst>
          </p:cNvPr>
          <p:cNvSpPr/>
          <p:nvPr/>
        </p:nvSpPr>
        <p:spPr>
          <a:xfrm>
            <a:off x="1027350" y="636696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8AA2887E-9A61-4FC6-ACCF-623549A3DD96}"/>
              </a:ext>
            </a:extLst>
          </p:cNvPr>
          <p:cNvSpPr/>
          <p:nvPr/>
        </p:nvSpPr>
        <p:spPr>
          <a:xfrm>
            <a:off x="700441" y="6491961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F3D7AF0D-1EE0-4086-9135-E11BBCE4DB0E}"/>
              </a:ext>
            </a:extLst>
          </p:cNvPr>
          <p:cNvSpPr/>
          <p:nvPr/>
        </p:nvSpPr>
        <p:spPr>
          <a:xfrm>
            <a:off x="399528" y="636205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9DEE4DAD-B1EF-4F7F-8528-0CD764381425}"/>
              </a:ext>
            </a:extLst>
          </p:cNvPr>
          <p:cNvSpPr/>
          <p:nvPr/>
        </p:nvSpPr>
        <p:spPr>
          <a:xfrm>
            <a:off x="262069" y="605014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xmlns="" id="{FD1D273D-55E7-4F9C-B74D-C151507A5C21}"/>
              </a:ext>
            </a:extLst>
          </p:cNvPr>
          <p:cNvSpPr/>
          <p:nvPr/>
        </p:nvSpPr>
        <p:spPr>
          <a:xfrm>
            <a:off x="382702" y="5730963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xmlns="" id="{3434BCAC-397F-4422-8243-0D60279C6697}"/>
              </a:ext>
            </a:extLst>
          </p:cNvPr>
          <p:cNvSpPr/>
          <p:nvPr/>
        </p:nvSpPr>
        <p:spPr>
          <a:xfrm>
            <a:off x="709611" y="560531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5" name="Picture 5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8182634-AE90-4468-96A3-771591E32C6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51733"/>
            <a:ext cx="1538343" cy="1334278"/>
          </a:xfrm>
          <a:prstGeom prst="rect">
            <a:avLst/>
          </a:prstGeom>
        </p:spPr>
      </p:pic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xmlns="" id="{0A3EF74A-B938-453D-A738-A55A802A51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019633"/>
              </p:ext>
            </p:extLst>
          </p:nvPr>
        </p:nvGraphicFramePr>
        <p:xfrm>
          <a:off x="6719777" y="873348"/>
          <a:ext cx="4157331" cy="40987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9199">
                  <a:extLst>
                    <a:ext uri="{9D8B030D-6E8A-4147-A177-3AD203B41FA5}">
                      <a16:colId xmlns:a16="http://schemas.microsoft.com/office/drawing/2014/main" xmlns="" val="2828819893"/>
                    </a:ext>
                  </a:extLst>
                </a:gridCol>
                <a:gridCol w="840249">
                  <a:extLst>
                    <a:ext uri="{9D8B030D-6E8A-4147-A177-3AD203B41FA5}">
                      <a16:colId xmlns:a16="http://schemas.microsoft.com/office/drawing/2014/main" xmlns="" val="4014095133"/>
                    </a:ext>
                  </a:extLst>
                </a:gridCol>
                <a:gridCol w="984479">
                  <a:extLst>
                    <a:ext uri="{9D8B030D-6E8A-4147-A177-3AD203B41FA5}">
                      <a16:colId xmlns:a16="http://schemas.microsoft.com/office/drawing/2014/main" xmlns="" val="1982757876"/>
                    </a:ext>
                  </a:extLst>
                </a:gridCol>
                <a:gridCol w="903404">
                  <a:extLst>
                    <a:ext uri="{9D8B030D-6E8A-4147-A177-3AD203B41FA5}">
                      <a16:colId xmlns:a16="http://schemas.microsoft.com/office/drawing/2014/main" xmlns="" val="1001518227"/>
                    </a:ext>
                  </a:extLst>
                </a:gridCol>
              </a:tblGrid>
              <a:tr h="636972"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err="1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Bruxelles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err="1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Flandre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err="1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Wallonie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3041187"/>
                  </a:ext>
                </a:extLst>
              </a:tr>
              <a:tr h="2931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Vélo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1,3%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4,8%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0,9%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2640045"/>
                  </a:ext>
                </a:extLst>
              </a:tr>
              <a:tr h="2931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Bus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6,3%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1,4%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1,6%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0761597"/>
                  </a:ext>
                </a:extLst>
              </a:tr>
              <a:tr h="2931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Voiture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(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conducteur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50,0%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53,6%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64,4%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4725221"/>
                  </a:ext>
                </a:extLst>
              </a:tr>
              <a:tr h="2931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Voiture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(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passager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12,0%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19,0%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18,3%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6837765"/>
                  </a:ext>
                </a:extLst>
              </a:tr>
              <a:tr h="530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Vélo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à assistance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électrique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0,6%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3,5%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0,4%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581269"/>
                  </a:ext>
                </a:extLst>
              </a:tr>
              <a:tr h="2931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Trotinette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électrique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0,9%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0,3%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0,0%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5041853"/>
                  </a:ext>
                </a:extLst>
              </a:tr>
              <a:tr h="2931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Metro/Tram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8,0%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0,7%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0,2%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2192569"/>
                  </a:ext>
                </a:extLst>
              </a:tr>
              <a:tr h="2931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Autre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2,4%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0,1%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0,1%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6452464"/>
                  </a:ext>
                </a:extLst>
              </a:tr>
              <a:tr h="2931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Piéton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9,6%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7,0%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4,7%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5036751"/>
                  </a:ext>
                </a:extLst>
              </a:tr>
              <a:tr h="2931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2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roues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motorisés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2,3%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1,4%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0,9%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3449431"/>
                  </a:ext>
                </a:extLst>
              </a:tr>
              <a:tr h="2931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Train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6,7%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8,5%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8,3%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2919659"/>
                  </a:ext>
                </a:extLst>
              </a:tr>
            </a:tbl>
          </a:graphicData>
        </a:graphic>
      </p:graphicFrame>
      <p:pic>
        <p:nvPicPr>
          <p:cNvPr id="64" name="Picture 63">
            <a:hlinkClick r:id="rId9"/>
            <a:extLst>
              <a:ext uri="{FF2B5EF4-FFF2-40B4-BE49-F238E27FC236}">
                <a16:creationId xmlns:a16="http://schemas.microsoft.com/office/drawing/2014/main" xmlns="" id="{878046D5-DAFD-4F1F-AC1D-65E0D0E7F0B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445" y="959346"/>
            <a:ext cx="969533" cy="475305"/>
          </a:xfrm>
          <a:prstGeom prst="rect">
            <a:avLst/>
          </a:prstGeom>
        </p:spPr>
      </p:pic>
      <p:pic>
        <p:nvPicPr>
          <p:cNvPr id="25" name="Picture 24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CE2745C4-48FE-43A2-8008-71C479B3892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280" y="543475"/>
            <a:ext cx="2593551" cy="199754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855483A5-AC84-4EDF-B247-39915D6EFA74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Rectangle 1">
            <a:hlinkClick r:id="rId12" action="ppaction://hlinksldjump"/>
            <a:extLst>
              <a:ext uri="{FF2B5EF4-FFF2-40B4-BE49-F238E27FC236}">
                <a16:creationId xmlns:a16="http://schemas.microsoft.com/office/drawing/2014/main" xmlns="" id="{363F901D-B49B-45B3-B422-EAE7F8257497}"/>
              </a:ext>
            </a:extLst>
          </p:cNvPr>
          <p:cNvSpPr/>
          <p:nvPr/>
        </p:nvSpPr>
        <p:spPr>
          <a:xfrm>
            <a:off x="0" y="5415691"/>
            <a:ext cx="1538343" cy="1762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192B656A-1D53-4D16-8C44-7CBAA03F02C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261" y="2832061"/>
            <a:ext cx="5234755" cy="1495127"/>
          </a:xfrm>
          <a:prstGeom prst="rect">
            <a:avLst/>
          </a:prstGeom>
        </p:spPr>
      </p:pic>
      <p:pic>
        <p:nvPicPr>
          <p:cNvPr id="30" name="Picture 6" descr="Podobny obraz">
            <a:extLst>
              <a:ext uri="{FF2B5EF4-FFF2-40B4-BE49-F238E27FC236}">
                <a16:creationId xmlns:a16="http://schemas.microsoft.com/office/drawing/2014/main" xmlns="" id="{3564E748-11FC-4563-BD9D-44D39AE78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3553" y="2786398"/>
            <a:ext cx="822907" cy="82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110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CF4615A-0680-4EB3-B2F6-D61CD8685D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79" y="4244908"/>
            <a:ext cx="4162567" cy="5617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D664878-C8D3-4A19-85AC-526F268DFB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261" y="2832061"/>
            <a:ext cx="5234755" cy="146304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B02466BA-0E0E-4627-8CBD-E3F00D571D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628260" y="1276815"/>
            <a:ext cx="2240754" cy="23160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4FB5DC8D-AAEC-4B26-AD47-86D377E12A8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7439" y="32085"/>
            <a:ext cx="2139906" cy="252927"/>
          </a:xfrm>
          <a:prstGeom prst="rect">
            <a:avLst/>
          </a:prstGeom>
        </p:spPr>
      </p:pic>
      <p:pic>
        <p:nvPicPr>
          <p:cNvPr id="27" name="Picture 26" descr="A close up of a logo&#10;&#10;Description automatically generated">
            <a:hlinkClick r:id="rId7" action="ppaction://hlinksldjump" tooltip="Vers les répartitions des modes de transport par catégorie d'âge"/>
            <a:extLst>
              <a:ext uri="{FF2B5EF4-FFF2-40B4-BE49-F238E27FC236}">
                <a16:creationId xmlns:a16="http://schemas.microsoft.com/office/drawing/2014/main" xmlns="" id="{A2C59D5A-B077-41BA-909D-A865403F026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4538726" y="329047"/>
            <a:ext cx="1949792" cy="16087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B647718-614E-426C-A8EA-470C1269D255}"/>
              </a:ext>
            </a:extLst>
          </p:cNvPr>
          <p:cNvSpPr/>
          <p:nvPr/>
        </p:nvSpPr>
        <p:spPr>
          <a:xfrm>
            <a:off x="5941146" y="282873"/>
            <a:ext cx="5690357" cy="5143451"/>
          </a:xfrm>
          <a:prstGeom prst="rect">
            <a:avLst/>
          </a:prstGeom>
          <a:pattFill prst="wdDnDiag">
            <a:fgClr>
              <a:srgbClr val="3D4149"/>
            </a:fgClr>
            <a:bgClr>
              <a:schemeClr val="bg1"/>
            </a:bgClr>
          </a:pattFill>
          <a:ln w="38100">
            <a:solidFill>
              <a:srgbClr val="3D41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0029E14-ED56-40A0-9CDE-C2528D5CC506}"/>
              </a:ext>
            </a:extLst>
          </p:cNvPr>
          <p:cNvSpPr/>
          <p:nvPr/>
        </p:nvSpPr>
        <p:spPr>
          <a:xfrm>
            <a:off x="6550926" y="747279"/>
            <a:ext cx="4476466" cy="4360161"/>
          </a:xfrm>
          <a:prstGeom prst="rect">
            <a:avLst/>
          </a:prstGeom>
          <a:solidFill>
            <a:srgbClr val="48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6F321D9D-B490-44AA-9FCF-DD5879F6DF68}"/>
              </a:ext>
            </a:extLst>
          </p:cNvPr>
          <p:cNvSpPr/>
          <p:nvPr/>
        </p:nvSpPr>
        <p:spPr>
          <a:xfrm>
            <a:off x="1027350" y="578349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C7C5D9F7-F6B4-4B70-A4FD-6959E7EA9677}"/>
              </a:ext>
            </a:extLst>
          </p:cNvPr>
          <p:cNvSpPr/>
          <p:nvPr/>
        </p:nvSpPr>
        <p:spPr>
          <a:xfrm>
            <a:off x="1164809" y="6080795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F33D613A-74EC-47FB-92B6-66415ACD7AEA}"/>
              </a:ext>
            </a:extLst>
          </p:cNvPr>
          <p:cNvSpPr/>
          <p:nvPr/>
        </p:nvSpPr>
        <p:spPr>
          <a:xfrm>
            <a:off x="1027350" y="640768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11310B37-CBF4-41C9-BC0B-531EB18FED88}"/>
              </a:ext>
            </a:extLst>
          </p:cNvPr>
          <p:cNvSpPr/>
          <p:nvPr/>
        </p:nvSpPr>
        <p:spPr>
          <a:xfrm>
            <a:off x="700441" y="653268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73BDECF2-04CD-49EB-AA79-E0FE70BD7B73}"/>
              </a:ext>
            </a:extLst>
          </p:cNvPr>
          <p:cNvSpPr/>
          <p:nvPr/>
        </p:nvSpPr>
        <p:spPr>
          <a:xfrm>
            <a:off x="399528" y="6402785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CAEE99DF-72F2-4E11-817D-40DF4A5D425F}"/>
              </a:ext>
            </a:extLst>
          </p:cNvPr>
          <p:cNvSpPr/>
          <p:nvPr/>
        </p:nvSpPr>
        <p:spPr>
          <a:xfrm>
            <a:off x="262069" y="609086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4971B00F-0ABD-4BF6-83BC-1A5A6AF4E2AE}"/>
              </a:ext>
            </a:extLst>
          </p:cNvPr>
          <p:cNvSpPr/>
          <p:nvPr/>
        </p:nvSpPr>
        <p:spPr>
          <a:xfrm>
            <a:off x="382702" y="577168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D795D702-4E89-40A6-82B4-1370E9359CCF}"/>
              </a:ext>
            </a:extLst>
          </p:cNvPr>
          <p:cNvSpPr/>
          <p:nvPr/>
        </p:nvSpPr>
        <p:spPr>
          <a:xfrm>
            <a:off x="709611" y="564604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4" name="Picture 2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9114AAE-F1CC-4D41-9FC9-896182A7B5C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92459"/>
            <a:ext cx="1538343" cy="133427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49E92529-A4C3-4195-BFF7-3FF6027366A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7273" y="5505257"/>
            <a:ext cx="5764230" cy="707865"/>
          </a:xfrm>
          <a:prstGeom prst="rect">
            <a:avLst/>
          </a:prstGeom>
        </p:spPr>
      </p:pic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xmlns="" id="{0291FEC0-CBBC-4FCD-8772-CC6D65476E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079054"/>
              </p:ext>
            </p:extLst>
          </p:nvPr>
        </p:nvGraphicFramePr>
        <p:xfrm>
          <a:off x="6673756" y="985881"/>
          <a:ext cx="4244453" cy="39077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3957">
                  <a:extLst>
                    <a:ext uri="{9D8B030D-6E8A-4147-A177-3AD203B41FA5}">
                      <a16:colId xmlns:a16="http://schemas.microsoft.com/office/drawing/2014/main" xmlns="" val="1981001551"/>
                    </a:ext>
                  </a:extLst>
                </a:gridCol>
                <a:gridCol w="968991">
                  <a:extLst>
                    <a:ext uri="{9D8B030D-6E8A-4147-A177-3AD203B41FA5}">
                      <a16:colId xmlns:a16="http://schemas.microsoft.com/office/drawing/2014/main" xmlns="" val="861912300"/>
                    </a:ext>
                  </a:extLst>
                </a:gridCol>
                <a:gridCol w="928048">
                  <a:extLst>
                    <a:ext uri="{9D8B030D-6E8A-4147-A177-3AD203B41FA5}">
                      <a16:colId xmlns:a16="http://schemas.microsoft.com/office/drawing/2014/main" xmlns="" val="1616260162"/>
                    </a:ext>
                  </a:extLst>
                </a:gridCol>
                <a:gridCol w="873457">
                  <a:extLst>
                    <a:ext uri="{9D8B030D-6E8A-4147-A177-3AD203B41FA5}">
                      <a16:colId xmlns:a16="http://schemas.microsoft.com/office/drawing/2014/main" xmlns="" val="3404878081"/>
                    </a:ext>
                  </a:extLst>
                </a:gridCol>
              </a:tblGrid>
              <a:tr h="370004">
                <a:tc>
                  <a:txBody>
                    <a:bodyPr/>
                    <a:lstStyle/>
                    <a:p>
                      <a:pPr algn="ctr" fontAlgn="b"/>
                      <a:endParaRPr lang="x-none" sz="2000" b="0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</a:t>
                      </a:r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x-none" sz="20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34</a:t>
                      </a:r>
                      <a:endParaRPr lang="x-none" sz="2000" b="0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20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35-54</a:t>
                      </a:r>
                      <a:endParaRPr lang="x-none" sz="2000" b="0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+</a:t>
                      </a:r>
                      <a:r>
                        <a:rPr lang="x-none" sz="20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55</a:t>
                      </a:r>
                      <a:endParaRPr lang="x-none" sz="2000" b="0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9276679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Vélo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171190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Bus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040691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Voiture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(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conducteur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59%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62%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3124823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Voiture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(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passager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22%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17%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16%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8935317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Vélo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à assistance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électrique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0785949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Trotinette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électrique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620074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Metro/Tram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1121681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Autre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0635102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Piéton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7%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7%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4874625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2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roues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motorisés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4195795"/>
                  </a:ext>
                </a:extLst>
              </a:tr>
              <a:tr h="316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Train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12%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9%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9822721"/>
                  </a:ext>
                </a:extLst>
              </a:tr>
            </a:tbl>
          </a:graphicData>
        </a:graphic>
      </p:graphicFrame>
      <p:pic>
        <p:nvPicPr>
          <p:cNvPr id="12" name="Picture 11">
            <a:hlinkClick r:id="rId11"/>
            <a:extLst>
              <a:ext uri="{FF2B5EF4-FFF2-40B4-BE49-F238E27FC236}">
                <a16:creationId xmlns:a16="http://schemas.microsoft.com/office/drawing/2014/main" xmlns="" id="{B918BB6C-C7F5-4736-869A-068C683E11A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3430" y="831074"/>
            <a:ext cx="969533" cy="475305"/>
          </a:xfrm>
          <a:prstGeom prst="rect">
            <a:avLst/>
          </a:prstGeom>
        </p:spPr>
      </p:pic>
      <p:pic>
        <p:nvPicPr>
          <p:cNvPr id="41" name="Picture 6" descr="Podobny obraz">
            <a:extLst>
              <a:ext uri="{FF2B5EF4-FFF2-40B4-BE49-F238E27FC236}">
                <a16:creationId xmlns:a16="http://schemas.microsoft.com/office/drawing/2014/main" xmlns="" id="{EFBE1F27-F584-4728-B31B-17AB20AD0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3553" y="2786398"/>
            <a:ext cx="822907" cy="82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6DC2ADAD-84C5-4071-BACC-7BDD372555F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280" y="543475"/>
            <a:ext cx="2593551" cy="199754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4F674D64-DAAF-46E3-A11C-77383C2B6667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2" name="Rectangle 31">
            <a:hlinkClick r:id="rId7" action="ppaction://hlinksldjump" tooltip="Retour"/>
            <a:extLst>
              <a:ext uri="{FF2B5EF4-FFF2-40B4-BE49-F238E27FC236}">
                <a16:creationId xmlns:a16="http://schemas.microsoft.com/office/drawing/2014/main" xmlns="" id="{A5E4F27A-C69D-4B70-B854-23CE15396647}"/>
              </a:ext>
            </a:extLst>
          </p:cNvPr>
          <p:cNvSpPr/>
          <p:nvPr/>
        </p:nvSpPr>
        <p:spPr>
          <a:xfrm>
            <a:off x="0" y="5415691"/>
            <a:ext cx="1538343" cy="1762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39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>
            <a:extLst>
              <a:ext uri="{FF2B5EF4-FFF2-40B4-BE49-F238E27FC236}">
                <a16:creationId xmlns:a16="http://schemas.microsoft.com/office/drawing/2014/main" xmlns="" id="{8855C164-7FD7-40CC-A2C2-7F3B2A092F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628260" y="1276815"/>
            <a:ext cx="2240754" cy="23160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xmlns="" id="{8F68E62F-456C-4E5A-AF64-F9914EF275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7439" y="32085"/>
            <a:ext cx="2139906" cy="2529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015F855-023B-4012-8218-E5B25A1F7277}"/>
              </a:ext>
            </a:extLst>
          </p:cNvPr>
          <p:cNvSpPr/>
          <p:nvPr/>
        </p:nvSpPr>
        <p:spPr>
          <a:xfrm>
            <a:off x="5941146" y="293506"/>
            <a:ext cx="5690357" cy="5143451"/>
          </a:xfrm>
          <a:prstGeom prst="rect">
            <a:avLst/>
          </a:prstGeom>
          <a:pattFill prst="wdDnDiag">
            <a:fgClr>
              <a:srgbClr val="3D4149"/>
            </a:fgClr>
            <a:bgClr>
              <a:schemeClr val="bg1"/>
            </a:bgClr>
          </a:pattFill>
          <a:ln w="38100">
            <a:solidFill>
              <a:srgbClr val="3D41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016017-C4EB-450F-9284-BB01DB553802}"/>
              </a:ext>
            </a:extLst>
          </p:cNvPr>
          <p:cNvSpPr/>
          <p:nvPr/>
        </p:nvSpPr>
        <p:spPr>
          <a:xfrm>
            <a:off x="6591870" y="800444"/>
            <a:ext cx="4476466" cy="4360161"/>
          </a:xfrm>
          <a:prstGeom prst="rect">
            <a:avLst/>
          </a:prstGeom>
          <a:solidFill>
            <a:srgbClr val="48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D908DE8F-F98E-4AA6-9E08-E70A28BFD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726352"/>
              </p:ext>
            </p:extLst>
          </p:nvPr>
        </p:nvGraphicFramePr>
        <p:xfrm>
          <a:off x="6818722" y="938003"/>
          <a:ext cx="4044387" cy="41116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2765">
                  <a:extLst>
                    <a:ext uri="{9D8B030D-6E8A-4147-A177-3AD203B41FA5}">
                      <a16:colId xmlns:a16="http://schemas.microsoft.com/office/drawing/2014/main" xmlns="" val="3670987589"/>
                    </a:ext>
                  </a:extLst>
                </a:gridCol>
                <a:gridCol w="1346685">
                  <a:extLst>
                    <a:ext uri="{9D8B030D-6E8A-4147-A177-3AD203B41FA5}">
                      <a16:colId xmlns:a16="http://schemas.microsoft.com/office/drawing/2014/main" xmlns="" val="4221521632"/>
                    </a:ext>
                  </a:extLst>
                </a:gridCol>
                <a:gridCol w="1204937">
                  <a:extLst>
                    <a:ext uri="{9D8B030D-6E8A-4147-A177-3AD203B41FA5}">
                      <a16:colId xmlns:a16="http://schemas.microsoft.com/office/drawing/2014/main" xmlns="" val="1695826586"/>
                    </a:ext>
                  </a:extLst>
                </a:gridCol>
              </a:tblGrid>
              <a:tr h="517376"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>
                        <a:solidFill>
                          <a:schemeClr val="bg1"/>
                        </a:solidFill>
                        <a:effectLst/>
                        <a:latin typeface="Bradley Hand ITC" panose="03070402050302030203" pitchFamily="66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solidFill>
                            <a:schemeClr val="bg1"/>
                          </a:solidFill>
                          <a:effectLst/>
                          <a:latin typeface="Bradley Hand ITC" panose="03070402050302030203" pitchFamily="66" charset="0"/>
                        </a:rPr>
                        <a:t>Homme</a:t>
                      </a:r>
                      <a:endParaRPr lang="en-US" sz="2000" b="1" i="0" u="none" strike="noStrike">
                        <a:solidFill>
                          <a:schemeClr val="bg1"/>
                        </a:solidFill>
                        <a:effectLst/>
                        <a:latin typeface="Bradley Hand ITC" panose="03070402050302030203" pitchFamily="66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solidFill>
                            <a:schemeClr val="bg1"/>
                          </a:solidFill>
                          <a:effectLst/>
                          <a:latin typeface="Bradley Hand ITC" panose="03070402050302030203" pitchFamily="66" charset="0"/>
                        </a:rPr>
                        <a:t>Femme</a:t>
                      </a:r>
                      <a:endParaRPr lang="en-US" sz="2000" b="1" i="0" u="none" strike="noStrike">
                        <a:solidFill>
                          <a:schemeClr val="bg1"/>
                        </a:solidFill>
                        <a:effectLst/>
                        <a:latin typeface="Bradley Hand ITC" panose="03070402050302030203" pitchFamily="66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9182569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Vélo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5679230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Bus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8201139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Voiture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(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conducteur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66%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46%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8399867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Voiture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(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passager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29%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8768709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Vélo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à assistance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électrique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1086156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Trotinette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électrique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7303939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Metro/Tram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1761302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Autre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3867684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Piéton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7%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7312949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2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roues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12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motorisés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3252524"/>
                  </a:ext>
                </a:extLst>
              </a:tr>
              <a:tr h="3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Train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9%</a:t>
                      </a:r>
                      <a:endParaRPr lang="x-none" sz="14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96332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E5185A1-236E-4779-9BED-8D6EF1C85BD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4528" y="5617258"/>
            <a:ext cx="5764230" cy="70786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21C1EE78-0E4B-41E9-B7DB-98DDDC0EC25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8" y="4287436"/>
            <a:ext cx="2406288" cy="568527"/>
          </a:xfrm>
          <a:prstGeom prst="rect">
            <a:avLst/>
          </a:prstGeom>
        </p:spPr>
      </p:pic>
      <p:pic>
        <p:nvPicPr>
          <p:cNvPr id="83" name="Picture 82" descr="A close up of a logo&#10;&#10;Description automatically generated">
            <a:hlinkClick r:id="rId7" action="ppaction://hlinksldjump"/>
            <a:extLst>
              <a:ext uri="{FF2B5EF4-FFF2-40B4-BE49-F238E27FC236}">
                <a16:creationId xmlns:a16="http://schemas.microsoft.com/office/drawing/2014/main" xmlns="" id="{BD9DB7FB-2758-48BC-88A8-001B44DC5E1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9480" y="217656"/>
            <a:ext cx="2119558" cy="1769577"/>
          </a:xfrm>
          <a:prstGeom prst="rect">
            <a:avLst/>
          </a:prstGeom>
        </p:spPr>
      </p:pic>
      <p:pic>
        <p:nvPicPr>
          <p:cNvPr id="85" name="Picture 84">
            <a:hlinkClick r:id="rId9"/>
            <a:extLst>
              <a:ext uri="{FF2B5EF4-FFF2-40B4-BE49-F238E27FC236}">
                <a16:creationId xmlns:a16="http://schemas.microsoft.com/office/drawing/2014/main" xmlns="" id="{10E5BA37-9E12-4B24-8663-DAA4351670A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2831" y="901277"/>
            <a:ext cx="969533" cy="475305"/>
          </a:xfrm>
          <a:prstGeom prst="rect">
            <a:avLst/>
          </a:prstGeom>
        </p:spPr>
      </p:pic>
      <p:sp>
        <p:nvSpPr>
          <p:cNvPr id="86" name="Oval 85">
            <a:extLst>
              <a:ext uri="{FF2B5EF4-FFF2-40B4-BE49-F238E27FC236}">
                <a16:creationId xmlns:a16="http://schemas.microsoft.com/office/drawing/2014/main" xmlns="" id="{C2F20273-89B3-42F1-ABE6-9BD3A6AE6D1B}"/>
              </a:ext>
            </a:extLst>
          </p:cNvPr>
          <p:cNvSpPr/>
          <p:nvPr/>
        </p:nvSpPr>
        <p:spPr>
          <a:xfrm>
            <a:off x="1027350" y="5742773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xmlns="" id="{636DD40C-D90C-4014-B1F4-6B251F44330D}"/>
              </a:ext>
            </a:extLst>
          </p:cNvPr>
          <p:cNvSpPr/>
          <p:nvPr/>
        </p:nvSpPr>
        <p:spPr>
          <a:xfrm>
            <a:off x="1164809" y="604006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xmlns="" id="{DDD906D1-4DA4-4246-90A7-1C78355E400E}"/>
              </a:ext>
            </a:extLst>
          </p:cNvPr>
          <p:cNvSpPr/>
          <p:nvPr/>
        </p:nvSpPr>
        <p:spPr>
          <a:xfrm>
            <a:off x="1027350" y="636696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xmlns="" id="{4509553E-D817-488D-89A8-C85316434649}"/>
              </a:ext>
            </a:extLst>
          </p:cNvPr>
          <p:cNvSpPr/>
          <p:nvPr/>
        </p:nvSpPr>
        <p:spPr>
          <a:xfrm>
            <a:off x="700441" y="6491961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xmlns="" id="{3EB85229-DDE8-42CE-B7E0-C4E4AC9272BD}"/>
              </a:ext>
            </a:extLst>
          </p:cNvPr>
          <p:cNvSpPr/>
          <p:nvPr/>
        </p:nvSpPr>
        <p:spPr>
          <a:xfrm>
            <a:off x="399528" y="636205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xmlns="" id="{9B48DE41-A094-440F-BBC0-F6B00B26B9C8}"/>
              </a:ext>
            </a:extLst>
          </p:cNvPr>
          <p:cNvSpPr/>
          <p:nvPr/>
        </p:nvSpPr>
        <p:spPr>
          <a:xfrm>
            <a:off x="262069" y="605014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xmlns="" id="{1BE15A41-AF5D-4122-A6EA-293629E0602E}"/>
              </a:ext>
            </a:extLst>
          </p:cNvPr>
          <p:cNvSpPr/>
          <p:nvPr/>
        </p:nvSpPr>
        <p:spPr>
          <a:xfrm>
            <a:off x="382702" y="5730963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xmlns="" id="{9C6C24B0-9126-48BE-83A5-AF2BED1B8A88}"/>
              </a:ext>
            </a:extLst>
          </p:cNvPr>
          <p:cNvSpPr/>
          <p:nvPr/>
        </p:nvSpPr>
        <p:spPr>
          <a:xfrm>
            <a:off x="709611" y="560531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94" name="Picture 9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BE3F4B8-238E-438A-89E1-7183EDAA954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51733"/>
            <a:ext cx="1538343" cy="1334278"/>
          </a:xfrm>
          <a:prstGeom prst="rect">
            <a:avLst/>
          </a:prstGeom>
        </p:spPr>
      </p:pic>
      <p:pic>
        <p:nvPicPr>
          <p:cNvPr id="22" name="Picture 2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60DEEAA2-F3F3-451D-B7D0-CC11F1A352D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280" y="543475"/>
            <a:ext cx="2593551" cy="199754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74FE370D-F77B-444C-A0DD-1117E72CB93C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54CC510D-C589-47CC-BD4B-48ED5B1B8F7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261" y="2832061"/>
            <a:ext cx="5234755" cy="1452789"/>
          </a:xfrm>
          <a:prstGeom prst="rect">
            <a:avLst/>
          </a:prstGeom>
        </p:spPr>
      </p:pic>
      <p:pic>
        <p:nvPicPr>
          <p:cNvPr id="32" name="Picture 6" descr="Podobny obraz">
            <a:extLst>
              <a:ext uri="{FF2B5EF4-FFF2-40B4-BE49-F238E27FC236}">
                <a16:creationId xmlns:a16="http://schemas.microsoft.com/office/drawing/2014/main" xmlns="" id="{A196D9E7-8E98-4BFE-AB72-301D4D8A3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3553" y="2786398"/>
            <a:ext cx="822907" cy="82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hlinkClick r:id="rId7" action="ppaction://hlinksldjump" tooltip="Retour"/>
            <a:extLst>
              <a:ext uri="{FF2B5EF4-FFF2-40B4-BE49-F238E27FC236}">
                <a16:creationId xmlns:a16="http://schemas.microsoft.com/office/drawing/2014/main" xmlns="" id="{ED88C872-6720-4876-8750-9C9430836527}"/>
              </a:ext>
            </a:extLst>
          </p:cNvPr>
          <p:cNvSpPr/>
          <p:nvPr/>
        </p:nvSpPr>
        <p:spPr>
          <a:xfrm>
            <a:off x="0" y="5415691"/>
            <a:ext cx="1538343" cy="1762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326161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F1262D12-E89B-4011-89A6-AF10F6160A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9770" y="2791835"/>
            <a:ext cx="2139906" cy="25292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AAC6B818-AB95-492F-B1EE-FBB9C8857D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8333" y="2803480"/>
            <a:ext cx="2240754" cy="231604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DDAE9B09-A15C-4DBE-8ABB-B478AFC4E560}"/>
              </a:ext>
            </a:extLst>
          </p:cNvPr>
          <p:cNvSpPr/>
          <p:nvPr/>
        </p:nvSpPr>
        <p:spPr>
          <a:xfrm>
            <a:off x="0" y="3054440"/>
            <a:ext cx="12192000" cy="3803560"/>
          </a:xfrm>
          <a:prstGeom prst="rect">
            <a:avLst/>
          </a:prstGeom>
          <a:pattFill prst="wdDnDiag">
            <a:fgClr>
              <a:srgbClr val="3D4149"/>
            </a:fgClr>
            <a:bgClr>
              <a:schemeClr val="bg1"/>
            </a:bgClr>
          </a:pattFill>
          <a:ln w="38100">
            <a:solidFill>
              <a:srgbClr val="3D41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21E6983A-34EA-414B-B9F2-9B6FD711649C}"/>
              </a:ext>
            </a:extLst>
          </p:cNvPr>
          <p:cNvSpPr/>
          <p:nvPr/>
        </p:nvSpPr>
        <p:spPr>
          <a:xfrm>
            <a:off x="255309" y="3393523"/>
            <a:ext cx="11713778" cy="3375772"/>
          </a:xfrm>
          <a:prstGeom prst="rect">
            <a:avLst/>
          </a:prstGeom>
          <a:solidFill>
            <a:srgbClr val="48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xmlns="" id="{B1403F38-20CB-4279-A66E-1399491CE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179605"/>
              </p:ext>
            </p:extLst>
          </p:nvPr>
        </p:nvGraphicFramePr>
        <p:xfrm>
          <a:off x="4417631" y="3682454"/>
          <a:ext cx="3522607" cy="2881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9519">
                  <a:extLst>
                    <a:ext uri="{9D8B030D-6E8A-4147-A177-3AD203B41FA5}">
                      <a16:colId xmlns:a16="http://schemas.microsoft.com/office/drawing/2014/main" xmlns="" val="3394750886"/>
                    </a:ext>
                  </a:extLst>
                </a:gridCol>
                <a:gridCol w="764274">
                  <a:extLst>
                    <a:ext uri="{9D8B030D-6E8A-4147-A177-3AD203B41FA5}">
                      <a16:colId xmlns:a16="http://schemas.microsoft.com/office/drawing/2014/main" xmlns="" val="947452413"/>
                    </a:ext>
                  </a:extLst>
                </a:gridCol>
                <a:gridCol w="742146">
                  <a:extLst>
                    <a:ext uri="{9D8B030D-6E8A-4147-A177-3AD203B41FA5}">
                      <a16:colId xmlns:a16="http://schemas.microsoft.com/office/drawing/2014/main" xmlns="" val="1510239020"/>
                    </a:ext>
                  </a:extLst>
                </a:gridCol>
                <a:gridCol w="756668">
                  <a:extLst>
                    <a:ext uri="{9D8B030D-6E8A-4147-A177-3AD203B41FA5}">
                      <a16:colId xmlns:a16="http://schemas.microsoft.com/office/drawing/2014/main" xmlns="" val="2841630683"/>
                    </a:ext>
                  </a:extLst>
                </a:gridCol>
              </a:tblGrid>
              <a:tr h="251137"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</a:t>
                      </a:r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34</a:t>
                      </a:r>
                      <a:endParaRPr lang="x-none" sz="1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35-54</a:t>
                      </a:r>
                      <a:endParaRPr lang="x-none" sz="1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+</a:t>
                      </a:r>
                      <a:r>
                        <a:rPr lang="x-none" sz="1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55</a:t>
                      </a:r>
                      <a:endParaRPr lang="x-none" sz="1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3132335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Vélo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10,16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16,91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12,84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2945028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Bus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12,66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16,46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11,35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0363673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Voiture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(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conducteur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)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53,73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50,72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51,94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2444968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Voiture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(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passager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)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48,98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54,54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44,49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7298332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Vélo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à assistance 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électrique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14,02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16,07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19,19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4510598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Trotinette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électrique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2,8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4660660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Metro/Tram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8,66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9,00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8,00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0104387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Autre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21,56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11,67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1,83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89556735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Piéton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5,71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4,30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4,65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1453043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2 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roues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motorisés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33,69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25,31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51,64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5733677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Train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84,25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81,14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71,04</a:t>
                      </a:r>
                      <a:endParaRPr lang="x-none" sz="11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4970364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xmlns="" id="{FB294532-86CE-435A-9373-D980D9230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541724"/>
              </p:ext>
            </p:extLst>
          </p:nvPr>
        </p:nvGraphicFramePr>
        <p:xfrm>
          <a:off x="469633" y="3787051"/>
          <a:ext cx="3600967" cy="2782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4441">
                  <a:extLst>
                    <a:ext uri="{9D8B030D-6E8A-4147-A177-3AD203B41FA5}">
                      <a16:colId xmlns:a16="http://schemas.microsoft.com/office/drawing/2014/main" xmlns="" val="3549688767"/>
                    </a:ext>
                  </a:extLst>
                </a:gridCol>
                <a:gridCol w="768642">
                  <a:extLst>
                    <a:ext uri="{9D8B030D-6E8A-4147-A177-3AD203B41FA5}">
                      <a16:colId xmlns:a16="http://schemas.microsoft.com/office/drawing/2014/main" xmlns="" val="1849149540"/>
                    </a:ext>
                  </a:extLst>
                </a:gridCol>
                <a:gridCol w="810942">
                  <a:extLst>
                    <a:ext uri="{9D8B030D-6E8A-4147-A177-3AD203B41FA5}">
                      <a16:colId xmlns:a16="http://schemas.microsoft.com/office/drawing/2014/main" xmlns="" val="2093428698"/>
                    </a:ext>
                  </a:extLst>
                </a:gridCol>
                <a:gridCol w="796942">
                  <a:extLst>
                    <a:ext uri="{9D8B030D-6E8A-4147-A177-3AD203B41FA5}">
                      <a16:colId xmlns:a16="http://schemas.microsoft.com/office/drawing/2014/main" xmlns="" val="2032558237"/>
                    </a:ext>
                  </a:extLst>
                </a:gridCol>
              </a:tblGrid>
              <a:tr h="253306"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Bruxelles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err="1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Flandre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err="1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Wallonie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8679766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Ped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70%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60%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56%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6894122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CarDriver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36%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50%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54%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8173956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MetroTram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26%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9394336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Bus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18%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0827663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CarPassenger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9%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18%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17%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272355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Bicycle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16%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1647691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Train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5058097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ElecStep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6945331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EBicycle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9%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7052230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PTW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3573649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Other</a:t>
                      </a:r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0%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5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1%</a:t>
                      </a:r>
                      <a:endParaRPr lang="x-none" sz="105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2483331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xmlns="" id="{3F031F5A-F0C3-422B-B2FE-9E863C0FA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464750"/>
              </p:ext>
            </p:extLst>
          </p:nvPr>
        </p:nvGraphicFramePr>
        <p:xfrm>
          <a:off x="8287269" y="3684206"/>
          <a:ext cx="3605852" cy="287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0049">
                  <a:extLst>
                    <a:ext uri="{9D8B030D-6E8A-4147-A177-3AD203B41FA5}">
                      <a16:colId xmlns:a16="http://schemas.microsoft.com/office/drawing/2014/main" xmlns="" val="2297715186"/>
                    </a:ext>
                  </a:extLst>
                </a:gridCol>
                <a:gridCol w="777922">
                  <a:extLst>
                    <a:ext uri="{9D8B030D-6E8A-4147-A177-3AD203B41FA5}">
                      <a16:colId xmlns:a16="http://schemas.microsoft.com/office/drawing/2014/main" xmlns="" val="2037597877"/>
                    </a:ext>
                  </a:extLst>
                </a:gridCol>
                <a:gridCol w="805218">
                  <a:extLst>
                    <a:ext uri="{9D8B030D-6E8A-4147-A177-3AD203B41FA5}">
                      <a16:colId xmlns:a16="http://schemas.microsoft.com/office/drawing/2014/main" xmlns="" val="1468323721"/>
                    </a:ext>
                  </a:extLst>
                </a:gridCol>
                <a:gridCol w="782663">
                  <a:extLst>
                    <a:ext uri="{9D8B030D-6E8A-4147-A177-3AD203B41FA5}">
                      <a16:colId xmlns:a16="http://schemas.microsoft.com/office/drawing/2014/main" xmlns="" val="4221830182"/>
                    </a:ext>
                  </a:extLst>
                </a:gridCol>
              </a:tblGrid>
              <a:tr h="231845"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err="1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Bruxelles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err="1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Flandre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err="1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Wallonie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527798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Vélo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8,27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13,42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18,59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7566038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Bus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9,56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16,45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13,69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6622966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Voiture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(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conducteur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)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39,16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48,13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61,14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3097189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Voiture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(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passager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)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35,86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47,77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55,19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9148933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Vélo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à assistance 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électrique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13,67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17,66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20,97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2900957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Trotinette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électrique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5,2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4,72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4,21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1162835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Metro/Tram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8,46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8,72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9,12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1725473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Autre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74,27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13,09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5,33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8232433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Piéton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3,80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5,26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4,34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4966317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2 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roues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 </a:t>
                      </a:r>
                      <a:r>
                        <a:rPr lang="en-US" sz="1050" u="none" strike="noStrike" err="1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motorisés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30,36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52,52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16,55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5118897"/>
                  </a:ext>
                </a:extLst>
              </a:tr>
              <a:tr h="23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Selawik Light" panose="020B0502040204020203" pitchFamily="34" charset="0"/>
                        </a:rPr>
                        <a:t>Train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Selawik Light" panose="020B0502040204020203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41,12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84,53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86,98</a:t>
                      </a:r>
                      <a:endParaRPr lang="x-none" sz="1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5059760"/>
                  </a:ext>
                </a:extLst>
              </a:tr>
            </a:tbl>
          </a:graphicData>
        </a:graphic>
      </p:graphicFrame>
      <p:pic>
        <p:nvPicPr>
          <p:cNvPr id="43" name="Picture 42">
            <a:hlinkClick r:id="rId4"/>
            <a:extLst>
              <a:ext uri="{FF2B5EF4-FFF2-40B4-BE49-F238E27FC236}">
                <a16:creationId xmlns:a16="http://schemas.microsoft.com/office/drawing/2014/main" xmlns="" id="{ACBDCF07-E490-4BFE-8FCF-2E5B8A9FF3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3" y="3662195"/>
            <a:ext cx="758666" cy="371930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xmlns="" id="{B74F621F-71D2-47FB-A31A-BAEE530F6E0C}"/>
              </a:ext>
            </a:extLst>
          </p:cNvPr>
          <p:cNvSpPr/>
          <p:nvPr/>
        </p:nvSpPr>
        <p:spPr>
          <a:xfrm>
            <a:off x="7009351" y="1392086"/>
            <a:ext cx="548640" cy="5303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85C29C50-2210-4ED6-8CDF-10AB5FCDCE7C}"/>
              </a:ext>
            </a:extLst>
          </p:cNvPr>
          <p:cNvSpPr/>
          <p:nvPr/>
        </p:nvSpPr>
        <p:spPr>
          <a:xfrm>
            <a:off x="9145376" y="1572455"/>
            <a:ext cx="659622" cy="61027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1AF5FA8B-D6EC-4B14-8641-234CA0F2BBBE}"/>
              </a:ext>
            </a:extLst>
          </p:cNvPr>
          <p:cNvSpPr/>
          <p:nvPr/>
        </p:nvSpPr>
        <p:spPr>
          <a:xfrm>
            <a:off x="7914624" y="494885"/>
            <a:ext cx="727560" cy="7229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xmlns="" id="{53320EB0-B0C4-4822-9151-8C39569E1F8D}"/>
              </a:ext>
            </a:extLst>
          </p:cNvPr>
          <p:cNvCxnSpPr>
            <a:cxnSpLocks/>
          </p:cNvCxnSpPr>
          <p:nvPr/>
        </p:nvCxnSpPr>
        <p:spPr>
          <a:xfrm flipV="1">
            <a:off x="9502329" y="-772944"/>
            <a:ext cx="0" cy="20109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9" name="Picture 4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768A50F-86E5-4B46-8582-9644BD4A0A8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236764" y="90439"/>
            <a:ext cx="2132863" cy="1718694"/>
          </a:xfrm>
          <a:prstGeom prst="rect">
            <a:avLst/>
          </a:prstGeom>
        </p:spPr>
      </p:pic>
      <p:pic>
        <p:nvPicPr>
          <p:cNvPr id="50" name="Picture 4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6382301D-EAF8-407F-B04D-82893FDD214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493243" y="1093944"/>
            <a:ext cx="1593966" cy="1284442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28C886B9-7121-48A2-89A3-0B5F104DC14B}"/>
              </a:ext>
            </a:extLst>
          </p:cNvPr>
          <p:cNvCxnSpPr>
            <a:cxnSpLocks/>
          </p:cNvCxnSpPr>
          <p:nvPr/>
        </p:nvCxnSpPr>
        <p:spPr>
          <a:xfrm flipV="1">
            <a:off x="7276578" y="-338047"/>
            <a:ext cx="0" cy="14183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5" name="Picture 5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29584C0-A560-4855-9B2E-67368126992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603317" y="1228315"/>
            <a:ext cx="1798024" cy="1448875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2C292C9C-4EB5-48EE-A443-1B375EEB4456}"/>
              </a:ext>
            </a:extLst>
          </p:cNvPr>
          <p:cNvCxnSpPr>
            <a:cxnSpLocks/>
          </p:cNvCxnSpPr>
          <p:nvPr/>
        </p:nvCxnSpPr>
        <p:spPr>
          <a:xfrm flipV="1">
            <a:off x="8280082" y="-625923"/>
            <a:ext cx="0" cy="9851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C8B44DE-C852-4968-843A-9C55EC31B86A}"/>
              </a:ext>
            </a:extLst>
          </p:cNvPr>
          <p:cNvSpPr txBox="1"/>
          <p:nvPr/>
        </p:nvSpPr>
        <p:spPr>
          <a:xfrm>
            <a:off x="453204" y="3309949"/>
            <a:ext cx="3616032" cy="276999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1200" err="1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Proportion</a:t>
            </a:r>
            <a:r>
              <a:rPr lang="nl-BE" sz="120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 de la </a:t>
            </a:r>
            <a:r>
              <a:rPr lang="nl-BE" sz="1200" err="1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population</a:t>
            </a:r>
            <a:r>
              <a:rPr lang="nl-BE" sz="120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 </a:t>
            </a:r>
            <a:r>
              <a:rPr lang="nl-BE" sz="1200" err="1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ayant</a:t>
            </a:r>
            <a:r>
              <a:rPr lang="nl-BE" sz="120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 </a:t>
            </a:r>
            <a:r>
              <a:rPr lang="nl-BE" sz="1200" err="1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utilisé</a:t>
            </a:r>
            <a:r>
              <a:rPr lang="nl-BE" sz="120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 la </a:t>
            </a:r>
            <a:r>
              <a:rPr lang="nl-BE" sz="1200" err="1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veille</a:t>
            </a:r>
            <a:endParaRPr lang="x-none" sz="1200">
              <a:solidFill>
                <a:schemeClr val="tx1">
                  <a:lumMod val="75000"/>
                  <a:lumOff val="25000"/>
                </a:schemeClr>
              </a:solidFill>
              <a:latin typeface="Selawik Light" panose="020B0502040204020203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B40B721B-54E6-473D-BCD4-2790A3DA5AF8}"/>
              </a:ext>
            </a:extLst>
          </p:cNvPr>
          <p:cNvSpPr txBox="1"/>
          <p:nvPr/>
        </p:nvSpPr>
        <p:spPr>
          <a:xfrm>
            <a:off x="8226751" y="3305952"/>
            <a:ext cx="3605852" cy="276999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Km parcourus quotidiennement en moyenne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796B44FF-E419-4DFF-B894-2575C67778F9}"/>
              </a:ext>
            </a:extLst>
          </p:cNvPr>
          <p:cNvSpPr txBox="1"/>
          <p:nvPr/>
        </p:nvSpPr>
        <p:spPr>
          <a:xfrm>
            <a:off x="4339977" y="3309949"/>
            <a:ext cx="3616032" cy="276999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Km parcourus quotidiennement en moyenne</a:t>
            </a:r>
            <a:endParaRPr lang="x-none" sz="1200">
              <a:solidFill>
                <a:schemeClr val="tx1">
                  <a:lumMod val="75000"/>
                  <a:lumOff val="25000"/>
                </a:schemeClr>
              </a:solidFill>
              <a:latin typeface="Selawik Light" panose="020B0502040204020203" pitchFamily="34" charset="0"/>
            </a:endParaRPr>
          </a:p>
        </p:txBody>
      </p:sp>
      <p:pic>
        <p:nvPicPr>
          <p:cNvPr id="25" name="Picture 24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A75BDAFB-5C2E-4B57-BB21-6DC5B7C0E7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280" y="543475"/>
            <a:ext cx="2593551" cy="199754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7416F12F-FA4A-4FB7-BFF8-EDFCC79D3631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99BC651B-09AD-404F-9611-94D91C018F28}"/>
              </a:ext>
            </a:extLst>
          </p:cNvPr>
          <p:cNvSpPr/>
          <p:nvPr/>
        </p:nvSpPr>
        <p:spPr>
          <a:xfrm>
            <a:off x="3914437" y="116924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4CFD1B02-7B3D-407D-803B-227D019423DA}"/>
              </a:ext>
            </a:extLst>
          </p:cNvPr>
          <p:cNvSpPr/>
          <p:nvPr/>
        </p:nvSpPr>
        <p:spPr>
          <a:xfrm>
            <a:off x="4051896" y="1466545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07C005AF-1482-4FE6-85E1-36757C394AC7}"/>
              </a:ext>
            </a:extLst>
          </p:cNvPr>
          <p:cNvSpPr/>
          <p:nvPr/>
        </p:nvSpPr>
        <p:spPr>
          <a:xfrm>
            <a:off x="3914437" y="179343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543A5772-1060-4427-B946-36698A8B52AA}"/>
              </a:ext>
            </a:extLst>
          </p:cNvPr>
          <p:cNvSpPr/>
          <p:nvPr/>
        </p:nvSpPr>
        <p:spPr>
          <a:xfrm>
            <a:off x="3587528" y="191843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85764B79-78EB-496A-A58D-EB48930217AE}"/>
              </a:ext>
            </a:extLst>
          </p:cNvPr>
          <p:cNvSpPr/>
          <p:nvPr/>
        </p:nvSpPr>
        <p:spPr>
          <a:xfrm>
            <a:off x="3286615" y="1788535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66DC22D5-BE43-4A47-B486-8DACE3047C32}"/>
              </a:ext>
            </a:extLst>
          </p:cNvPr>
          <p:cNvSpPr/>
          <p:nvPr/>
        </p:nvSpPr>
        <p:spPr>
          <a:xfrm>
            <a:off x="3149156" y="147661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20600842-BC1E-44D0-83DC-2D961BDCF548}"/>
              </a:ext>
            </a:extLst>
          </p:cNvPr>
          <p:cNvSpPr/>
          <p:nvPr/>
        </p:nvSpPr>
        <p:spPr>
          <a:xfrm>
            <a:off x="3269789" y="115743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xmlns="" id="{6E77A56C-23F3-4EF4-8178-45A71B92288E}"/>
              </a:ext>
            </a:extLst>
          </p:cNvPr>
          <p:cNvSpPr/>
          <p:nvPr/>
        </p:nvSpPr>
        <p:spPr>
          <a:xfrm>
            <a:off x="3596698" y="103179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7" name="Picture 3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A72D787-60E7-4E61-BDEA-D42BACFCBC9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7087" y="878209"/>
            <a:ext cx="1538343" cy="1334278"/>
          </a:xfrm>
          <a:prstGeom prst="rect">
            <a:avLst/>
          </a:prstGeom>
        </p:spPr>
      </p:pic>
      <p:sp>
        <p:nvSpPr>
          <p:cNvPr id="38" name="Rectangle 37">
            <a:hlinkClick r:id="rId11" action="ppaction://hlinksldjump" tooltip="Retour"/>
            <a:extLst>
              <a:ext uri="{FF2B5EF4-FFF2-40B4-BE49-F238E27FC236}">
                <a16:creationId xmlns:a16="http://schemas.microsoft.com/office/drawing/2014/main" xmlns="" id="{8E2D52ED-3E87-455A-B9FB-DEA95BD8A4A6}"/>
              </a:ext>
            </a:extLst>
          </p:cNvPr>
          <p:cNvSpPr/>
          <p:nvPr/>
        </p:nvSpPr>
        <p:spPr>
          <a:xfrm>
            <a:off x="2953438" y="789236"/>
            <a:ext cx="1538343" cy="1762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52765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C17C818D-AD71-4E14-ADF9-0370E538747D}"/>
              </a:ext>
            </a:extLst>
          </p:cNvPr>
          <p:cNvSpPr/>
          <p:nvPr/>
        </p:nvSpPr>
        <p:spPr>
          <a:xfrm>
            <a:off x="0" y="3054440"/>
            <a:ext cx="12192000" cy="3803560"/>
          </a:xfrm>
          <a:prstGeom prst="rect">
            <a:avLst/>
          </a:prstGeom>
          <a:pattFill prst="wdDnDiag">
            <a:fgClr>
              <a:srgbClr val="3D4149"/>
            </a:fgClr>
            <a:bgClr>
              <a:schemeClr val="bg1"/>
            </a:bgClr>
          </a:pattFill>
          <a:ln w="38100">
            <a:solidFill>
              <a:srgbClr val="3D41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0ABE2FAB-8541-4DCF-98FB-2432EFE760E9}"/>
              </a:ext>
            </a:extLst>
          </p:cNvPr>
          <p:cNvSpPr/>
          <p:nvPr/>
        </p:nvSpPr>
        <p:spPr>
          <a:xfrm>
            <a:off x="750628" y="3393523"/>
            <a:ext cx="10822674" cy="3143839"/>
          </a:xfrm>
          <a:prstGeom prst="rect">
            <a:avLst/>
          </a:prstGeom>
          <a:solidFill>
            <a:srgbClr val="48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42FF6E8-4FDB-43FE-B640-D1D6D9D251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6013" y="2234793"/>
            <a:ext cx="3780133" cy="8071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BB79280-F4A1-4B91-B149-F3F7FDEA251F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3" name="Picture 22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B4D6FCF4-30F2-4892-9CFE-BD5D8F63D7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xmlns="" id="{AD8177A4-1BA9-4290-9776-41814A8A4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599025"/>
              </p:ext>
            </p:extLst>
          </p:nvPr>
        </p:nvGraphicFramePr>
        <p:xfrm>
          <a:off x="1540334" y="4012558"/>
          <a:ext cx="3774821" cy="659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0894">
                  <a:extLst>
                    <a:ext uri="{9D8B030D-6E8A-4147-A177-3AD203B41FA5}">
                      <a16:colId xmlns:a16="http://schemas.microsoft.com/office/drawing/2014/main" xmlns="" val="1849149540"/>
                    </a:ext>
                  </a:extLst>
                </a:gridCol>
                <a:gridCol w="1288082">
                  <a:extLst>
                    <a:ext uri="{9D8B030D-6E8A-4147-A177-3AD203B41FA5}">
                      <a16:colId xmlns:a16="http://schemas.microsoft.com/office/drawing/2014/main" xmlns="" val="2093428698"/>
                    </a:ext>
                  </a:extLst>
                </a:gridCol>
                <a:gridCol w="1265845">
                  <a:extLst>
                    <a:ext uri="{9D8B030D-6E8A-4147-A177-3AD203B41FA5}">
                      <a16:colId xmlns:a16="http://schemas.microsoft.com/office/drawing/2014/main" xmlns="" val="2032558237"/>
                    </a:ext>
                  </a:extLst>
                </a:gridCol>
              </a:tblGrid>
              <a:tr h="3295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Bruxelles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Flandre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Wallonie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8679766"/>
                  </a:ext>
                </a:extLst>
              </a:tr>
              <a:tr h="329565"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38%</a:t>
                      </a:r>
                      <a:endParaRPr lang="x-none" sz="2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32%</a:t>
                      </a:r>
                      <a:endParaRPr lang="x-none" sz="2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30%</a:t>
                      </a:r>
                      <a:endParaRPr lang="x-none" sz="2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6945331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D59348F7-6E7E-4F5B-A468-E55A389C9D11}"/>
              </a:ext>
            </a:extLst>
          </p:cNvPr>
          <p:cNvSpPr txBox="1"/>
          <p:nvPr/>
        </p:nvSpPr>
        <p:spPr>
          <a:xfrm>
            <a:off x="1540334" y="3227553"/>
            <a:ext cx="3774821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err="1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Proportion</a:t>
            </a:r>
            <a:r>
              <a:rPr lang="nl-BE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 de la </a:t>
            </a:r>
            <a:r>
              <a:rPr lang="nl-BE" err="1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population</a:t>
            </a:r>
            <a:r>
              <a:rPr lang="nl-BE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 </a:t>
            </a:r>
            <a:r>
              <a:rPr lang="nl-BE" err="1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ayant</a:t>
            </a:r>
            <a:r>
              <a:rPr lang="nl-BE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 </a:t>
            </a:r>
            <a:r>
              <a:rPr lang="nl-BE" err="1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utilisé</a:t>
            </a:r>
            <a:r>
              <a:rPr lang="nl-BE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 la </a:t>
            </a:r>
            <a:r>
              <a:rPr lang="nl-BE" err="1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veille</a:t>
            </a:r>
            <a:endParaRPr lang="x-none">
              <a:solidFill>
                <a:schemeClr val="tx1">
                  <a:lumMod val="75000"/>
                  <a:lumOff val="25000"/>
                </a:schemeClr>
              </a:solidFill>
              <a:latin typeface="Selawik Light" panose="020B0502040204020203" pitchFamily="34" charset="0"/>
            </a:endParaRP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xmlns="" id="{F0730420-F815-43E6-B174-91411CDDE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133774"/>
              </p:ext>
            </p:extLst>
          </p:nvPr>
        </p:nvGraphicFramePr>
        <p:xfrm>
          <a:off x="1540334" y="5576585"/>
          <a:ext cx="3774821" cy="659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6867">
                  <a:extLst>
                    <a:ext uri="{9D8B030D-6E8A-4147-A177-3AD203B41FA5}">
                      <a16:colId xmlns:a16="http://schemas.microsoft.com/office/drawing/2014/main" xmlns="" val="1849149540"/>
                    </a:ext>
                  </a:extLst>
                </a:gridCol>
                <a:gridCol w="1937954">
                  <a:extLst>
                    <a:ext uri="{9D8B030D-6E8A-4147-A177-3AD203B41FA5}">
                      <a16:colId xmlns:a16="http://schemas.microsoft.com/office/drawing/2014/main" xmlns="" val="2093428698"/>
                    </a:ext>
                  </a:extLst>
                </a:gridCol>
              </a:tblGrid>
              <a:tr h="253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Hommes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Femme</a:t>
                      </a:r>
                      <a:endParaRPr lang="en-US" sz="2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8679766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58%</a:t>
                      </a:r>
                      <a:endParaRPr lang="x-none" sz="18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42%</a:t>
                      </a:r>
                      <a:endParaRPr lang="x-none" sz="18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6945331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xmlns="" id="{71CF6D55-F991-4CED-AD46-880F58BD3C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937310"/>
              </p:ext>
            </p:extLst>
          </p:nvPr>
        </p:nvGraphicFramePr>
        <p:xfrm>
          <a:off x="1540335" y="4729441"/>
          <a:ext cx="3774823" cy="659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0895">
                  <a:extLst>
                    <a:ext uri="{9D8B030D-6E8A-4147-A177-3AD203B41FA5}">
                      <a16:colId xmlns:a16="http://schemas.microsoft.com/office/drawing/2014/main" xmlns="" val="1849149540"/>
                    </a:ext>
                  </a:extLst>
                </a:gridCol>
                <a:gridCol w="1288083">
                  <a:extLst>
                    <a:ext uri="{9D8B030D-6E8A-4147-A177-3AD203B41FA5}">
                      <a16:colId xmlns:a16="http://schemas.microsoft.com/office/drawing/2014/main" xmlns="" val="2093428698"/>
                    </a:ext>
                  </a:extLst>
                </a:gridCol>
                <a:gridCol w="1265845">
                  <a:extLst>
                    <a:ext uri="{9D8B030D-6E8A-4147-A177-3AD203B41FA5}">
                      <a16:colId xmlns:a16="http://schemas.microsoft.com/office/drawing/2014/main" xmlns="" val="2032558237"/>
                    </a:ext>
                  </a:extLst>
                </a:gridCol>
              </a:tblGrid>
              <a:tr h="253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&lt;34</a:t>
                      </a:r>
                      <a:endParaRPr lang="en-US" sz="2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35-54</a:t>
                      </a:r>
                      <a:endParaRPr lang="en-US" sz="2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55+</a:t>
                      </a:r>
                      <a:endParaRPr lang="en-US" sz="2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8679766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57%</a:t>
                      </a:r>
                      <a:endParaRPr lang="x-none" sz="18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36%</a:t>
                      </a:r>
                      <a:endParaRPr lang="x-none" sz="18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7%</a:t>
                      </a:r>
                      <a:endParaRPr lang="x-none" sz="18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694533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xmlns="" id="{1A436F35-A7F2-4333-8289-286C3565A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93851"/>
              </p:ext>
            </p:extLst>
          </p:nvPr>
        </p:nvGraphicFramePr>
        <p:xfrm>
          <a:off x="7136627" y="4729441"/>
          <a:ext cx="3774825" cy="703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4807">
                  <a:extLst>
                    <a:ext uri="{9D8B030D-6E8A-4147-A177-3AD203B41FA5}">
                      <a16:colId xmlns:a16="http://schemas.microsoft.com/office/drawing/2014/main" xmlns="" val="947452413"/>
                    </a:ext>
                  </a:extLst>
                </a:gridCol>
                <a:gridCol w="1237898">
                  <a:extLst>
                    <a:ext uri="{9D8B030D-6E8A-4147-A177-3AD203B41FA5}">
                      <a16:colId xmlns:a16="http://schemas.microsoft.com/office/drawing/2014/main" xmlns="" val="1510239020"/>
                    </a:ext>
                  </a:extLst>
                </a:gridCol>
                <a:gridCol w="1262120">
                  <a:extLst>
                    <a:ext uri="{9D8B030D-6E8A-4147-A177-3AD203B41FA5}">
                      <a16:colId xmlns:a16="http://schemas.microsoft.com/office/drawing/2014/main" xmlns="" val="2841630683"/>
                    </a:ext>
                  </a:extLst>
                </a:gridCol>
              </a:tblGrid>
              <a:tr h="3583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</a:t>
                      </a:r>
                      <a:r>
                        <a:rPr lang="x-none" sz="2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34</a:t>
                      </a:r>
                      <a:endParaRPr lang="x-none" sz="2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2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35-54</a:t>
                      </a:r>
                      <a:endParaRPr lang="x-none" sz="2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+</a:t>
                      </a:r>
                      <a:r>
                        <a:rPr lang="x-none" sz="2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55</a:t>
                      </a:r>
                      <a:endParaRPr lang="x-none" sz="2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3132335"/>
                  </a:ext>
                </a:extLst>
              </a:tr>
              <a:tr h="328065"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6</a:t>
                      </a:r>
                      <a:endParaRPr lang="x-none" sz="18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2,8</a:t>
                      </a:r>
                      <a:endParaRPr lang="x-none" sz="18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</a:t>
                      </a:r>
                      <a:endParaRPr lang="x-none" sz="18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4660660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xmlns="" id="{0F104282-BECB-4FCA-AEB7-F0D4F88932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658384"/>
              </p:ext>
            </p:extLst>
          </p:nvPr>
        </p:nvGraphicFramePr>
        <p:xfrm>
          <a:off x="7136632" y="4012558"/>
          <a:ext cx="3774819" cy="598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0439">
                  <a:extLst>
                    <a:ext uri="{9D8B030D-6E8A-4147-A177-3AD203B41FA5}">
                      <a16:colId xmlns:a16="http://schemas.microsoft.com/office/drawing/2014/main" xmlns="" val="2037597877"/>
                    </a:ext>
                  </a:extLst>
                </a:gridCol>
                <a:gridCol w="1396752">
                  <a:extLst>
                    <a:ext uri="{9D8B030D-6E8A-4147-A177-3AD203B41FA5}">
                      <a16:colId xmlns:a16="http://schemas.microsoft.com/office/drawing/2014/main" xmlns="" val="1468323721"/>
                    </a:ext>
                  </a:extLst>
                </a:gridCol>
                <a:gridCol w="1357628">
                  <a:extLst>
                    <a:ext uri="{9D8B030D-6E8A-4147-A177-3AD203B41FA5}">
                      <a16:colId xmlns:a16="http://schemas.microsoft.com/office/drawing/2014/main" xmlns="" val="4221830182"/>
                    </a:ext>
                  </a:extLst>
                </a:gridCol>
              </a:tblGrid>
              <a:tr h="250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Bruxelles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Flandre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Wallonie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527798"/>
                  </a:ext>
                </a:extLst>
              </a:tr>
              <a:tr h="250450"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5,2</a:t>
                      </a:r>
                      <a:endParaRPr lang="x-none" sz="2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4,72</a:t>
                      </a:r>
                      <a:endParaRPr lang="x-none" sz="20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4,21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1162835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xmlns="" id="{C538A52E-8646-4AE8-BEBB-AC5811137D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48796"/>
              </p:ext>
            </p:extLst>
          </p:nvPr>
        </p:nvGraphicFramePr>
        <p:xfrm>
          <a:off x="7136626" y="5576585"/>
          <a:ext cx="3774821" cy="659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6867">
                  <a:extLst>
                    <a:ext uri="{9D8B030D-6E8A-4147-A177-3AD203B41FA5}">
                      <a16:colId xmlns:a16="http://schemas.microsoft.com/office/drawing/2014/main" xmlns="" val="1849149540"/>
                    </a:ext>
                  </a:extLst>
                </a:gridCol>
                <a:gridCol w="1937954">
                  <a:extLst>
                    <a:ext uri="{9D8B030D-6E8A-4147-A177-3AD203B41FA5}">
                      <a16:colId xmlns:a16="http://schemas.microsoft.com/office/drawing/2014/main" xmlns="" val="2093428698"/>
                    </a:ext>
                  </a:extLst>
                </a:gridCol>
              </a:tblGrid>
              <a:tr h="3041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Hommes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chemeClr val="bg1"/>
                          </a:solidFill>
                          <a:effectLst/>
                          <a:latin typeface="Selawik Semibold" panose="020B0702040204020203" pitchFamily="34" charset="0"/>
                        </a:rPr>
                        <a:t>Femme</a:t>
                      </a:r>
                      <a:endParaRPr lang="en-US" sz="2400" b="1" i="0" u="none" strike="noStrike">
                        <a:solidFill>
                          <a:schemeClr val="bg1"/>
                        </a:solidFill>
                        <a:effectLst/>
                        <a:latin typeface="Selawik Semibold" panose="020B07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4D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8679766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3,9 km</a:t>
                      </a:r>
                      <a:endParaRPr lang="x-none" sz="18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0" i="0" u="none" strike="noStrike">
                          <a:solidFill>
                            <a:schemeClr val="bg1"/>
                          </a:solidFill>
                          <a:effectLst/>
                          <a:latin typeface="Selawik" panose="020B0502040204020203" pitchFamily="34" charset="0"/>
                        </a:rPr>
                        <a:t>5,7</a:t>
                      </a:r>
                      <a:endParaRPr lang="x-none" sz="1800" b="0" i="0" u="none" strike="noStrike">
                        <a:solidFill>
                          <a:schemeClr val="bg1"/>
                        </a:solidFill>
                        <a:effectLst/>
                        <a:latin typeface="Selawik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5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6945331"/>
                  </a:ext>
                </a:extLst>
              </a:tr>
            </a:tbl>
          </a:graphicData>
        </a:graphic>
      </p:graphicFrame>
      <p:sp>
        <p:nvSpPr>
          <p:cNvPr id="38" name="Oval 37">
            <a:extLst>
              <a:ext uri="{FF2B5EF4-FFF2-40B4-BE49-F238E27FC236}">
                <a16:creationId xmlns:a16="http://schemas.microsoft.com/office/drawing/2014/main" xmlns="" id="{01FA56C3-CAD5-476C-B3A4-0F599C3BCE9A}"/>
              </a:ext>
            </a:extLst>
          </p:cNvPr>
          <p:cNvSpPr/>
          <p:nvPr/>
        </p:nvSpPr>
        <p:spPr>
          <a:xfrm>
            <a:off x="8084369" y="1156917"/>
            <a:ext cx="548640" cy="5303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A3D8E725-64D8-4974-AAA6-D9FD78A257F5}"/>
              </a:ext>
            </a:extLst>
          </p:cNvPr>
          <p:cNvSpPr/>
          <p:nvPr/>
        </p:nvSpPr>
        <p:spPr>
          <a:xfrm>
            <a:off x="10833794" y="1149614"/>
            <a:ext cx="659622" cy="61027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5367FFD5-F3B1-40D7-810C-AC2334C85938}"/>
              </a:ext>
            </a:extLst>
          </p:cNvPr>
          <p:cNvSpPr/>
          <p:nvPr/>
        </p:nvSpPr>
        <p:spPr>
          <a:xfrm>
            <a:off x="9360295" y="617444"/>
            <a:ext cx="727560" cy="7229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D67A2375-CA82-4462-B24A-6673D52415B8}"/>
              </a:ext>
            </a:extLst>
          </p:cNvPr>
          <p:cNvCxnSpPr>
            <a:cxnSpLocks/>
          </p:cNvCxnSpPr>
          <p:nvPr/>
        </p:nvCxnSpPr>
        <p:spPr>
          <a:xfrm flipV="1">
            <a:off x="11154319" y="-1197426"/>
            <a:ext cx="0" cy="20109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2" name="Picture 4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871C7F3-D1A1-4DDA-B4AA-9FAA1A1C26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682435" y="212998"/>
            <a:ext cx="2132863" cy="1718694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B3BE7BE0-FD2A-4193-8F51-455C387EADE8}"/>
              </a:ext>
            </a:extLst>
          </p:cNvPr>
          <p:cNvCxnSpPr>
            <a:cxnSpLocks/>
          </p:cNvCxnSpPr>
          <p:nvPr/>
        </p:nvCxnSpPr>
        <p:spPr>
          <a:xfrm flipV="1">
            <a:off x="8351596" y="-573216"/>
            <a:ext cx="0" cy="14183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4" name="Picture 4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D848FC2-8592-4979-A8C6-253FA6CC015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0278085" y="808605"/>
            <a:ext cx="1798024" cy="1448875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xmlns="" id="{AE0AAC5A-8E02-482D-87C3-53846ADC176E}"/>
              </a:ext>
            </a:extLst>
          </p:cNvPr>
          <p:cNvCxnSpPr>
            <a:cxnSpLocks/>
          </p:cNvCxnSpPr>
          <p:nvPr/>
        </p:nvCxnSpPr>
        <p:spPr>
          <a:xfrm flipV="1">
            <a:off x="9723578" y="-710960"/>
            <a:ext cx="0" cy="9851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540CC39-02DF-4EC5-9C3D-6866958016A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568261" y="858775"/>
            <a:ext cx="1593966" cy="1284442"/>
          </a:xfrm>
          <a:prstGeom prst="rect">
            <a:avLst/>
          </a:prstGeom>
        </p:spPr>
      </p:pic>
      <p:pic>
        <p:nvPicPr>
          <p:cNvPr id="47" name="Picture 46">
            <a:hlinkClick r:id="rId8"/>
            <a:extLst>
              <a:ext uri="{FF2B5EF4-FFF2-40B4-BE49-F238E27FC236}">
                <a16:creationId xmlns:a16="http://schemas.microsoft.com/office/drawing/2014/main" xmlns="" id="{BA9FC7C9-D3F3-4B83-8237-777B0046678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644" y="3475576"/>
            <a:ext cx="1344499" cy="65913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FC681A9E-D981-4BEA-B452-1ABAC7DC2537}"/>
              </a:ext>
            </a:extLst>
          </p:cNvPr>
          <p:cNvSpPr txBox="1"/>
          <p:nvPr/>
        </p:nvSpPr>
        <p:spPr>
          <a:xfrm>
            <a:off x="7136632" y="3227553"/>
            <a:ext cx="3774821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Km parcourus quotidiennement </a:t>
            </a:r>
          </a:p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Selawik Light" panose="020B0502040204020203" pitchFamily="34" charset="0"/>
              </a:rPr>
              <a:t>en moyenne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F0434F54-F7DE-4418-837E-0EED45C7782E}"/>
              </a:ext>
            </a:extLst>
          </p:cNvPr>
          <p:cNvSpPr/>
          <p:nvPr/>
        </p:nvSpPr>
        <p:spPr>
          <a:xfrm>
            <a:off x="3914437" y="116924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A2C47D86-4C2A-4AD0-ACC6-9CF3C7B2FC8E}"/>
              </a:ext>
            </a:extLst>
          </p:cNvPr>
          <p:cNvSpPr/>
          <p:nvPr/>
        </p:nvSpPr>
        <p:spPr>
          <a:xfrm>
            <a:off x="4051896" y="1466545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7D47CC0A-68A7-47F8-8D0F-37A162D56AF8}"/>
              </a:ext>
            </a:extLst>
          </p:cNvPr>
          <p:cNvSpPr/>
          <p:nvPr/>
        </p:nvSpPr>
        <p:spPr>
          <a:xfrm>
            <a:off x="3914437" y="179343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619170E6-C6F4-428B-86D9-361233EC33B1}"/>
              </a:ext>
            </a:extLst>
          </p:cNvPr>
          <p:cNvSpPr/>
          <p:nvPr/>
        </p:nvSpPr>
        <p:spPr>
          <a:xfrm>
            <a:off x="3587528" y="191843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xmlns="" id="{51476BDD-C081-42E8-8EB2-358F6EBC9868}"/>
              </a:ext>
            </a:extLst>
          </p:cNvPr>
          <p:cNvSpPr/>
          <p:nvPr/>
        </p:nvSpPr>
        <p:spPr>
          <a:xfrm>
            <a:off x="3286615" y="1788535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xmlns="" id="{CC5D24CA-5E9D-4DFF-84AD-5901CDC1293C}"/>
              </a:ext>
            </a:extLst>
          </p:cNvPr>
          <p:cNvSpPr/>
          <p:nvPr/>
        </p:nvSpPr>
        <p:spPr>
          <a:xfrm>
            <a:off x="3149156" y="147661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A06493E8-D024-42C6-BC23-34E3603D5E7F}"/>
              </a:ext>
            </a:extLst>
          </p:cNvPr>
          <p:cNvSpPr/>
          <p:nvPr/>
        </p:nvSpPr>
        <p:spPr>
          <a:xfrm>
            <a:off x="3269789" y="115743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xmlns="" id="{F8A6A7C3-2935-4ADB-A3A9-C1023EB3EDB3}"/>
              </a:ext>
            </a:extLst>
          </p:cNvPr>
          <p:cNvSpPr/>
          <p:nvPr/>
        </p:nvSpPr>
        <p:spPr>
          <a:xfrm>
            <a:off x="3596698" y="1031790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7" name="Rectangle 56">
            <a:hlinkClick r:id="rId10" action="ppaction://hlinksldjump" tooltip="Retour"/>
            <a:extLst>
              <a:ext uri="{FF2B5EF4-FFF2-40B4-BE49-F238E27FC236}">
                <a16:creationId xmlns:a16="http://schemas.microsoft.com/office/drawing/2014/main" xmlns="" id="{54D60EA2-0571-40C8-8688-AB8F32BD184C}"/>
              </a:ext>
            </a:extLst>
          </p:cNvPr>
          <p:cNvSpPr/>
          <p:nvPr/>
        </p:nvSpPr>
        <p:spPr>
          <a:xfrm>
            <a:off x="2887087" y="842167"/>
            <a:ext cx="1538343" cy="1762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8" name="Picture 57" descr="A close up of a logo&#10;&#10;Description automatically generated">
            <a:hlinkClick r:id="rId11" action="ppaction://hlinksldjump" tooltip="Retour"/>
            <a:extLst>
              <a:ext uri="{FF2B5EF4-FFF2-40B4-BE49-F238E27FC236}">
                <a16:creationId xmlns:a16="http://schemas.microsoft.com/office/drawing/2014/main" xmlns="" id="{AF0EA6A5-166C-4AAE-9EDD-71AEAD51598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7087" y="878209"/>
            <a:ext cx="1538343" cy="1334278"/>
          </a:xfrm>
          <a:prstGeom prst="rect">
            <a:avLst/>
          </a:prstGeom>
        </p:spPr>
      </p:pic>
      <p:sp>
        <p:nvSpPr>
          <p:cNvPr id="4" name="Rectangle 3">
            <a:hlinkClick r:id="rId11" action="ppaction://hlinksldjump" tooltip="Retour"/>
            <a:extLst>
              <a:ext uri="{FF2B5EF4-FFF2-40B4-BE49-F238E27FC236}">
                <a16:creationId xmlns:a16="http://schemas.microsoft.com/office/drawing/2014/main" xmlns="" id="{6BB8D6F6-832F-44B6-959A-4DA6ED8EE0F8}"/>
              </a:ext>
            </a:extLst>
          </p:cNvPr>
          <p:cNvSpPr/>
          <p:nvPr/>
        </p:nvSpPr>
        <p:spPr>
          <a:xfrm>
            <a:off x="2983097" y="842167"/>
            <a:ext cx="1442333" cy="1448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88946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6F96731-568E-4FFA-A2C6-F62242983C3F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Rectangle 1">
            <a:hlinkClick r:id="rId3" action="ppaction://hlinksldjump" tooltip="On passe aux transports en commun?"/>
            <a:extLst>
              <a:ext uri="{FF2B5EF4-FFF2-40B4-BE49-F238E27FC236}">
                <a16:creationId xmlns:a16="http://schemas.microsoft.com/office/drawing/2014/main" xmlns="" id="{2C944029-F52E-4512-9020-EFA8B7C86C51}"/>
              </a:ext>
            </a:extLst>
          </p:cNvPr>
          <p:cNvSpPr/>
          <p:nvPr/>
        </p:nvSpPr>
        <p:spPr>
          <a:xfrm>
            <a:off x="10340980" y="4758467"/>
            <a:ext cx="1790833" cy="1704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16F8711-65D9-4595-B981-1E4F61828C7A}"/>
              </a:ext>
            </a:extLst>
          </p:cNvPr>
          <p:cNvSpPr/>
          <p:nvPr/>
        </p:nvSpPr>
        <p:spPr>
          <a:xfrm>
            <a:off x="9297178" y="6609604"/>
            <a:ext cx="29803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* Basés </a:t>
            </a:r>
            <a:r>
              <a:rPr lang="nl-BE" sz="1200" err="1">
                <a:solidFill>
                  <a:schemeClr val="bg1"/>
                </a:solidFill>
                <a:latin typeface="Selawik Light" panose="020B0604020202020204" pitchFamily="34" charset="0"/>
              </a:rPr>
              <a:t>sur</a:t>
            </a: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 les </a:t>
            </a:r>
            <a:r>
              <a:rPr lang="nl-BE" sz="1200" err="1">
                <a:solidFill>
                  <a:schemeClr val="bg1"/>
                </a:solidFill>
                <a:latin typeface="Selawik Light" panose="020B0604020202020204" pitchFamily="34" charset="0"/>
              </a:rPr>
              <a:t>chiffres</a:t>
            </a:r>
            <a:r>
              <a:rPr lang="nl-BE" sz="1200">
                <a:solidFill>
                  <a:schemeClr val="bg1"/>
                </a:solidFill>
                <a:latin typeface="Selawik Light" panose="020B0604020202020204" pitchFamily="34" charset="0"/>
              </a:rPr>
              <a:t> de 2017, 2018 et 2019</a:t>
            </a:r>
            <a:endParaRPr lang="x-none" sz="1200">
              <a:solidFill>
                <a:schemeClr val="bg1"/>
              </a:solidFill>
              <a:latin typeface="Selawik Light" panose="020B0604020202020204" pitchFamily="34" charset="0"/>
            </a:endParaRPr>
          </a:p>
        </p:txBody>
      </p:sp>
      <p:pic>
        <p:nvPicPr>
          <p:cNvPr id="94" name="Picture 93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E19EB5DF-EAF8-46F9-A3CB-BDB9A396E5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538" y="689092"/>
            <a:ext cx="2498085" cy="178518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1555CD7B-3AEE-4DA6-BDF0-C6DBA3FC68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142040"/>
              </p:ext>
            </p:extLst>
          </p:nvPr>
        </p:nvGraphicFramePr>
        <p:xfrm>
          <a:off x="3076030" y="94386"/>
          <a:ext cx="8820149" cy="68327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8162">
                  <a:extLst>
                    <a:ext uri="{9D8B030D-6E8A-4147-A177-3AD203B41FA5}">
                      <a16:colId xmlns:a16="http://schemas.microsoft.com/office/drawing/2014/main" xmlns="" val="2129084516"/>
                    </a:ext>
                  </a:extLst>
                </a:gridCol>
                <a:gridCol w="826549">
                  <a:extLst>
                    <a:ext uri="{9D8B030D-6E8A-4147-A177-3AD203B41FA5}">
                      <a16:colId xmlns:a16="http://schemas.microsoft.com/office/drawing/2014/main" xmlns="" val="2390170596"/>
                    </a:ext>
                  </a:extLst>
                </a:gridCol>
                <a:gridCol w="725043">
                  <a:extLst>
                    <a:ext uri="{9D8B030D-6E8A-4147-A177-3AD203B41FA5}">
                      <a16:colId xmlns:a16="http://schemas.microsoft.com/office/drawing/2014/main" xmlns="" val="2603867579"/>
                    </a:ext>
                  </a:extLst>
                </a:gridCol>
                <a:gridCol w="1102067">
                  <a:extLst>
                    <a:ext uri="{9D8B030D-6E8A-4147-A177-3AD203B41FA5}">
                      <a16:colId xmlns:a16="http://schemas.microsoft.com/office/drawing/2014/main" xmlns="" val="3637924939"/>
                    </a:ext>
                  </a:extLst>
                </a:gridCol>
                <a:gridCol w="696041">
                  <a:extLst>
                    <a:ext uri="{9D8B030D-6E8A-4147-A177-3AD203B41FA5}">
                      <a16:colId xmlns:a16="http://schemas.microsoft.com/office/drawing/2014/main" xmlns="" val="246570216"/>
                    </a:ext>
                  </a:extLst>
                </a:gridCol>
                <a:gridCol w="696041">
                  <a:extLst>
                    <a:ext uri="{9D8B030D-6E8A-4147-A177-3AD203B41FA5}">
                      <a16:colId xmlns:a16="http://schemas.microsoft.com/office/drawing/2014/main" xmlns="" val="3885062817"/>
                    </a:ext>
                  </a:extLst>
                </a:gridCol>
                <a:gridCol w="696041">
                  <a:extLst>
                    <a:ext uri="{9D8B030D-6E8A-4147-A177-3AD203B41FA5}">
                      <a16:colId xmlns:a16="http://schemas.microsoft.com/office/drawing/2014/main" xmlns="" val="4063283848"/>
                    </a:ext>
                  </a:extLst>
                </a:gridCol>
                <a:gridCol w="696041">
                  <a:extLst>
                    <a:ext uri="{9D8B030D-6E8A-4147-A177-3AD203B41FA5}">
                      <a16:colId xmlns:a16="http://schemas.microsoft.com/office/drawing/2014/main" xmlns="" val="2561898582"/>
                    </a:ext>
                  </a:extLst>
                </a:gridCol>
                <a:gridCol w="696041">
                  <a:extLst>
                    <a:ext uri="{9D8B030D-6E8A-4147-A177-3AD203B41FA5}">
                      <a16:colId xmlns:a16="http://schemas.microsoft.com/office/drawing/2014/main" xmlns="" val="2883624457"/>
                    </a:ext>
                  </a:extLst>
                </a:gridCol>
                <a:gridCol w="696041">
                  <a:extLst>
                    <a:ext uri="{9D8B030D-6E8A-4147-A177-3AD203B41FA5}">
                      <a16:colId xmlns:a16="http://schemas.microsoft.com/office/drawing/2014/main" xmlns="" val="81743676"/>
                    </a:ext>
                  </a:extLst>
                </a:gridCol>
                <a:gridCol w="696041">
                  <a:extLst>
                    <a:ext uri="{9D8B030D-6E8A-4147-A177-3AD203B41FA5}">
                      <a16:colId xmlns:a16="http://schemas.microsoft.com/office/drawing/2014/main" xmlns="" val="2084744259"/>
                    </a:ext>
                  </a:extLst>
                </a:gridCol>
                <a:gridCol w="696041">
                  <a:extLst>
                    <a:ext uri="{9D8B030D-6E8A-4147-A177-3AD203B41FA5}">
                      <a16:colId xmlns:a16="http://schemas.microsoft.com/office/drawing/2014/main" xmlns="" val="3260173757"/>
                    </a:ext>
                  </a:extLst>
                </a:gridCol>
              </a:tblGrid>
              <a:tr h="515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/>
                        <a:t>Annéec</a:t>
                      </a:r>
                      <a:endParaRPr lang="en-US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/>
                        <a:t>Mois</a:t>
                      </a:r>
                      <a:endParaRPr lang="en-US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Région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Ponctualité moyenne(%)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Année2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Mois3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Région4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Ponctualité moyenne(%)5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Année3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Mois4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Région5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Ponctualité moyenne(%)6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484046155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January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January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86%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January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311148181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February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February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February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086382400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March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March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March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90%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347414248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April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91%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April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April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89%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117057687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83%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86%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14712113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June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June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83%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June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306213268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July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90%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July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86%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July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91%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083550835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August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90%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August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90%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January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91%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455309680"/>
                  </a:ext>
                </a:extLst>
              </a:tr>
              <a:tr h="261204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September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83%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September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81%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February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91%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36941124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October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80%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October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83%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March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92%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877975546"/>
                  </a:ext>
                </a:extLst>
              </a:tr>
              <a:tr h="261204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November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80%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November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82%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April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91%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400165615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December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December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Bruxelles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89%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90%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704571353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January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90%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January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89%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June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133351448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February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89%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February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July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92%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897120730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March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89%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March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January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670019030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April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92%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April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89%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February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503388691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86%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March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535691264"/>
                  </a:ext>
                </a:extLst>
              </a:tr>
              <a:tr h="188684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June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June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86%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April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770928042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July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92%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July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86%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4016877546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August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92%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/>
                        <a:t>ugust</a:t>
                      </a:r>
                      <a:endParaRPr lang="en-US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91%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June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86%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3313522022"/>
                  </a:ext>
                </a:extLst>
              </a:tr>
              <a:tr h="261204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September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September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2019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July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90%</a:t>
                      </a:r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3517924414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October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October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922900433"/>
                  </a:ext>
                </a:extLst>
              </a:tr>
              <a:tr h="261204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November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83%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November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763566196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December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December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Flandres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91%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749114783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January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January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300228545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February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February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84%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776523608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March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March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545215557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April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89%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April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367364698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80%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May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83%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643897239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June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81%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June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78%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950735385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July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89%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July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84%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401809706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August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92%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August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88%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4258428858"/>
                  </a:ext>
                </a:extLst>
              </a:tr>
              <a:tr h="261204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September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84%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September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75%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797222198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October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78%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October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77%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096952819"/>
                  </a:ext>
                </a:extLst>
              </a:tr>
              <a:tr h="261204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November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76%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November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80%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2920431926"/>
                  </a:ext>
                </a:extLst>
              </a:tr>
              <a:tr h="144311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2017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December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83%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2018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December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/>
                        <a:t>Wallonie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/>
                        <a:t>87%</a:t>
                      </a:r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/>
                    </a:p>
                  </a:txBody>
                  <a:tcPr marL="4897" marR="4897" marT="48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dirty="0"/>
                    </a:p>
                  </a:txBody>
                  <a:tcPr marL="4897" marR="4897" marT="4897" marB="0" anchor="b"/>
                </a:tc>
                <a:extLst>
                  <a:ext uri="{0D108BD9-81ED-4DB2-BD59-A6C34878D82A}">
                    <a16:rowId xmlns:a16="http://schemas.microsoft.com/office/drawing/2014/main" xmlns="" val="1896526348"/>
                  </a:ext>
                </a:extLst>
              </a:tr>
            </a:tbl>
          </a:graphicData>
        </a:graphic>
      </p:graphicFrame>
      <p:sp>
        <p:nvSpPr>
          <p:cNvPr id="93" name="Oval 92">
            <a:extLst>
              <a:ext uri="{FF2B5EF4-FFF2-40B4-BE49-F238E27FC236}">
                <a16:creationId xmlns:a16="http://schemas.microsoft.com/office/drawing/2014/main" xmlns="" id="{C5319DD6-CE40-4BFC-9572-060B18A068C7}"/>
              </a:ext>
            </a:extLst>
          </p:cNvPr>
          <p:cNvSpPr/>
          <p:nvPr/>
        </p:nvSpPr>
        <p:spPr>
          <a:xfrm>
            <a:off x="1027350" y="5742773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xmlns="" id="{8D31DDB9-5AE4-4A4D-93DC-BE6E7945C38D}"/>
              </a:ext>
            </a:extLst>
          </p:cNvPr>
          <p:cNvSpPr/>
          <p:nvPr/>
        </p:nvSpPr>
        <p:spPr>
          <a:xfrm>
            <a:off x="1164809" y="604006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xmlns="" id="{FC61BF91-45E3-40FD-B622-772BD32CED83}"/>
              </a:ext>
            </a:extLst>
          </p:cNvPr>
          <p:cNvSpPr/>
          <p:nvPr/>
        </p:nvSpPr>
        <p:spPr>
          <a:xfrm>
            <a:off x="1027350" y="636696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xmlns="" id="{422E7FD3-9EE9-4F0C-8A2E-DC80EA76AD28}"/>
              </a:ext>
            </a:extLst>
          </p:cNvPr>
          <p:cNvSpPr/>
          <p:nvPr/>
        </p:nvSpPr>
        <p:spPr>
          <a:xfrm>
            <a:off x="700441" y="6491961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xmlns="" id="{8E26AF8A-81C7-4F6D-AB20-E38FFC6EBFA4}"/>
              </a:ext>
            </a:extLst>
          </p:cNvPr>
          <p:cNvSpPr/>
          <p:nvPr/>
        </p:nvSpPr>
        <p:spPr>
          <a:xfrm>
            <a:off x="399528" y="636205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xmlns="" id="{AE1F0907-0516-407D-9B2B-0BD5A87E315B}"/>
              </a:ext>
            </a:extLst>
          </p:cNvPr>
          <p:cNvSpPr/>
          <p:nvPr/>
        </p:nvSpPr>
        <p:spPr>
          <a:xfrm>
            <a:off x="262069" y="6050142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xmlns="" id="{287BEA9F-9166-4871-A28C-3E39EA26F3EF}"/>
              </a:ext>
            </a:extLst>
          </p:cNvPr>
          <p:cNvSpPr/>
          <p:nvPr/>
        </p:nvSpPr>
        <p:spPr>
          <a:xfrm>
            <a:off x="382702" y="5730963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xmlns="" id="{EDAF6A55-818D-4911-A870-8529542BBFC8}"/>
              </a:ext>
            </a:extLst>
          </p:cNvPr>
          <p:cNvSpPr/>
          <p:nvPr/>
        </p:nvSpPr>
        <p:spPr>
          <a:xfrm>
            <a:off x="709611" y="560531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02" name="Picture 10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69CC04B-52CE-470D-8EB0-74E72901DE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51733"/>
            <a:ext cx="1538343" cy="1334278"/>
          </a:xfrm>
          <a:prstGeom prst="rect">
            <a:avLst/>
          </a:prstGeom>
        </p:spPr>
      </p:pic>
      <p:sp>
        <p:nvSpPr>
          <p:cNvPr id="103" name="Rectangle 102">
            <a:hlinkClick r:id="rId6" action="ppaction://hlinksldjump" tooltip="Retour"/>
            <a:extLst>
              <a:ext uri="{FF2B5EF4-FFF2-40B4-BE49-F238E27FC236}">
                <a16:creationId xmlns:a16="http://schemas.microsoft.com/office/drawing/2014/main" xmlns="" id="{F6D39F8A-F0C1-415E-AC28-6A67C619F407}"/>
              </a:ext>
            </a:extLst>
          </p:cNvPr>
          <p:cNvSpPr/>
          <p:nvPr/>
        </p:nvSpPr>
        <p:spPr>
          <a:xfrm>
            <a:off x="0" y="5415691"/>
            <a:ext cx="1538343" cy="1762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7F4B79E-4885-4EB4-9F51-BF8E17661A27}"/>
              </a:ext>
            </a:extLst>
          </p:cNvPr>
          <p:cNvSpPr/>
          <p:nvPr/>
        </p:nvSpPr>
        <p:spPr>
          <a:xfrm>
            <a:off x="3140242" y="0"/>
            <a:ext cx="9051758" cy="6858000"/>
          </a:xfrm>
          <a:prstGeom prst="rect">
            <a:avLst/>
          </a:prstGeom>
          <a:pattFill prst="wdDnDiag">
            <a:fgClr>
              <a:srgbClr val="3D4149"/>
            </a:fgClr>
            <a:bgClr>
              <a:schemeClr val="bg1"/>
            </a:bgClr>
          </a:pattFill>
          <a:ln w="38100">
            <a:solidFill>
              <a:srgbClr val="3D41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xmlns="" id="{BA4C33D5-82A0-4323-B834-969F355EF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454424"/>
              </p:ext>
            </p:extLst>
          </p:nvPr>
        </p:nvGraphicFramePr>
        <p:xfrm>
          <a:off x="3668823" y="143666"/>
          <a:ext cx="8207951" cy="64857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5185">
                  <a:extLst>
                    <a:ext uri="{9D8B030D-6E8A-4147-A177-3AD203B41FA5}">
                      <a16:colId xmlns:a16="http://schemas.microsoft.com/office/drawing/2014/main" xmlns="" val="2129084516"/>
                    </a:ext>
                  </a:extLst>
                </a:gridCol>
                <a:gridCol w="808616">
                  <a:extLst>
                    <a:ext uri="{9D8B030D-6E8A-4147-A177-3AD203B41FA5}">
                      <a16:colId xmlns:a16="http://schemas.microsoft.com/office/drawing/2014/main" xmlns="" val="2390170596"/>
                    </a:ext>
                  </a:extLst>
                </a:gridCol>
                <a:gridCol w="540535">
                  <a:extLst>
                    <a:ext uri="{9D8B030D-6E8A-4147-A177-3AD203B41FA5}">
                      <a16:colId xmlns:a16="http://schemas.microsoft.com/office/drawing/2014/main" xmlns="" val="2603867579"/>
                    </a:ext>
                  </a:extLst>
                </a:gridCol>
                <a:gridCol w="902227">
                  <a:extLst>
                    <a:ext uri="{9D8B030D-6E8A-4147-A177-3AD203B41FA5}">
                      <a16:colId xmlns:a16="http://schemas.microsoft.com/office/drawing/2014/main" xmlns="" val="3637924939"/>
                    </a:ext>
                  </a:extLst>
                </a:gridCol>
                <a:gridCol w="676122">
                  <a:extLst>
                    <a:ext uri="{9D8B030D-6E8A-4147-A177-3AD203B41FA5}">
                      <a16:colId xmlns:a16="http://schemas.microsoft.com/office/drawing/2014/main" xmlns="" val="246570216"/>
                    </a:ext>
                  </a:extLst>
                </a:gridCol>
                <a:gridCol w="622744">
                  <a:extLst>
                    <a:ext uri="{9D8B030D-6E8A-4147-A177-3AD203B41FA5}">
                      <a16:colId xmlns:a16="http://schemas.microsoft.com/office/drawing/2014/main" xmlns="" val="3885062817"/>
                    </a:ext>
                  </a:extLst>
                </a:gridCol>
                <a:gridCol w="623840">
                  <a:extLst>
                    <a:ext uri="{9D8B030D-6E8A-4147-A177-3AD203B41FA5}">
                      <a16:colId xmlns:a16="http://schemas.microsoft.com/office/drawing/2014/main" xmlns="" val="4063283848"/>
                    </a:ext>
                  </a:extLst>
                </a:gridCol>
                <a:gridCol w="823939">
                  <a:extLst>
                    <a:ext uri="{9D8B030D-6E8A-4147-A177-3AD203B41FA5}">
                      <a16:colId xmlns:a16="http://schemas.microsoft.com/office/drawing/2014/main" xmlns="" val="2561898582"/>
                    </a:ext>
                  </a:extLst>
                </a:gridCol>
                <a:gridCol w="635609">
                  <a:extLst>
                    <a:ext uri="{9D8B030D-6E8A-4147-A177-3AD203B41FA5}">
                      <a16:colId xmlns:a16="http://schemas.microsoft.com/office/drawing/2014/main" xmlns="" val="2883624457"/>
                    </a:ext>
                  </a:extLst>
                </a:gridCol>
                <a:gridCol w="600298">
                  <a:extLst>
                    <a:ext uri="{9D8B030D-6E8A-4147-A177-3AD203B41FA5}">
                      <a16:colId xmlns:a16="http://schemas.microsoft.com/office/drawing/2014/main" xmlns="" val="81743676"/>
                    </a:ext>
                  </a:extLst>
                </a:gridCol>
                <a:gridCol w="659152">
                  <a:extLst>
                    <a:ext uri="{9D8B030D-6E8A-4147-A177-3AD203B41FA5}">
                      <a16:colId xmlns:a16="http://schemas.microsoft.com/office/drawing/2014/main" xmlns="" val="2084744259"/>
                    </a:ext>
                  </a:extLst>
                </a:gridCol>
                <a:gridCol w="729684">
                  <a:extLst>
                    <a:ext uri="{9D8B030D-6E8A-4147-A177-3AD203B41FA5}">
                      <a16:colId xmlns:a16="http://schemas.microsoft.com/office/drawing/2014/main" xmlns="" val="3260173757"/>
                    </a:ext>
                  </a:extLst>
                </a:gridCol>
              </a:tblGrid>
              <a:tr h="4013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Année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Mois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Région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Ponctualité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 </a:t>
                      </a:r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moyenne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Année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Mois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Région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Ponctualité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 </a:t>
                      </a:r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moyenne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Année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Mois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Région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Ponctualité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 </a:t>
                      </a:r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Semibold" panose="020B0702040204020203" pitchFamily="34" charset="0"/>
                        </a:rPr>
                        <a:t>moyenne</a:t>
                      </a:r>
                      <a:endParaRPr lang="en-US" sz="1000">
                        <a:solidFill>
                          <a:schemeClr val="bg1"/>
                        </a:solidFill>
                        <a:latin typeface="Selawik Semibold" panose="020B07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4046155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January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January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86%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January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1148181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February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February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February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6382400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March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March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March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414248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April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91%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April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April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89%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7057687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83%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86%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712113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June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June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83%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June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6213268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July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July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86%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July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91%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3550835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August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August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January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91%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5309680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September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83%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September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81%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February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91%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941124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October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October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83%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March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92%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7975546"/>
                  </a:ext>
                </a:extLst>
              </a:tr>
              <a:tr h="192669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November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November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82%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April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91%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0165615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December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December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Bruxelles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89%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4571353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January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January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89%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June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3351448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February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89%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February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July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92%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7120730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March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89%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March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January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0019030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April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92%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April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89%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February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3388691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86%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March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35691264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June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June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86%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April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0928042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July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92%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July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86%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6877546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August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92%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August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91%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June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86%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3522022"/>
                  </a:ext>
                </a:extLst>
              </a:tr>
              <a:tr h="227480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September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September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2019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July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7924414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October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October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2900433"/>
                  </a:ext>
                </a:extLst>
              </a:tr>
              <a:tr h="227480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November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83%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November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566196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December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December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Flandres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91%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9114783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January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January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0228545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February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February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84%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6523608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March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March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5215557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April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89%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April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364698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May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83%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3897239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June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81%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June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78%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0735385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July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89%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July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84%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1809706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August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92%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August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8428858"/>
                  </a:ext>
                </a:extLst>
              </a:tr>
              <a:tr h="227480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September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84%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September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75%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7222198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October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78%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October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77%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6952819"/>
                  </a:ext>
                </a:extLst>
              </a:tr>
              <a:tr h="227480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November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76%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November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80%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0431926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2017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December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err="1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  <a:endParaRPr lang="en-US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83%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2018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December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Wallonie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>
                          <a:solidFill>
                            <a:schemeClr val="bg1"/>
                          </a:solidFill>
                          <a:latin typeface="Selawik Light" panose="020B0502040204020203" pitchFamily="34" charset="0"/>
                        </a:rPr>
                        <a:t>87%</a:t>
                      </a: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66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dirty="0">
                        <a:solidFill>
                          <a:schemeClr val="bg1"/>
                        </a:solidFill>
                        <a:latin typeface="Selawik Light" panose="020B0502040204020203" pitchFamily="34" charset="0"/>
                      </a:endParaRPr>
                    </a:p>
                  </a:txBody>
                  <a:tcPr marL="4897" marR="4897" marT="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4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6526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600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>
            <a:extLst>
              <a:ext uri="{FF2B5EF4-FFF2-40B4-BE49-F238E27FC236}">
                <a16:creationId xmlns:a16="http://schemas.microsoft.com/office/drawing/2014/main" xmlns="" id="{7F89CAB7-F69D-4978-AB1D-DCC07EBAB49D}"/>
              </a:ext>
            </a:extLst>
          </p:cNvPr>
          <p:cNvSpPr/>
          <p:nvPr/>
        </p:nvSpPr>
        <p:spPr>
          <a:xfrm>
            <a:off x="3071512" y="2214869"/>
            <a:ext cx="7384715" cy="4375802"/>
          </a:xfrm>
          <a:prstGeom prst="rect">
            <a:avLst/>
          </a:prstGeom>
          <a:pattFill prst="wdDnDiag">
            <a:fgClr>
              <a:srgbClr val="3D4149"/>
            </a:fgClr>
            <a:bgClr>
              <a:schemeClr val="bg1"/>
            </a:bgClr>
          </a:pattFill>
          <a:ln w="38100">
            <a:solidFill>
              <a:srgbClr val="3D41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CE663EC-2E26-4A32-AF7F-63429A469433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2397FFDE-DD2C-4E7C-BFA9-080199CDD52A}"/>
              </a:ext>
            </a:extLst>
          </p:cNvPr>
          <p:cNvSpPr/>
          <p:nvPr/>
        </p:nvSpPr>
        <p:spPr>
          <a:xfrm>
            <a:off x="3875510" y="40478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EBC8D9B-5840-4A3D-903D-E182DA0876C1}"/>
              </a:ext>
            </a:extLst>
          </p:cNvPr>
          <p:cNvSpPr/>
          <p:nvPr/>
        </p:nvSpPr>
        <p:spPr>
          <a:xfrm>
            <a:off x="4012969" y="70208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7B3579C0-684E-4CC5-BEFD-274764A0E62A}"/>
              </a:ext>
            </a:extLst>
          </p:cNvPr>
          <p:cNvSpPr/>
          <p:nvPr/>
        </p:nvSpPr>
        <p:spPr>
          <a:xfrm>
            <a:off x="3875510" y="102897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1D1D18F1-50A4-4FEB-ABAA-EF170C693C00}"/>
              </a:ext>
            </a:extLst>
          </p:cNvPr>
          <p:cNvSpPr/>
          <p:nvPr/>
        </p:nvSpPr>
        <p:spPr>
          <a:xfrm>
            <a:off x="3548601" y="1153976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4637D861-DABB-4F14-8D48-3598C498E02D}"/>
              </a:ext>
            </a:extLst>
          </p:cNvPr>
          <p:cNvSpPr/>
          <p:nvPr/>
        </p:nvSpPr>
        <p:spPr>
          <a:xfrm>
            <a:off x="3247688" y="1024074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30556805-5677-4120-B54E-0DC414F6EA48}"/>
              </a:ext>
            </a:extLst>
          </p:cNvPr>
          <p:cNvSpPr/>
          <p:nvPr/>
        </p:nvSpPr>
        <p:spPr>
          <a:xfrm>
            <a:off x="3110229" y="712157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26B4B7E4-D7FC-4127-A308-3AD8024025FB}"/>
              </a:ext>
            </a:extLst>
          </p:cNvPr>
          <p:cNvSpPr/>
          <p:nvPr/>
        </p:nvSpPr>
        <p:spPr>
          <a:xfrm>
            <a:off x="3230862" y="392978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12823DA8-1C96-4536-9690-8971BBDDD49B}"/>
              </a:ext>
            </a:extLst>
          </p:cNvPr>
          <p:cNvSpPr/>
          <p:nvPr/>
        </p:nvSpPr>
        <p:spPr>
          <a:xfrm>
            <a:off x="3557771" y="267329"/>
            <a:ext cx="137459" cy="137459"/>
          </a:xfrm>
          <a:prstGeom prst="ellipse">
            <a:avLst/>
          </a:prstGeom>
          <a:solidFill>
            <a:srgbClr val="6FE3C2"/>
          </a:solidFill>
          <a:ln>
            <a:solidFill>
              <a:srgbClr val="6FE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5" name="Picture 14" descr="A close up of a logo&#10;&#10;Description automatically generated">
            <a:hlinkClick r:id="rId3" action="ppaction://hlinksldjump"/>
            <a:extLst>
              <a:ext uri="{FF2B5EF4-FFF2-40B4-BE49-F238E27FC236}">
                <a16:creationId xmlns:a16="http://schemas.microsoft.com/office/drawing/2014/main" xmlns="" id="{A6D362EE-5765-4662-AA5C-81A1382A38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8158" y="113747"/>
            <a:ext cx="1538343" cy="1334278"/>
          </a:xfrm>
          <a:prstGeom prst="rect">
            <a:avLst/>
          </a:prstGeom>
        </p:spPr>
      </p:pic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7B79AB1-F652-44E1-884E-3B81EFAEDB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369"/>
          <a:stretch/>
        </p:blipFill>
        <p:spPr>
          <a:xfrm>
            <a:off x="6979350" y="-1329434"/>
            <a:ext cx="5791854" cy="4206716"/>
          </a:xfrm>
          <a:prstGeom prst="rect">
            <a:avLst/>
          </a:prstGeom>
        </p:spPr>
      </p:pic>
      <p:pic>
        <p:nvPicPr>
          <p:cNvPr id="77" name="Picture 76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A17A6987-6B76-4FE0-B981-0EBD1D2D95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59" y="361550"/>
            <a:ext cx="2432570" cy="2319706"/>
          </a:xfrm>
          <a:prstGeom prst="rect">
            <a:avLst/>
          </a:prstGeom>
        </p:spPr>
      </p:pic>
      <p:pic>
        <p:nvPicPr>
          <p:cNvPr id="1028" name="Picture 4" descr="Znalezione obrazy dla zapytania gps point png">
            <a:extLst>
              <a:ext uri="{FF2B5EF4-FFF2-40B4-BE49-F238E27FC236}">
                <a16:creationId xmlns:a16="http://schemas.microsoft.com/office/drawing/2014/main" xmlns="" id="{F56DB929-A77B-4D9D-A402-45D8B606F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547" y="1456646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Znalezione obrazy dla zapytania gps point png">
            <a:extLst>
              <a:ext uri="{FF2B5EF4-FFF2-40B4-BE49-F238E27FC236}">
                <a16:creationId xmlns:a16="http://schemas.microsoft.com/office/drawing/2014/main" xmlns="" id="{1B8258A5-26B0-499A-B648-6D9D20926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001" y="1234337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Znalezione obrazy dla zapytania gps point png">
            <a:extLst>
              <a:ext uri="{FF2B5EF4-FFF2-40B4-BE49-F238E27FC236}">
                <a16:creationId xmlns:a16="http://schemas.microsoft.com/office/drawing/2014/main" xmlns="" id="{980B896C-2BBF-40EE-91EB-B36744BA8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320" y="1002632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Znalezione obrazy dla zapytania gps point png">
            <a:extLst>
              <a:ext uri="{FF2B5EF4-FFF2-40B4-BE49-F238E27FC236}">
                <a16:creationId xmlns:a16="http://schemas.microsoft.com/office/drawing/2014/main" xmlns="" id="{950E8732-AA21-4DC3-9416-FA46859E2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234" y="890747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4" descr="Znalezione obrazy dla zapytania gps point png">
            <a:extLst>
              <a:ext uri="{FF2B5EF4-FFF2-40B4-BE49-F238E27FC236}">
                <a16:creationId xmlns:a16="http://schemas.microsoft.com/office/drawing/2014/main" xmlns="" id="{B58302A2-D7A2-462C-A7F0-A948FE728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477" y="1159007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Znalezione obrazy dla zapytania gps point png">
            <a:extLst>
              <a:ext uri="{FF2B5EF4-FFF2-40B4-BE49-F238E27FC236}">
                <a16:creationId xmlns:a16="http://schemas.microsoft.com/office/drawing/2014/main" xmlns="" id="{64F894D9-8A46-4E3A-AB8C-D9B4B630D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876" y="670760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Znalezione obrazy dla zapytania gps point png">
            <a:extLst>
              <a:ext uri="{FF2B5EF4-FFF2-40B4-BE49-F238E27FC236}">
                <a16:creationId xmlns:a16="http://schemas.microsoft.com/office/drawing/2014/main" xmlns="" id="{354D5A72-47AF-46A4-B71A-2044971C5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8566" y="560920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 descr="Znalezione obrazy dla zapytania gps point png">
            <a:extLst>
              <a:ext uri="{FF2B5EF4-FFF2-40B4-BE49-F238E27FC236}">
                <a16:creationId xmlns:a16="http://schemas.microsoft.com/office/drawing/2014/main" xmlns="" id="{897C6F08-D002-476F-BF2A-CCADA9696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2179" y="598129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Znalezione obrazy dla zapytania gps point png">
            <a:extLst>
              <a:ext uri="{FF2B5EF4-FFF2-40B4-BE49-F238E27FC236}">
                <a16:creationId xmlns:a16="http://schemas.microsoft.com/office/drawing/2014/main" xmlns="" id="{23E1B8D0-D601-40BA-98BA-81ABE6307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643" y="359315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Znalezione obrazy dla zapytania gps point png">
            <a:extLst>
              <a:ext uri="{FF2B5EF4-FFF2-40B4-BE49-F238E27FC236}">
                <a16:creationId xmlns:a16="http://schemas.microsoft.com/office/drawing/2014/main" xmlns="" id="{5585217D-A8A2-499D-ABFD-C10FEB44B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6423" y="262039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" descr="Znalezione obrazy dla zapytania gps point png">
            <a:extLst>
              <a:ext uri="{FF2B5EF4-FFF2-40B4-BE49-F238E27FC236}">
                <a16:creationId xmlns:a16="http://schemas.microsoft.com/office/drawing/2014/main" xmlns="" id="{4EC42C6A-765A-47F1-9309-8C7F9F1A5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840" y="417076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Znalezione obrazy dla zapytania gps point png">
            <a:extLst>
              <a:ext uri="{FF2B5EF4-FFF2-40B4-BE49-F238E27FC236}">
                <a16:creationId xmlns:a16="http://schemas.microsoft.com/office/drawing/2014/main" xmlns="" id="{8EB6E7B6-1274-470C-BBD2-91BDED09D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333" y="897856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Znalezione obrazy dla zapytania gps point png">
            <a:extLst>
              <a:ext uri="{FF2B5EF4-FFF2-40B4-BE49-F238E27FC236}">
                <a16:creationId xmlns:a16="http://schemas.microsoft.com/office/drawing/2014/main" xmlns="" id="{25599D1A-4111-4BE7-8EA9-A46AF191D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533" y="890747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4" descr="Znalezione obrazy dla zapytania gps point png">
            <a:extLst>
              <a:ext uri="{FF2B5EF4-FFF2-40B4-BE49-F238E27FC236}">
                <a16:creationId xmlns:a16="http://schemas.microsoft.com/office/drawing/2014/main" xmlns="" id="{080CF551-1F40-446F-95CA-7F34735F0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409" y="1346409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4" descr="Znalezione obrazy dla zapytania gps point png">
            <a:extLst>
              <a:ext uri="{FF2B5EF4-FFF2-40B4-BE49-F238E27FC236}">
                <a16:creationId xmlns:a16="http://schemas.microsoft.com/office/drawing/2014/main" xmlns="" id="{F3D1AF5C-C404-4052-9DBB-3D266A21A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292" y="1358609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 descr="Znalezione obrazy dla zapytania gps point png">
            <a:extLst>
              <a:ext uri="{FF2B5EF4-FFF2-40B4-BE49-F238E27FC236}">
                <a16:creationId xmlns:a16="http://schemas.microsoft.com/office/drawing/2014/main" xmlns="" id="{84CD78E5-619D-4FF1-AD23-7A09BDB79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111" y="1576367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4" descr="Znalezione obrazy dla zapytania gps point png">
            <a:extLst>
              <a:ext uri="{FF2B5EF4-FFF2-40B4-BE49-F238E27FC236}">
                <a16:creationId xmlns:a16="http://schemas.microsoft.com/office/drawing/2014/main" xmlns="" id="{982E9F5B-771E-4EA2-B0A7-19080B8A2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796" y="1129561"/>
            <a:ext cx="153914" cy="2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CF4E2C5-3BCE-468F-8966-05F038002A02}"/>
              </a:ext>
            </a:extLst>
          </p:cNvPr>
          <p:cNvSpPr txBox="1"/>
          <p:nvPr/>
        </p:nvSpPr>
        <p:spPr>
          <a:xfrm>
            <a:off x="11384421" y="1063982"/>
            <a:ext cx="15004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10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EC71C323-ABA9-4173-9D4A-8E4E0BAB5D41}"/>
              </a:ext>
            </a:extLst>
          </p:cNvPr>
          <p:cNvSpPr txBox="1"/>
          <p:nvPr/>
        </p:nvSpPr>
        <p:spPr>
          <a:xfrm>
            <a:off x="11145561" y="922434"/>
            <a:ext cx="15004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8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65D6A31C-72C6-4013-A160-D0F06F9FAAE8}"/>
              </a:ext>
            </a:extLst>
          </p:cNvPr>
          <p:cNvSpPr txBox="1"/>
          <p:nvPr/>
        </p:nvSpPr>
        <p:spPr>
          <a:xfrm>
            <a:off x="8955797" y="433280"/>
            <a:ext cx="15004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9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3C474352-432E-4FE5-B620-80BC110524F3}"/>
              </a:ext>
            </a:extLst>
          </p:cNvPr>
          <p:cNvSpPr txBox="1"/>
          <p:nvPr/>
        </p:nvSpPr>
        <p:spPr>
          <a:xfrm>
            <a:off x="8697554" y="940725"/>
            <a:ext cx="15004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5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2C85182A-D689-4CA8-B950-AA384D3189A4}"/>
              </a:ext>
            </a:extLst>
          </p:cNvPr>
          <p:cNvSpPr txBox="1"/>
          <p:nvPr/>
        </p:nvSpPr>
        <p:spPr>
          <a:xfrm>
            <a:off x="8197209" y="990177"/>
            <a:ext cx="15004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2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DD762586-1E10-4B90-B60F-FBD78A9C9AF1}"/>
              </a:ext>
            </a:extLst>
          </p:cNvPr>
          <p:cNvSpPr txBox="1"/>
          <p:nvPr/>
        </p:nvSpPr>
        <p:spPr>
          <a:xfrm>
            <a:off x="8221841" y="1397995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3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3F1D8149-40F0-42D2-B853-E4E75984FB9B}"/>
              </a:ext>
            </a:extLst>
          </p:cNvPr>
          <p:cNvSpPr txBox="1"/>
          <p:nvPr/>
        </p:nvSpPr>
        <p:spPr>
          <a:xfrm>
            <a:off x="8527834" y="1425164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CC98089-384C-460F-B4E1-1C43794EB826}"/>
              </a:ext>
            </a:extLst>
          </p:cNvPr>
          <p:cNvSpPr txBox="1"/>
          <p:nvPr/>
        </p:nvSpPr>
        <p:spPr>
          <a:xfrm>
            <a:off x="8896246" y="1532738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15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642529D1-8771-4D76-BBA1-77FDFC84FBF0}"/>
              </a:ext>
            </a:extLst>
          </p:cNvPr>
          <p:cNvSpPr txBox="1"/>
          <p:nvPr/>
        </p:nvSpPr>
        <p:spPr>
          <a:xfrm>
            <a:off x="9819682" y="1436392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6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F3B4686E-0540-42B5-B1BD-24AED29DDF8D}"/>
              </a:ext>
            </a:extLst>
          </p:cNvPr>
          <p:cNvSpPr txBox="1"/>
          <p:nvPr/>
        </p:nvSpPr>
        <p:spPr>
          <a:xfrm>
            <a:off x="9970206" y="1203550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12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383E47C1-CB64-4981-B89C-32642090E123}"/>
              </a:ext>
            </a:extLst>
          </p:cNvPr>
          <p:cNvSpPr txBox="1"/>
          <p:nvPr/>
        </p:nvSpPr>
        <p:spPr>
          <a:xfrm>
            <a:off x="9548568" y="861134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14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FA9F82CA-0888-4BF0-8505-94CDBD618C3D}"/>
              </a:ext>
            </a:extLst>
          </p:cNvPr>
          <p:cNvSpPr txBox="1"/>
          <p:nvPr/>
        </p:nvSpPr>
        <p:spPr>
          <a:xfrm>
            <a:off x="10037747" y="880311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13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B8DEEEB9-A7A1-488B-BD29-E6134726EE17}"/>
              </a:ext>
            </a:extLst>
          </p:cNvPr>
          <p:cNvSpPr txBox="1"/>
          <p:nvPr/>
        </p:nvSpPr>
        <p:spPr>
          <a:xfrm>
            <a:off x="9952234" y="541843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18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0367A0E4-19A0-4E94-94DB-FEBD9DFB6FBD}"/>
              </a:ext>
            </a:extLst>
          </p:cNvPr>
          <p:cNvSpPr txBox="1"/>
          <p:nvPr/>
        </p:nvSpPr>
        <p:spPr>
          <a:xfrm>
            <a:off x="10313332" y="815200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16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A96EF3B8-7BEB-4214-8654-73BB80608F2B}"/>
              </a:ext>
            </a:extLst>
          </p:cNvPr>
          <p:cNvSpPr txBox="1"/>
          <p:nvPr/>
        </p:nvSpPr>
        <p:spPr>
          <a:xfrm>
            <a:off x="10579146" y="583994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4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69020B30-02B0-4217-8E3C-7BFA5EB58930}"/>
              </a:ext>
            </a:extLst>
          </p:cNvPr>
          <p:cNvSpPr txBox="1"/>
          <p:nvPr/>
        </p:nvSpPr>
        <p:spPr>
          <a:xfrm>
            <a:off x="10172226" y="313146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17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113743D1-6C9E-4B4B-AAAD-B527173ADA2D}"/>
              </a:ext>
            </a:extLst>
          </p:cNvPr>
          <p:cNvSpPr txBox="1"/>
          <p:nvPr/>
        </p:nvSpPr>
        <p:spPr>
          <a:xfrm>
            <a:off x="10666093" y="275259"/>
            <a:ext cx="373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Selawik Semibold" panose="020B0702040204020203" pitchFamily="34" charset="0"/>
              </a:rPr>
              <a:t>7</a:t>
            </a:r>
            <a:endParaRPr lang="x-none" sz="105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7910BE34-19E4-4F37-8B3B-FF675F132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600491"/>
              </p:ext>
            </p:extLst>
          </p:nvPr>
        </p:nvGraphicFramePr>
        <p:xfrm>
          <a:off x="3162132" y="2335879"/>
          <a:ext cx="7174702" cy="41252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9188">
                  <a:extLst>
                    <a:ext uri="{9D8B030D-6E8A-4147-A177-3AD203B41FA5}">
                      <a16:colId xmlns:a16="http://schemas.microsoft.com/office/drawing/2014/main" xmlns="" val="2212425060"/>
                    </a:ext>
                  </a:extLst>
                </a:gridCol>
                <a:gridCol w="1876462">
                  <a:extLst>
                    <a:ext uri="{9D8B030D-6E8A-4147-A177-3AD203B41FA5}">
                      <a16:colId xmlns:a16="http://schemas.microsoft.com/office/drawing/2014/main" xmlns="" val="430043083"/>
                    </a:ext>
                  </a:extLst>
                </a:gridCol>
                <a:gridCol w="1009188">
                  <a:extLst>
                    <a:ext uri="{9D8B030D-6E8A-4147-A177-3AD203B41FA5}">
                      <a16:colId xmlns:a16="http://schemas.microsoft.com/office/drawing/2014/main" xmlns="" val="3814531285"/>
                    </a:ext>
                  </a:extLst>
                </a:gridCol>
                <a:gridCol w="1871205">
                  <a:extLst>
                    <a:ext uri="{9D8B030D-6E8A-4147-A177-3AD203B41FA5}">
                      <a16:colId xmlns:a16="http://schemas.microsoft.com/office/drawing/2014/main" xmlns="" val="3529423332"/>
                    </a:ext>
                  </a:extLst>
                </a:gridCol>
                <a:gridCol w="1408659">
                  <a:extLst>
                    <a:ext uri="{9D8B030D-6E8A-4147-A177-3AD203B41FA5}">
                      <a16:colId xmlns:a16="http://schemas.microsoft.com/office/drawing/2014/main" xmlns="" val="1325567008"/>
                    </a:ext>
                  </a:extLst>
                </a:gridCol>
              </a:tblGrid>
              <a:tr h="342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 err="1">
                          <a:effectLst/>
                        </a:rPr>
                        <a:t>Nummer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Avg number of Bicycles per day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Stad</a:t>
                      </a:r>
                      <a:r>
                        <a:rPr lang="en-US" sz="1000" u="none" strike="noStrike" dirty="0">
                          <a:effectLst/>
                        </a:rPr>
                        <a:t>: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Oorsprong</a:t>
                      </a:r>
                      <a:r>
                        <a:rPr lang="en-US" sz="1000" u="none" strike="noStrike" dirty="0">
                          <a:effectLst/>
                        </a:rPr>
                        <a:t>: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Bestemming: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846794134"/>
                  </a:ext>
                </a:extLst>
              </a:tr>
              <a:tr h="301036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1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75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Gaasbeek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Sint-Kwintens-Lennik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Vlezenbeek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193178548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2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108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Affligem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Essene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Teralfene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600843361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3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136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Gooik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OLV Lombeek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Neigem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688647317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4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161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Holsbeek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Sint-Pieters-Rode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Houwaart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415685669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5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181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Asse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Asse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Zellik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824399160"/>
                  </a:ext>
                </a:extLst>
              </a:tr>
              <a:tr h="301036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6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209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Hoeilaart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Hoeilaart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Watermaal-Bosvoorde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27873855"/>
                  </a:ext>
                </a:extLst>
              </a:tr>
              <a:tr h="301036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7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223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Tremelo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Naar Cycling Center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106274741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8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230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Drieslinter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Drieslinter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Budingen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610968356"/>
                  </a:ext>
                </a:extLst>
              </a:tr>
              <a:tr h="301036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9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248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Londerzeel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Londerzeel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Opwijk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792509885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10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262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Drieslinter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Drieslinter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Zoutleeuw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133522526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11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303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Zemst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Vilvoorde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Eppegem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145409234"/>
                  </a:ext>
                </a:extLst>
              </a:tr>
              <a:tr h="301036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11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563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Zemst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Kapelle-Op-Den-Bos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Humbeek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382026133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12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570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Tervuren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Vossem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Tervuren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607903870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14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605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Nossegem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u="none" strike="noStrike">
                          <a:effectLst/>
                        </a:rPr>
                        <a:t>52</a:t>
                      </a:r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u="none" strike="noStrike">
                          <a:effectLst/>
                        </a:rPr>
                        <a:t>53</a:t>
                      </a:r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735508698"/>
                  </a:ext>
                </a:extLst>
              </a:tr>
              <a:tr h="225507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15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614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Sint-Pieters-Leeuw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Anderlecht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641548403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16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654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Wilsele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Herent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Wilsele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930756909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17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673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Werchter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Haacht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Aarschot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47414842"/>
                  </a:ext>
                </a:extLst>
              </a:tr>
              <a:tr h="171043"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>
                          <a:effectLst/>
                        </a:rPr>
                        <a:t>18</a:t>
                      </a:r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1000" b="1" u="none" strike="noStrike" dirty="0">
                          <a:effectLst/>
                        </a:rPr>
                        <a:t>740</a:t>
                      </a:r>
                      <a:endParaRPr lang="x-non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Herent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Tildonk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Wijgmaal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753203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0669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xmlns="" id="{BFEE3522-5375-4175-AEA7-85754DD600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781" y="859172"/>
            <a:ext cx="9441711" cy="4544704"/>
          </a:xfrm>
          <a:prstGeom prst="rect">
            <a:avLst/>
          </a:prstGeom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D22A5BE-D566-457E-A635-D44F003A2D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287" y="569789"/>
            <a:ext cx="2537538" cy="19032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976780D-ADD0-4DAC-B776-BBF5DE87689F}"/>
              </a:ext>
            </a:extLst>
          </p:cNvPr>
          <p:cNvSpPr/>
          <p:nvPr/>
        </p:nvSpPr>
        <p:spPr>
          <a:xfrm>
            <a:off x="255309" y="217656"/>
            <a:ext cx="2607494" cy="260749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B830726-AD5F-4872-A42D-A46184732F99}"/>
              </a:ext>
            </a:extLst>
          </p:cNvPr>
          <p:cNvSpPr/>
          <p:nvPr/>
        </p:nvSpPr>
        <p:spPr>
          <a:xfrm>
            <a:off x="5657097" y="106326"/>
            <a:ext cx="6432121" cy="733646"/>
          </a:xfrm>
          <a:custGeom>
            <a:avLst/>
            <a:gdLst>
              <a:gd name="connsiteX0" fmla="*/ 0 w 6432121"/>
              <a:gd name="connsiteY0" fmla="*/ 0 h 733646"/>
              <a:gd name="connsiteX1" fmla="*/ 514570 w 6432121"/>
              <a:gd name="connsiteY1" fmla="*/ 0 h 733646"/>
              <a:gd name="connsiteX2" fmla="*/ 1222103 w 6432121"/>
              <a:gd name="connsiteY2" fmla="*/ 0 h 733646"/>
              <a:gd name="connsiteX3" fmla="*/ 1800994 w 6432121"/>
              <a:gd name="connsiteY3" fmla="*/ 0 h 733646"/>
              <a:gd name="connsiteX4" fmla="*/ 2508527 w 6432121"/>
              <a:gd name="connsiteY4" fmla="*/ 0 h 733646"/>
              <a:gd name="connsiteX5" fmla="*/ 3280382 w 6432121"/>
              <a:gd name="connsiteY5" fmla="*/ 0 h 733646"/>
              <a:gd name="connsiteX6" fmla="*/ 3794951 w 6432121"/>
              <a:gd name="connsiteY6" fmla="*/ 0 h 733646"/>
              <a:gd name="connsiteX7" fmla="*/ 4245200 w 6432121"/>
              <a:gd name="connsiteY7" fmla="*/ 0 h 733646"/>
              <a:gd name="connsiteX8" fmla="*/ 4759770 w 6432121"/>
              <a:gd name="connsiteY8" fmla="*/ 0 h 733646"/>
              <a:gd name="connsiteX9" fmla="*/ 5338660 w 6432121"/>
              <a:gd name="connsiteY9" fmla="*/ 0 h 733646"/>
              <a:gd name="connsiteX10" fmla="*/ 6432121 w 6432121"/>
              <a:gd name="connsiteY10" fmla="*/ 0 h 733646"/>
              <a:gd name="connsiteX11" fmla="*/ 6432121 w 6432121"/>
              <a:gd name="connsiteY11" fmla="*/ 352150 h 733646"/>
              <a:gd name="connsiteX12" fmla="*/ 6432121 w 6432121"/>
              <a:gd name="connsiteY12" fmla="*/ 733646 h 733646"/>
              <a:gd name="connsiteX13" fmla="*/ 5788909 w 6432121"/>
              <a:gd name="connsiteY13" fmla="*/ 733646 h 733646"/>
              <a:gd name="connsiteX14" fmla="*/ 5210018 w 6432121"/>
              <a:gd name="connsiteY14" fmla="*/ 733646 h 733646"/>
              <a:gd name="connsiteX15" fmla="*/ 4759770 w 6432121"/>
              <a:gd name="connsiteY15" fmla="*/ 733646 h 733646"/>
              <a:gd name="connsiteX16" fmla="*/ 3987915 w 6432121"/>
              <a:gd name="connsiteY16" fmla="*/ 733646 h 733646"/>
              <a:gd name="connsiteX17" fmla="*/ 3409024 w 6432121"/>
              <a:gd name="connsiteY17" fmla="*/ 733646 h 733646"/>
              <a:gd name="connsiteX18" fmla="*/ 2765812 w 6432121"/>
              <a:gd name="connsiteY18" fmla="*/ 733646 h 733646"/>
              <a:gd name="connsiteX19" fmla="*/ 2122600 w 6432121"/>
              <a:gd name="connsiteY19" fmla="*/ 733646 h 733646"/>
              <a:gd name="connsiteX20" fmla="*/ 1672351 w 6432121"/>
              <a:gd name="connsiteY20" fmla="*/ 733646 h 733646"/>
              <a:gd name="connsiteX21" fmla="*/ 1029139 w 6432121"/>
              <a:gd name="connsiteY21" fmla="*/ 733646 h 733646"/>
              <a:gd name="connsiteX22" fmla="*/ 0 w 6432121"/>
              <a:gd name="connsiteY22" fmla="*/ 733646 h 733646"/>
              <a:gd name="connsiteX23" fmla="*/ 0 w 6432121"/>
              <a:gd name="connsiteY23" fmla="*/ 381496 h 733646"/>
              <a:gd name="connsiteX24" fmla="*/ 0 w 6432121"/>
              <a:gd name="connsiteY24" fmla="*/ 0 h 73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32121" h="733646" fill="none" extrusionOk="0">
                <a:moveTo>
                  <a:pt x="0" y="0"/>
                </a:moveTo>
                <a:cubicBezTo>
                  <a:pt x="213625" y="21567"/>
                  <a:pt x="331389" y="-13243"/>
                  <a:pt x="514570" y="0"/>
                </a:cubicBezTo>
                <a:cubicBezTo>
                  <a:pt x="697751" y="13243"/>
                  <a:pt x="896124" y="20751"/>
                  <a:pt x="1222103" y="0"/>
                </a:cubicBezTo>
                <a:cubicBezTo>
                  <a:pt x="1548082" y="-20751"/>
                  <a:pt x="1569834" y="25386"/>
                  <a:pt x="1800994" y="0"/>
                </a:cubicBezTo>
                <a:cubicBezTo>
                  <a:pt x="2032154" y="-25386"/>
                  <a:pt x="2193071" y="-18601"/>
                  <a:pt x="2508527" y="0"/>
                </a:cubicBezTo>
                <a:cubicBezTo>
                  <a:pt x="2823983" y="18601"/>
                  <a:pt x="2988501" y="37955"/>
                  <a:pt x="3280382" y="0"/>
                </a:cubicBezTo>
                <a:cubicBezTo>
                  <a:pt x="3572264" y="-37955"/>
                  <a:pt x="3655484" y="-18344"/>
                  <a:pt x="3794951" y="0"/>
                </a:cubicBezTo>
                <a:cubicBezTo>
                  <a:pt x="3934418" y="18344"/>
                  <a:pt x="4032760" y="6776"/>
                  <a:pt x="4245200" y="0"/>
                </a:cubicBezTo>
                <a:cubicBezTo>
                  <a:pt x="4457640" y="-6776"/>
                  <a:pt x="4523809" y="-4815"/>
                  <a:pt x="4759770" y="0"/>
                </a:cubicBezTo>
                <a:cubicBezTo>
                  <a:pt x="4995731" y="4815"/>
                  <a:pt x="5138951" y="22990"/>
                  <a:pt x="5338660" y="0"/>
                </a:cubicBezTo>
                <a:cubicBezTo>
                  <a:pt x="5538369" y="-22990"/>
                  <a:pt x="6194971" y="12043"/>
                  <a:pt x="6432121" y="0"/>
                </a:cubicBezTo>
                <a:cubicBezTo>
                  <a:pt x="6428202" y="154093"/>
                  <a:pt x="6420436" y="251650"/>
                  <a:pt x="6432121" y="352150"/>
                </a:cubicBezTo>
                <a:cubicBezTo>
                  <a:pt x="6443807" y="452650"/>
                  <a:pt x="6447197" y="566771"/>
                  <a:pt x="6432121" y="733646"/>
                </a:cubicBezTo>
                <a:cubicBezTo>
                  <a:pt x="6135508" y="738449"/>
                  <a:pt x="5998002" y="723481"/>
                  <a:pt x="5788909" y="733646"/>
                </a:cubicBezTo>
                <a:cubicBezTo>
                  <a:pt x="5579816" y="743811"/>
                  <a:pt x="5398517" y="756893"/>
                  <a:pt x="5210018" y="733646"/>
                </a:cubicBezTo>
                <a:cubicBezTo>
                  <a:pt x="5021519" y="710399"/>
                  <a:pt x="4938254" y="735568"/>
                  <a:pt x="4759770" y="733646"/>
                </a:cubicBezTo>
                <a:cubicBezTo>
                  <a:pt x="4581286" y="731724"/>
                  <a:pt x="4242491" y="752687"/>
                  <a:pt x="3987915" y="733646"/>
                </a:cubicBezTo>
                <a:cubicBezTo>
                  <a:pt x="3733340" y="714605"/>
                  <a:pt x="3689980" y="756429"/>
                  <a:pt x="3409024" y="733646"/>
                </a:cubicBezTo>
                <a:cubicBezTo>
                  <a:pt x="3128068" y="710863"/>
                  <a:pt x="3009173" y="713017"/>
                  <a:pt x="2765812" y="733646"/>
                </a:cubicBezTo>
                <a:cubicBezTo>
                  <a:pt x="2522451" y="754275"/>
                  <a:pt x="2262798" y="715820"/>
                  <a:pt x="2122600" y="733646"/>
                </a:cubicBezTo>
                <a:cubicBezTo>
                  <a:pt x="1982402" y="751472"/>
                  <a:pt x="1808070" y="719869"/>
                  <a:pt x="1672351" y="733646"/>
                </a:cubicBezTo>
                <a:cubicBezTo>
                  <a:pt x="1536632" y="747423"/>
                  <a:pt x="1165306" y="713747"/>
                  <a:pt x="1029139" y="733646"/>
                </a:cubicBezTo>
                <a:cubicBezTo>
                  <a:pt x="892972" y="753545"/>
                  <a:pt x="300578" y="690336"/>
                  <a:pt x="0" y="733646"/>
                </a:cubicBezTo>
                <a:cubicBezTo>
                  <a:pt x="-13265" y="587307"/>
                  <a:pt x="-13213" y="530732"/>
                  <a:pt x="0" y="381496"/>
                </a:cubicBezTo>
                <a:cubicBezTo>
                  <a:pt x="13213" y="232260"/>
                  <a:pt x="6589" y="122460"/>
                  <a:pt x="0" y="0"/>
                </a:cubicBezTo>
                <a:close/>
              </a:path>
              <a:path w="6432121" h="733646" stroke="0" extrusionOk="0">
                <a:moveTo>
                  <a:pt x="0" y="0"/>
                </a:moveTo>
                <a:cubicBezTo>
                  <a:pt x="261816" y="-29657"/>
                  <a:pt x="352064" y="4205"/>
                  <a:pt x="643212" y="0"/>
                </a:cubicBezTo>
                <a:cubicBezTo>
                  <a:pt x="934360" y="-4205"/>
                  <a:pt x="1180459" y="18697"/>
                  <a:pt x="1415067" y="0"/>
                </a:cubicBezTo>
                <a:cubicBezTo>
                  <a:pt x="1649676" y="-18697"/>
                  <a:pt x="1914201" y="22916"/>
                  <a:pt x="2186921" y="0"/>
                </a:cubicBezTo>
                <a:cubicBezTo>
                  <a:pt x="2459641" y="-22916"/>
                  <a:pt x="2435477" y="11126"/>
                  <a:pt x="2637170" y="0"/>
                </a:cubicBezTo>
                <a:cubicBezTo>
                  <a:pt x="2838863" y="-11126"/>
                  <a:pt x="3223259" y="-37711"/>
                  <a:pt x="3409024" y="0"/>
                </a:cubicBezTo>
                <a:cubicBezTo>
                  <a:pt x="3594789" y="37711"/>
                  <a:pt x="3789048" y="-22885"/>
                  <a:pt x="4116557" y="0"/>
                </a:cubicBezTo>
                <a:cubicBezTo>
                  <a:pt x="4444066" y="22885"/>
                  <a:pt x="4603016" y="-2187"/>
                  <a:pt x="4888412" y="0"/>
                </a:cubicBezTo>
                <a:cubicBezTo>
                  <a:pt x="5173809" y="2187"/>
                  <a:pt x="5257495" y="28314"/>
                  <a:pt x="5531624" y="0"/>
                </a:cubicBezTo>
                <a:cubicBezTo>
                  <a:pt x="5805753" y="-28314"/>
                  <a:pt x="6233642" y="-44758"/>
                  <a:pt x="6432121" y="0"/>
                </a:cubicBezTo>
                <a:cubicBezTo>
                  <a:pt x="6447094" y="156977"/>
                  <a:pt x="6450452" y="277388"/>
                  <a:pt x="6432121" y="381496"/>
                </a:cubicBezTo>
                <a:cubicBezTo>
                  <a:pt x="6413790" y="485604"/>
                  <a:pt x="6417846" y="628537"/>
                  <a:pt x="6432121" y="733646"/>
                </a:cubicBezTo>
                <a:cubicBezTo>
                  <a:pt x="6250534" y="732299"/>
                  <a:pt x="6199633" y="729520"/>
                  <a:pt x="5981873" y="733646"/>
                </a:cubicBezTo>
                <a:cubicBezTo>
                  <a:pt x="5764113" y="737772"/>
                  <a:pt x="5456332" y="724447"/>
                  <a:pt x="5210018" y="733646"/>
                </a:cubicBezTo>
                <a:cubicBezTo>
                  <a:pt x="4963705" y="742845"/>
                  <a:pt x="4838209" y="750928"/>
                  <a:pt x="4631127" y="733646"/>
                </a:cubicBezTo>
                <a:cubicBezTo>
                  <a:pt x="4424045" y="716364"/>
                  <a:pt x="4186894" y="745857"/>
                  <a:pt x="3923594" y="733646"/>
                </a:cubicBezTo>
                <a:cubicBezTo>
                  <a:pt x="3660294" y="721435"/>
                  <a:pt x="3464064" y="744145"/>
                  <a:pt x="3344703" y="733646"/>
                </a:cubicBezTo>
                <a:cubicBezTo>
                  <a:pt x="3225342" y="723147"/>
                  <a:pt x="2957257" y="713711"/>
                  <a:pt x="2765812" y="733646"/>
                </a:cubicBezTo>
                <a:cubicBezTo>
                  <a:pt x="2574367" y="753581"/>
                  <a:pt x="2317105" y="736999"/>
                  <a:pt x="2122600" y="733646"/>
                </a:cubicBezTo>
                <a:cubicBezTo>
                  <a:pt x="1928095" y="730293"/>
                  <a:pt x="1737658" y="758781"/>
                  <a:pt x="1479388" y="733646"/>
                </a:cubicBezTo>
                <a:cubicBezTo>
                  <a:pt x="1221118" y="708511"/>
                  <a:pt x="1074507" y="720386"/>
                  <a:pt x="900497" y="733646"/>
                </a:cubicBezTo>
                <a:cubicBezTo>
                  <a:pt x="726487" y="746906"/>
                  <a:pt x="310411" y="752971"/>
                  <a:pt x="0" y="733646"/>
                </a:cubicBezTo>
                <a:cubicBezTo>
                  <a:pt x="-16785" y="598978"/>
                  <a:pt x="6492" y="537656"/>
                  <a:pt x="0" y="374159"/>
                </a:cubicBezTo>
                <a:cubicBezTo>
                  <a:pt x="-6492" y="210662"/>
                  <a:pt x="-15042" y="9952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433031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42494E7-7D22-4E76-8FCC-81F7FD0F34BE}"/>
              </a:ext>
            </a:extLst>
          </p:cNvPr>
          <p:cNvSpPr txBox="1"/>
          <p:nvPr/>
        </p:nvSpPr>
        <p:spPr>
          <a:xfrm>
            <a:off x="6002212" y="58628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1</a:t>
            </a:r>
            <a:endParaRPr lang="x-none" sz="2400" b="1">
              <a:solidFill>
                <a:schemeClr val="tx1">
                  <a:lumMod val="85000"/>
                  <a:lumOff val="15000"/>
                </a:schemeClr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008F66D-2CBF-4354-9D39-57B1E3AC6750}"/>
              </a:ext>
            </a:extLst>
          </p:cNvPr>
          <p:cNvSpPr txBox="1"/>
          <p:nvPr/>
        </p:nvSpPr>
        <p:spPr>
          <a:xfrm>
            <a:off x="7345146" y="68421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2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FFDAD68-6D09-4AAE-9F46-77488E628339}"/>
              </a:ext>
            </a:extLst>
          </p:cNvPr>
          <p:cNvSpPr txBox="1"/>
          <p:nvPr/>
        </p:nvSpPr>
        <p:spPr>
          <a:xfrm>
            <a:off x="8646824" y="71343"/>
            <a:ext cx="30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3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D04D9F8-FBBC-497B-A5CC-97C197CB80FA}"/>
              </a:ext>
            </a:extLst>
          </p:cNvPr>
          <p:cNvSpPr txBox="1"/>
          <p:nvPr/>
        </p:nvSpPr>
        <p:spPr>
          <a:xfrm>
            <a:off x="9948241" y="71879"/>
            <a:ext cx="85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Verdana Pro Black" panose="020B0604020202020204" pitchFamily="34" charset="0"/>
                <a:cs typeface="Aharoni" panose="02010803020104030203" pitchFamily="2" charset="-79"/>
              </a:rPr>
              <a:t>4</a:t>
            </a:r>
            <a:endParaRPr lang="x-none" sz="2400" b="1">
              <a:solidFill>
                <a:schemeClr val="bg2"/>
              </a:solidFill>
              <a:latin typeface="Verdana Pro Black" panose="020B0604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66EEE2B-EBD4-40B4-B648-BA613974061F}"/>
              </a:ext>
            </a:extLst>
          </p:cNvPr>
          <p:cNvSpPr txBox="1"/>
          <p:nvPr/>
        </p:nvSpPr>
        <p:spPr>
          <a:xfrm>
            <a:off x="5657097" y="402640"/>
            <a:ext cx="1153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>
                <a:latin typeface="Abadi Extra Light" panose="020B0204020104020204" pitchFamily="34" charset="0"/>
              </a:rPr>
              <a:t>Répartition</a:t>
            </a:r>
            <a:r>
              <a:rPr lang="en-US" sz="1050">
                <a:latin typeface="Abadi Extra Light" panose="020B0204020104020204" pitchFamily="34" charset="0"/>
              </a:rPr>
              <a:t> des</a:t>
            </a:r>
          </a:p>
          <a:p>
            <a:pPr algn="ctr"/>
            <a:r>
              <a:rPr lang="en-US" sz="1050" err="1">
                <a:latin typeface="Abadi Extra Light" panose="020B0204020104020204" pitchFamily="34" charset="0"/>
              </a:rPr>
              <a:t>déplacements</a:t>
            </a:r>
            <a:endParaRPr lang="x-none" sz="1050">
              <a:latin typeface="Abadi Extra Light" panose="020B02040201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EE75AA5-AC7A-47E4-BD5C-E46401DEB05C}"/>
              </a:ext>
            </a:extLst>
          </p:cNvPr>
          <p:cNvSpPr txBox="1"/>
          <p:nvPr/>
        </p:nvSpPr>
        <p:spPr>
          <a:xfrm>
            <a:off x="6819480" y="402640"/>
            <a:ext cx="142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Ponctualité des transports en commun</a:t>
            </a:r>
            <a:endParaRPr lang="x-none" sz="1050">
              <a:solidFill>
                <a:schemeClr val="bg2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A7A9BF5-F307-450E-A943-334F28AB7EF6}"/>
              </a:ext>
            </a:extLst>
          </p:cNvPr>
          <p:cNvSpPr txBox="1"/>
          <p:nvPr/>
        </p:nvSpPr>
        <p:spPr>
          <a:xfrm>
            <a:off x="7777278" y="394237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modes de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transport alternatifs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DC8B631-8347-4B6A-A05C-38A4DF7BC831}"/>
              </a:ext>
            </a:extLst>
          </p:cNvPr>
          <p:cNvSpPr txBox="1"/>
          <p:nvPr/>
        </p:nvSpPr>
        <p:spPr>
          <a:xfrm>
            <a:off x="9118202" y="373462"/>
            <a:ext cx="2170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Actualité: </a:t>
            </a:r>
          </a:p>
          <a:p>
            <a:pPr algn="ctr"/>
            <a:r>
              <a:rPr lang="fr-FR" sz="1050">
                <a:solidFill>
                  <a:schemeClr val="bg2"/>
                </a:solidFill>
                <a:latin typeface="Abadi Extra Light" panose="020B0204020104020204" pitchFamily="34" charset="0"/>
              </a:rPr>
              <a:t>les voitures èlectrique</a:t>
            </a:r>
          </a:p>
        </p:txBody>
      </p:sp>
      <p:pic>
        <p:nvPicPr>
          <p:cNvPr id="31" name="Picture 3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E3B6952-50CC-4F81-8EEA-96A9A96E45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02095" y="86561"/>
            <a:ext cx="833133" cy="683067"/>
          </a:xfrm>
          <a:prstGeom prst="rect">
            <a:avLst/>
          </a:prstGeom>
        </p:spPr>
      </p:pic>
      <p:sp>
        <p:nvSpPr>
          <p:cNvPr id="20" name="Rectangle 19">
            <a:hlinkClick r:id="rId5" action="ppaction://hlinksldjump" tooltip="Répartition des modes de transport"/>
            <a:extLst>
              <a:ext uri="{FF2B5EF4-FFF2-40B4-BE49-F238E27FC236}">
                <a16:creationId xmlns:a16="http://schemas.microsoft.com/office/drawing/2014/main" xmlns="" id="{303DCA36-2BF3-47AE-AF53-03C97526E3D0}"/>
              </a:ext>
            </a:extLst>
          </p:cNvPr>
          <p:cNvSpPr/>
          <p:nvPr/>
        </p:nvSpPr>
        <p:spPr>
          <a:xfrm>
            <a:off x="5693670" y="171355"/>
            <a:ext cx="1132857" cy="592079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Rectangle 20">
            <a:hlinkClick r:id="rId6" action="ppaction://hlinksldjump" tooltip="Ponctualité des transports en commun"/>
            <a:extLst>
              <a:ext uri="{FF2B5EF4-FFF2-40B4-BE49-F238E27FC236}">
                <a16:creationId xmlns:a16="http://schemas.microsoft.com/office/drawing/2014/main" xmlns="" id="{2BA844FC-12AF-47EE-A9B0-A21E7E2EBCC4}"/>
              </a:ext>
            </a:extLst>
          </p:cNvPr>
          <p:cNvSpPr/>
          <p:nvPr/>
        </p:nvSpPr>
        <p:spPr>
          <a:xfrm>
            <a:off x="6887425" y="97923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4" name="Rectangle 33">
            <a:hlinkClick r:id="rId7" action="ppaction://hlinksldjump" tooltip="Modes de déplacement alternatifs"/>
            <a:extLst>
              <a:ext uri="{FF2B5EF4-FFF2-40B4-BE49-F238E27FC236}">
                <a16:creationId xmlns:a16="http://schemas.microsoft.com/office/drawing/2014/main" xmlns="" id="{C532CAE2-EAFA-4909-BC77-A4C364A46892}"/>
              </a:ext>
            </a:extLst>
          </p:cNvPr>
          <p:cNvSpPr/>
          <p:nvPr/>
        </p:nvSpPr>
        <p:spPr>
          <a:xfrm>
            <a:off x="8204891" y="113747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5" name="Rectangle 34">
            <a:hlinkClick r:id="rId8" action="ppaction://hlinksldjump" tooltip="Voiture électrique?"/>
            <a:extLst>
              <a:ext uri="{FF2B5EF4-FFF2-40B4-BE49-F238E27FC236}">
                <a16:creationId xmlns:a16="http://schemas.microsoft.com/office/drawing/2014/main" xmlns="" id="{6303C629-3147-46EA-803F-4AB62643CFEC}"/>
              </a:ext>
            </a:extLst>
          </p:cNvPr>
          <p:cNvSpPr/>
          <p:nvPr/>
        </p:nvSpPr>
        <p:spPr>
          <a:xfrm>
            <a:off x="9585603" y="105514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6" name="Rectangle 35">
            <a:hlinkClick r:id="rId9" action="ppaction://hlinksldjump" tooltip="Accueil"/>
            <a:extLst>
              <a:ext uri="{FF2B5EF4-FFF2-40B4-BE49-F238E27FC236}">
                <a16:creationId xmlns:a16="http://schemas.microsoft.com/office/drawing/2014/main" xmlns="" id="{A92D22BA-1FE5-46F2-B494-95E996D86C58}"/>
              </a:ext>
            </a:extLst>
          </p:cNvPr>
          <p:cNvSpPr/>
          <p:nvPr/>
        </p:nvSpPr>
        <p:spPr>
          <a:xfrm>
            <a:off x="10919993" y="101590"/>
            <a:ext cx="1257497" cy="7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8C42D34-CEC8-480C-ADFE-065D0ED144D6}"/>
              </a:ext>
            </a:extLst>
          </p:cNvPr>
          <p:cNvSpPr/>
          <p:nvPr/>
        </p:nvSpPr>
        <p:spPr>
          <a:xfrm>
            <a:off x="4656650" y="5855648"/>
            <a:ext cx="74719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BE" sz="2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  <a:cs typeface="Browallia New" panose="020B0502040204020203" pitchFamily="34" charset="-34"/>
              </a:rPr>
              <a:t>N’hésitez</a:t>
            </a:r>
            <a:r>
              <a:rPr lang="nl-BE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  <a:cs typeface="Browallia New" panose="020B0502040204020203" pitchFamily="34" charset="-34"/>
              </a:rPr>
              <a:t> pas à </a:t>
            </a:r>
            <a:r>
              <a:rPr lang="nl-BE" sz="2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  <a:cs typeface="Browallia New" panose="020B0502040204020203" pitchFamily="34" charset="-34"/>
              </a:rPr>
              <a:t>contacter</a:t>
            </a:r>
            <a:r>
              <a:rPr lang="nl-BE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  <a:cs typeface="Browallia New" panose="020B0502040204020203" pitchFamily="34" charset="-34"/>
              </a:rPr>
              <a:t> </a:t>
            </a:r>
            <a:r>
              <a:rPr lang="nl-BE" sz="2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  <a:cs typeface="Browallia New" panose="020B0502040204020203" pitchFamily="34" charset="-34"/>
              </a:rPr>
              <a:t>l’institut</a:t>
            </a:r>
            <a:r>
              <a:rPr lang="nl-BE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  <a:cs typeface="Browallia New" panose="020B0502040204020203" pitchFamily="34" charset="-34"/>
              </a:rPr>
              <a:t> pour de plus </a:t>
            </a:r>
            <a:r>
              <a:rPr lang="nl-BE" sz="2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  <a:cs typeface="Browallia New" panose="020B0502040204020203" pitchFamily="34" charset="-34"/>
              </a:rPr>
              <a:t>amples</a:t>
            </a:r>
            <a:r>
              <a:rPr lang="nl-BE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  <a:cs typeface="Browallia New" panose="020B0502040204020203" pitchFamily="34" charset="-34"/>
              </a:rPr>
              <a:t> </a:t>
            </a:r>
            <a:r>
              <a:rPr lang="nl-BE" sz="2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  <a:cs typeface="Browallia New" panose="020B0502040204020203" pitchFamily="34" charset="-34"/>
              </a:rPr>
              <a:t>informations</a:t>
            </a:r>
            <a:r>
              <a:rPr lang="nl-BE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  <a:cs typeface="Browallia New" panose="020B0502040204020203" pitchFamily="34" charset="-34"/>
              </a:rPr>
              <a:t>.</a:t>
            </a:r>
          </a:p>
        </p:txBody>
      </p:sp>
      <p:pic>
        <p:nvPicPr>
          <p:cNvPr id="32" name="Picture 31">
            <a:hlinkClick r:id="rId10"/>
            <a:extLst>
              <a:ext uri="{FF2B5EF4-FFF2-40B4-BE49-F238E27FC236}">
                <a16:creationId xmlns:a16="http://schemas.microsoft.com/office/drawing/2014/main" xmlns="" id="{6CC59336-9195-46B3-B43D-ECAD5AF9586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54" y="5516406"/>
            <a:ext cx="1853427" cy="908626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xmlns="" id="{80B7F4D9-8EFF-4E82-BBAA-3A2FFE302040}"/>
              </a:ext>
            </a:extLst>
          </p:cNvPr>
          <p:cNvSpPr/>
          <p:nvPr/>
        </p:nvSpPr>
        <p:spPr>
          <a:xfrm>
            <a:off x="1233193" y="4530106"/>
            <a:ext cx="548640" cy="5303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E0677D5F-8641-40B0-9E29-298455F78C22}"/>
              </a:ext>
            </a:extLst>
          </p:cNvPr>
          <p:cNvCxnSpPr>
            <a:cxnSpLocks/>
          </p:cNvCxnSpPr>
          <p:nvPr/>
        </p:nvCxnSpPr>
        <p:spPr>
          <a:xfrm flipV="1">
            <a:off x="1500420" y="2813621"/>
            <a:ext cx="0" cy="14183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0862622-85D6-4A3C-A7A6-A07E51F41F5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17085" y="4231964"/>
            <a:ext cx="1593966" cy="128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699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6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nalezione obrazy dla zapytania exit white">
            <a:extLst>
              <a:ext uri="{FF2B5EF4-FFF2-40B4-BE49-F238E27FC236}">
                <a16:creationId xmlns:a16="http://schemas.microsoft.com/office/drawing/2014/main" xmlns="" id="{6851B032-98D6-4109-8649-4132774A3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76818" y="181350"/>
            <a:ext cx="657505" cy="65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2D1E547-F715-49A6-87CC-683004409DE7}"/>
              </a:ext>
            </a:extLst>
          </p:cNvPr>
          <p:cNvSpPr/>
          <p:nvPr/>
        </p:nvSpPr>
        <p:spPr>
          <a:xfrm>
            <a:off x="0" y="0"/>
            <a:ext cx="2743200" cy="6858000"/>
          </a:xfrm>
          <a:prstGeom prst="rect">
            <a:avLst/>
          </a:prstGeom>
          <a:solidFill>
            <a:srgbClr val="6F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09B00EF-6A42-415B-9D76-C7E0C96C0859}"/>
              </a:ext>
            </a:extLst>
          </p:cNvPr>
          <p:cNvSpPr/>
          <p:nvPr/>
        </p:nvSpPr>
        <p:spPr>
          <a:xfrm>
            <a:off x="2743200" y="0"/>
            <a:ext cx="573206" cy="6858000"/>
          </a:xfrm>
          <a:prstGeom prst="rect">
            <a:avLst/>
          </a:prstGeom>
          <a:solidFill>
            <a:srgbClr val="6FE3C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7AA9608-1E00-4DEB-BB26-8DBB717FB2D4}"/>
              </a:ext>
            </a:extLst>
          </p:cNvPr>
          <p:cNvSpPr/>
          <p:nvPr/>
        </p:nvSpPr>
        <p:spPr>
          <a:xfrm>
            <a:off x="3316406" y="0"/>
            <a:ext cx="573206" cy="6858000"/>
          </a:xfrm>
          <a:prstGeom prst="rect">
            <a:avLst/>
          </a:prstGeom>
          <a:solidFill>
            <a:srgbClr val="6FE3C2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64928D9-0CF6-4D67-ADEE-068C7825B18A}"/>
              </a:ext>
            </a:extLst>
          </p:cNvPr>
          <p:cNvSpPr/>
          <p:nvPr/>
        </p:nvSpPr>
        <p:spPr>
          <a:xfrm>
            <a:off x="3889612" y="7223"/>
            <a:ext cx="573206" cy="6858000"/>
          </a:xfrm>
          <a:prstGeom prst="rect">
            <a:avLst/>
          </a:prstGeom>
          <a:solidFill>
            <a:srgbClr val="6FE3C2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xmlns="" id="{A3ECE8D8-C9B3-4269-847E-40EABE22D6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357" y="185175"/>
            <a:ext cx="2350485" cy="1152305"/>
          </a:xfrm>
          <a:prstGeom prst="rect">
            <a:avLst/>
          </a:prstGeom>
        </p:spPr>
      </p:pic>
      <p:sp>
        <p:nvSpPr>
          <p:cNvPr id="8" name="Action Button: Go to End 7">
            <a:hlinkClick r:id="" action="ppaction://hlinkshowjump?jump=endshow" highlightClick="1"/>
            <a:extLst>
              <a:ext uri="{FF2B5EF4-FFF2-40B4-BE49-F238E27FC236}">
                <a16:creationId xmlns:a16="http://schemas.microsoft.com/office/drawing/2014/main" xmlns="" id="{8F791A1A-4661-47CA-94B0-9F1B16CDF29A}"/>
              </a:ext>
            </a:extLst>
          </p:cNvPr>
          <p:cNvSpPr/>
          <p:nvPr/>
        </p:nvSpPr>
        <p:spPr>
          <a:xfrm>
            <a:off x="11219142" y="7223"/>
            <a:ext cx="972858" cy="1005760"/>
          </a:xfrm>
          <a:prstGeom prst="actionButtonEnd">
            <a:avLst/>
          </a:prstGeom>
          <a:solidFill>
            <a:schemeClr val="bg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4ABBF2D5-A51B-4FBD-9857-70F75B3748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2818" y="4410609"/>
            <a:ext cx="1826106" cy="2407427"/>
          </a:xfrm>
          <a:prstGeom prst="rect">
            <a:avLst/>
          </a:prstGeom>
        </p:spPr>
      </p:pic>
      <p:pic>
        <p:nvPicPr>
          <p:cNvPr id="10" name="Picture 9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xmlns="" id="{C3B2654A-2954-467A-BC48-F3F27982C84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800" y="4144263"/>
            <a:ext cx="2641600" cy="2532387"/>
          </a:xfrm>
          <a:prstGeom prst="rect">
            <a:avLst/>
          </a:prstGeom>
        </p:spPr>
      </p:pic>
      <p:pic>
        <p:nvPicPr>
          <p:cNvPr id="13" name="Picture 1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xmlns="" id="{367EB48F-C5CE-4D71-AA17-DFD8AE7897D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4578" y="185175"/>
            <a:ext cx="4143842" cy="28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66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978EEC3863D240A0716532330F18D9" ma:contentTypeVersion="8" ma:contentTypeDescription="Create a new document." ma:contentTypeScope="" ma:versionID="c5c2b3d641305c3abd7b99a06f58805d">
  <xsd:schema xmlns:xsd="http://www.w3.org/2001/XMLSchema" xmlns:xs="http://www.w3.org/2001/XMLSchema" xmlns:p="http://schemas.microsoft.com/office/2006/metadata/properties" xmlns:ns3="65bf686e-1d62-4dd3-be58-b646e372dc5e" targetNamespace="http://schemas.microsoft.com/office/2006/metadata/properties" ma:root="true" ma:fieldsID="5e1e251d66377c89fa2616b4a46dcf54" ns3:_="">
    <xsd:import namespace="65bf686e-1d62-4dd3-be58-b646e372dc5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bf686e-1d62-4dd3-be58-b646e372d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2D3E2F0-6D1A-4F72-A936-21FD4339B9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bf686e-1d62-4dd3-be58-b646e372dc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8AE77C-520E-46D9-963B-896B080E82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C3AA63-0E52-4D0C-85A6-A6E6A75041E5}">
  <ds:schemaRefs>
    <ds:schemaRef ds:uri="http://schemas.microsoft.com/office/2006/documentManagement/types"/>
    <ds:schemaRef ds:uri="http://purl.org/dc/dcmitype/"/>
    <ds:schemaRef ds:uri="http://purl.org/dc/terms/"/>
    <ds:schemaRef ds:uri="65bf686e-1d62-4dd3-be58-b646e372dc5e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3184</Words>
  <Application>Microsoft Office PowerPoint</Application>
  <PresentationFormat>Personnalisé</PresentationFormat>
  <Paragraphs>1958</Paragraphs>
  <Slides>32</Slides>
  <Notes>30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Dagmara Wrzesinska;Julien.Leblud@vias.be</dc:creator>
  <cp:lastModifiedBy>Godart Benoit</cp:lastModifiedBy>
  <cp:revision>1</cp:revision>
  <cp:lastPrinted>2019-09-04T12:18:45Z</cp:lastPrinted>
  <dcterms:created xsi:type="dcterms:W3CDTF">2019-08-29T07:17:11Z</dcterms:created>
  <dcterms:modified xsi:type="dcterms:W3CDTF">2019-09-16T11:59:19Z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0x0101007C978EEC3863D240A0716532330F18D9</vt:lpwstr>
  </property>
</Properties>
</file>