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316" r:id="rId5"/>
    <p:sldId id="319" r:id="rId6"/>
    <p:sldId id="320" r:id="rId7"/>
    <p:sldId id="323" r:id="rId8"/>
    <p:sldId id="351" r:id="rId9"/>
    <p:sldId id="324" r:id="rId10"/>
    <p:sldId id="326" r:id="rId11"/>
    <p:sldId id="327" r:id="rId12"/>
    <p:sldId id="330" r:id="rId13"/>
    <p:sldId id="347" r:id="rId14"/>
    <p:sldId id="372" r:id="rId15"/>
    <p:sldId id="332" r:id="rId16"/>
    <p:sldId id="350" r:id="rId17"/>
    <p:sldId id="356" r:id="rId18"/>
    <p:sldId id="343" r:id="rId19"/>
    <p:sldId id="355" r:id="rId20"/>
    <p:sldId id="370" r:id="rId21"/>
    <p:sldId id="346" r:id="rId22"/>
    <p:sldId id="349" r:id="rId23"/>
    <p:sldId id="359" r:id="rId24"/>
    <p:sldId id="340" r:id="rId25"/>
    <p:sldId id="353" r:id="rId26"/>
    <p:sldId id="342" r:id="rId27"/>
    <p:sldId id="365" r:id="rId28"/>
    <p:sldId id="364" r:id="rId29"/>
    <p:sldId id="363" r:id="rId30"/>
    <p:sldId id="366" r:id="rId31"/>
    <p:sldId id="367" r:id="rId32"/>
    <p:sldId id="368" r:id="rId33"/>
    <p:sldId id="373" r:id="rId34"/>
    <p:sldId id="371" r:id="rId35"/>
    <p:sldId id="348" r:id="rId36"/>
  </p:sldIdLst>
  <p:sldSz cx="12192000" cy="6858000"/>
  <p:notesSz cx="9926638" cy="6797675"/>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ME" id="{EC78F49B-9091-4864-B0E1-0CBCB9650299}">
          <p14:sldIdLst>
            <p14:sldId id="316"/>
          </p14:sldIdLst>
        </p14:section>
        <p14:section name="Modes de déplacements" id="{508F2F89-EAB8-4357-9A7E-A4FA07C88860}">
          <p14:sldIdLst>
            <p14:sldId id="319"/>
            <p14:sldId id="320"/>
            <p14:sldId id="323"/>
            <p14:sldId id="351"/>
            <p14:sldId id="324"/>
            <p14:sldId id="326"/>
            <p14:sldId id="327"/>
            <p14:sldId id="330"/>
            <p14:sldId id="347"/>
            <p14:sldId id="372"/>
            <p14:sldId id="332"/>
            <p14:sldId id="350"/>
            <p14:sldId id="356"/>
            <p14:sldId id="343"/>
            <p14:sldId id="355"/>
            <p14:sldId id="370"/>
            <p14:sldId id="346"/>
            <p14:sldId id="349"/>
            <p14:sldId id="359"/>
          </p14:sldIdLst>
        </p14:section>
        <p14:section name="Pontualité des transports" id="{2941A3C6-37E2-4940-B709-44B3C1C47B9C}">
          <p14:sldIdLst>
            <p14:sldId id="340"/>
            <p14:sldId id="353"/>
            <p14:sldId id="342"/>
          </p14:sldIdLst>
        </p14:section>
        <p14:section name="Tableau de données" id="{9169076D-41C5-4AD6-8F59-436F4CA454B1}">
          <p14:sldIdLst>
            <p14:sldId id="365"/>
            <p14:sldId id="364"/>
            <p14:sldId id="363"/>
            <p14:sldId id="366"/>
            <p14:sldId id="367"/>
            <p14:sldId id="368"/>
            <p14:sldId id="373"/>
            <p14:sldId id="371"/>
            <p14:sldId id="34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n Leblud" initials="JL" lastIdx="1" clrIdx="0">
    <p:extLst>
      <p:ext uri="{19B8F6BF-5375-455C-9EA6-DF929625EA0E}">
        <p15:presenceInfo xmlns:p15="http://schemas.microsoft.com/office/powerpoint/2012/main" userId="S::julien.leblud@ibsr.be::7732bf95-eff9-4bf3-a878-a679034225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useTimings="0">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1DEB8"/>
    <a:srgbClr val="606672"/>
    <a:srgbClr val="3D4149"/>
    <a:srgbClr val="83E6CE"/>
    <a:srgbClr val="000000"/>
    <a:srgbClr val="545964"/>
    <a:srgbClr val="464B54"/>
    <a:srgbClr val="484D56"/>
    <a:srgbClr val="6BC0AC"/>
    <a:srgbClr val="3135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D7C33B-B259-4134-8FCD-A491A5051766}" v="162" dt="2019-09-14T18:49:42.8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1952" autoAdjust="0"/>
  </p:normalViewPr>
  <p:slideViewPr>
    <p:cSldViewPr snapToGrid="0">
      <p:cViewPr varScale="1">
        <p:scale>
          <a:sx n="58" d="100"/>
          <a:sy n="58" d="100"/>
        </p:scale>
        <p:origin x="3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n Leblud" userId="7732bf95-eff9-4bf3-a878-a679034225b4" providerId="ADAL" clId="{E4D7C33B-B259-4134-8FCD-A491A5051766}"/>
    <pc:docChg chg="undo custSel addSld modSld">
      <pc:chgData name="Julien Leblud" userId="7732bf95-eff9-4bf3-a878-a679034225b4" providerId="ADAL" clId="{E4D7C33B-B259-4134-8FCD-A491A5051766}" dt="2019-09-14T18:49:44.497" v="490" actId="478"/>
      <pc:docMkLst>
        <pc:docMk/>
      </pc:docMkLst>
      <pc:sldChg chg="modSp">
        <pc:chgData name="Julien Leblud" userId="7732bf95-eff9-4bf3-a878-a679034225b4" providerId="ADAL" clId="{E4D7C33B-B259-4134-8FCD-A491A5051766}" dt="2019-09-13T18:29:06.139" v="212"/>
        <pc:sldMkLst>
          <pc:docMk/>
          <pc:sldMk cId="3497300681" sldId="316"/>
        </pc:sldMkLst>
        <pc:spChg chg="mod">
          <ac:chgData name="Julien Leblud" userId="7732bf95-eff9-4bf3-a878-a679034225b4" providerId="ADAL" clId="{E4D7C33B-B259-4134-8FCD-A491A5051766}" dt="2019-09-13T17:57:59.724" v="22"/>
          <ac:spMkLst>
            <pc:docMk/>
            <pc:sldMk cId="3497300681" sldId="316"/>
            <ac:spMk id="7" creationId="{F1D7BE37-A753-4F45-9060-6AE5FCEAC824}"/>
          </ac:spMkLst>
        </pc:spChg>
        <pc:spChg chg="mod">
          <ac:chgData name="Julien Leblud" userId="7732bf95-eff9-4bf3-a878-a679034225b4" providerId="ADAL" clId="{E4D7C33B-B259-4134-8FCD-A491A5051766}" dt="2019-09-13T17:57:48.481" v="21"/>
          <ac:spMkLst>
            <pc:docMk/>
            <pc:sldMk cId="3497300681" sldId="316"/>
            <ac:spMk id="10" creationId="{410BCA1A-3034-470A-8983-D58C58BA67CE}"/>
          </ac:spMkLst>
        </pc:spChg>
        <pc:spChg chg="mod">
          <ac:chgData name="Julien Leblud" userId="7732bf95-eff9-4bf3-a878-a679034225b4" providerId="ADAL" clId="{E4D7C33B-B259-4134-8FCD-A491A5051766}" dt="2019-09-13T17:58:10.059" v="23"/>
          <ac:spMkLst>
            <pc:docMk/>
            <pc:sldMk cId="3497300681" sldId="316"/>
            <ac:spMk id="25" creationId="{F6DD357D-F57B-4C64-93DE-D47663923DBC}"/>
          </ac:spMkLst>
        </pc:spChg>
        <pc:picChg chg="mod">
          <ac:chgData name="Julien Leblud" userId="7732bf95-eff9-4bf3-a878-a679034225b4" providerId="ADAL" clId="{E4D7C33B-B259-4134-8FCD-A491A5051766}" dt="2019-09-13T18:29:06.139" v="212"/>
          <ac:picMkLst>
            <pc:docMk/>
            <pc:sldMk cId="3497300681" sldId="316"/>
            <ac:picMk id="6" creationId="{7205D15C-6645-46B7-80C3-0CDD173548B1}"/>
          </ac:picMkLst>
        </pc:picChg>
        <pc:picChg chg="mod">
          <ac:chgData name="Julien Leblud" userId="7732bf95-eff9-4bf3-a878-a679034225b4" providerId="ADAL" clId="{E4D7C33B-B259-4134-8FCD-A491A5051766}" dt="2019-09-13T18:28:52.636" v="211"/>
          <ac:picMkLst>
            <pc:docMk/>
            <pc:sldMk cId="3497300681" sldId="316"/>
            <ac:picMk id="8" creationId="{CFB640B9-6B24-4E1D-8740-72F1AFCDE525}"/>
          </ac:picMkLst>
        </pc:picChg>
      </pc:sldChg>
      <pc:sldChg chg="modSp">
        <pc:chgData name="Julien Leblud" userId="7732bf95-eff9-4bf3-a878-a679034225b4" providerId="ADAL" clId="{E4D7C33B-B259-4134-8FCD-A491A5051766}" dt="2019-09-13T17:59:17.680" v="29"/>
        <pc:sldMkLst>
          <pc:docMk/>
          <pc:sldMk cId="4082153517" sldId="319"/>
        </pc:sldMkLst>
        <pc:spChg chg="mod">
          <ac:chgData name="Julien Leblud" userId="7732bf95-eff9-4bf3-a878-a679034225b4" providerId="ADAL" clId="{E4D7C33B-B259-4134-8FCD-A491A5051766}" dt="2019-09-13T17:59:17.680" v="29"/>
          <ac:spMkLst>
            <pc:docMk/>
            <pc:sldMk cId="4082153517" sldId="319"/>
            <ac:spMk id="58" creationId="{960A5953-49F1-4B5D-8C3C-094B556C30E2}"/>
          </ac:spMkLst>
        </pc:spChg>
        <pc:picChg chg="mod">
          <ac:chgData name="Julien Leblud" userId="7732bf95-eff9-4bf3-a878-a679034225b4" providerId="ADAL" clId="{E4D7C33B-B259-4134-8FCD-A491A5051766}" dt="2019-09-13T17:58:44.825" v="26"/>
          <ac:picMkLst>
            <pc:docMk/>
            <pc:sldMk cId="4082153517" sldId="319"/>
            <ac:picMk id="11" creationId="{3BF71B24-A030-4F22-BAF5-1D763084BB0A}"/>
          </ac:picMkLst>
        </pc:picChg>
        <pc:picChg chg="mod">
          <ac:chgData name="Julien Leblud" userId="7732bf95-eff9-4bf3-a878-a679034225b4" providerId="ADAL" clId="{E4D7C33B-B259-4134-8FCD-A491A5051766}" dt="2019-09-13T17:58:55.154" v="27"/>
          <ac:picMkLst>
            <pc:docMk/>
            <pc:sldMk cId="4082153517" sldId="319"/>
            <ac:picMk id="44" creationId="{7F471938-FC41-4B06-A17F-527B20C0964F}"/>
          </ac:picMkLst>
        </pc:picChg>
        <pc:picChg chg="mod">
          <ac:chgData name="Julien Leblud" userId="7732bf95-eff9-4bf3-a878-a679034225b4" providerId="ADAL" clId="{E4D7C33B-B259-4134-8FCD-A491A5051766}" dt="2019-09-13T17:58:36.891" v="25"/>
          <ac:picMkLst>
            <pc:docMk/>
            <pc:sldMk cId="4082153517" sldId="319"/>
            <ac:picMk id="45" creationId="{BA98B98E-9B46-478F-B767-CBBBA765178F}"/>
          </ac:picMkLst>
        </pc:picChg>
        <pc:picChg chg="mod">
          <ac:chgData name="Julien Leblud" userId="7732bf95-eff9-4bf3-a878-a679034225b4" providerId="ADAL" clId="{E4D7C33B-B259-4134-8FCD-A491A5051766}" dt="2019-09-13T17:58:28.386" v="24"/>
          <ac:picMkLst>
            <pc:docMk/>
            <pc:sldMk cId="4082153517" sldId="319"/>
            <ac:picMk id="46" creationId="{67AE2E6C-2E00-4AC1-B89D-54D9F9305A3E}"/>
          </ac:picMkLst>
        </pc:picChg>
        <pc:picChg chg="mod">
          <ac:chgData name="Julien Leblud" userId="7732bf95-eff9-4bf3-a878-a679034225b4" providerId="ADAL" clId="{E4D7C33B-B259-4134-8FCD-A491A5051766}" dt="2019-09-13T17:59:03.153" v="28"/>
          <ac:picMkLst>
            <pc:docMk/>
            <pc:sldMk cId="4082153517" sldId="319"/>
            <ac:picMk id="59" creationId="{76F61380-B5C2-4F41-BDA9-B2E5BBC250B2}"/>
          </ac:picMkLst>
        </pc:picChg>
      </pc:sldChg>
      <pc:sldChg chg="modSp">
        <pc:chgData name="Julien Leblud" userId="7732bf95-eff9-4bf3-a878-a679034225b4" providerId="ADAL" clId="{E4D7C33B-B259-4134-8FCD-A491A5051766}" dt="2019-09-13T17:59:44.562" v="31"/>
        <pc:sldMkLst>
          <pc:docMk/>
          <pc:sldMk cId="519413742" sldId="320"/>
        </pc:sldMkLst>
        <pc:spChg chg="mod">
          <ac:chgData name="Julien Leblud" userId="7732bf95-eff9-4bf3-a878-a679034225b4" providerId="ADAL" clId="{E4D7C33B-B259-4134-8FCD-A491A5051766}" dt="2019-09-13T17:59:44.562" v="31"/>
          <ac:spMkLst>
            <pc:docMk/>
            <pc:sldMk cId="519413742" sldId="320"/>
            <ac:spMk id="2" creationId="{D61E1BB4-5135-4FFF-B6B3-7E72DC857971}"/>
          </ac:spMkLst>
        </pc:spChg>
        <pc:spChg chg="mod">
          <ac:chgData name="Julien Leblud" userId="7732bf95-eff9-4bf3-a878-a679034225b4" providerId="ADAL" clId="{E4D7C33B-B259-4134-8FCD-A491A5051766}" dt="2019-09-13T17:59:35.228" v="30"/>
          <ac:spMkLst>
            <pc:docMk/>
            <pc:sldMk cId="519413742" sldId="320"/>
            <ac:spMk id="64" creationId="{F47A72C7-D869-45D5-AD8F-5E65A666F50A}"/>
          </ac:spMkLst>
        </pc:spChg>
      </pc:sldChg>
      <pc:sldChg chg="addSp modSp">
        <pc:chgData name="Julien Leblud" userId="7732bf95-eff9-4bf3-a878-a679034225b4" providerId="ADAL" clId="{E4D7C33B-B259-4134-8FCD-A491A5051766}" dt="2019-09-14T09:55:47.261" v="475" actId="6549"/>
        <pc:sldMkLst>
          <pc:docMk/>
          <pc:sldMk cId="1982438252" sldId="323"/>
        </pc:sldMkLst>
        <pc:spChg chg="mod">
          <ac:chgData name="Julien Leblud" userId="7732bf95-eff9-4bf3-a878-a679034225b4" providerId="ADAL" clId="{E4D7C33B-B259-4134-8FCD-A491A5051766}" dt="2019-09-13T18:01:25.471" v="40"/>
          <ac:spMkLst>
            <pc:docMk/>
            <pc:sldMk cId="1982438252" sldId="323"/>
            <ac:spMk id="50" creationId="{1491F7BA-4678-4CB1-901B-57C8AE817957}"/>
          </ac:spMkLst>
        </pc:spChg>
        <pc:spChg chg="add mod">
          <ac:chgData name="Julien Leblud" userId="7732bf95-eff9-4bf3-a878-a679034225b4" providerId="ADAL" clId="{E4D7C33B-B259-4134-8FCD-A491A5051766}" dt="2019-09-14T09:55:47.261" v="475" actId="6549"/>
          <ac:spMkLst>
            <pc:docMk/>
            <pc:sldMk cId="1982438252" sldId="323"/>
            <ac:spMk id="63" creationId="{F1EA708D-8E40-4EBD-9908-D7ED87221DD9}"/>
          </ac:spMkLst>
        </pc:spChg>
        <pc:spChg chg="add mod">
          <ac:chgData name="Julien Leblud" userId="7732bf95-eff9-4bf3-a878-a679034225b4" providerId="ADAL" clId="{E4D7C33B-B259-4134-8FCD-A491A5051766}" dt="2019-09-14T09:49:56.582" v="456" actId="1038"/>
          <ac:spMkLst>
            <pc:docMk/>
            <pc:sldMk cId="1982438252" sldId="323"/>
            <ac:spMk id="65" creationId="{EC1DA0DD-156E-46F2-9DB5-4D0D54416309}"/>
          </ac:spMkLst>
        </pc:spChg>
        <pc:graphicFrameChg chg="mod">
          <ac:chgData name="Julien Leblud" userId="7732bf95-eff9-4bf3-a878-a679034225b4" providerId="ADAL" clId="{E4D7C33B-B259-4134-8FCD-A491A5051766}" dt="2019-09-14T09:49:04.495" v="412"/>
          <ac:graphicFrameMkLst>
            <pc:docMk/>
            <pc:sldMk cId="1982438252" sldId="323"/>
            <ac:graphicFrameMk id="64" creationId="{A5BCE6B1-53F5-4298-AD6F-DCCB17F66E5C}"/>
          </ac:graphicFrameMkLst>
        </pc:graphicFrameChg>
        <pc:picChg chg="mod">
          <ac:chgData name="Julien Leblud" userId="7732bf95-eff9-4bf3-a878-a679034225b4" providerId="ADAL" clId="{E4D7C33B-B259-4134-8FCD-A491A5051766}" dt="2019-09-13T18:01:10.639" v="39"/>
          <ac:picMkLst>
            <pc:docMk/>
            <pc:sldMk cId="1982438252" sldId="323"/>
            <ac:picMk id="46" creationId="{6F4C053F-9DCD-44D4-A827-2D0B4D2A8623}"/>
          </ac:picMkLst>
        </pc:picChg>
        <pc:picChg chg="mod">
          <ac:chgData name="Julien Leblud" userId="7732bf95-eff9-4bf3-a878-a679034225b4" providerId="ADAL" clId="{E4D7C33B-B259-4134-8FCD-A491A5051766}" dt="2019-09-13T18:00:48.579" v="37"/>
          <ac:picMkLst>
            <pc:docMk/>
            <pc:sldMk cId="1982438252" sldId="323"/>
            <ac:picMk id="47" creationId="{95214095-2CA4-4117-9C34-5A0432CD9B1D}"/>
          </ac:picMkLst>
        </pc:picChg>
        <pc:picChg chg="mod">
          <ac:chgData name="Julien Leblud" userId="7732bf95-eff9-4bf3-a878-a679034225b4" providerId="ADAL" clId="{E4D7C33B-B259-4134-8FCD-A491A5051766}" dt="2019-09-13T18:00:40.010" v="36"/>
          <ac:picMkLst>
            <pc:docMk/>
            <pc:sldMk cId="1982438252" sldId="323"/>
            <ac:picMk id="48" creationId="{2469A0DC-BB1D-4315-85DD-3B683B4C691C}"/>
          </ac:picMkLst>
        </pc:picChg>
        <pc:picChg chg="mod">
          <ac:chgData name="Julien Leblud" userId="7732bf95-eff9-4bf3-a878-a679034225b4" providerId="ADAL" clId="{E4D7C33B-B259-4134-8FCD-A491A5051766}" dt="2019-09-13T18:00:59.701" v="38"/>
          <ac:picMkLst>
            <pc:docMk/>
            <pc:sldMk cId="1982438252" sldId="323"/>
            <ac:picMk id="49" creationId="{C3013BB5-D8A7-4E83-8E0B-E7E9B2AC6013}"/>
          </ac:picMkLst>
        </pc:picChg>
        <pc:picChg chg="mod">
          <ac:chgData name="Julien Leblud" userId="7732bf95-eff9-4bf3-a878-a679034225b4" providerId="ADAL" clId="{E4D7C33B-B259-4134-8FCD-A491A5051766}" dt="2019-09-13T18:01:35.755" v="41"/>
          <ac:picMkLst>
            <pc:docMk/>
            <pc:sldMk cId="1982438252" sldId="323"/>
            <ac:picMk id="61" creationId="{7CB65764-991A-471B-8E9E-DB45F7F502E5}"/>
          </ac:picMkLst>
        </pc:picChg>
      </pc:sldChg>
      <pc:sldChg chg="addSp delSp modSp mod">
        <pc:chgData name="Julien Leblud" userId="7732bf95-eff9-4bf3-a878-a679034225b4" providerId="ADAL" clId="{E4D7C33B-B259-4134-8FCD-A491A5051766}" dt="2019-09-14T09:54:46.424" v="474" actId="14100"/>
        <pc:sldMkLst>
          <pc:docMk/>
          <pc:sldMk cId="2081354596" sldId="324"/>
        </pc:sldMkLst>
        <pc:spChg chg="mod">
          <ac:chgData name="Julien Leblud" userId="7732bf95-eff9-4bf3-a878-a679034225b4" providerId="ADAL" clId="{E4D7C33B-B259-4134-8FCD-A491A5051766}" dt="2019-09-14T09:52:29.586" v="458" actId="1076"/>
          <ac:spMkLst>
            <pc:docMk/>
            <pc:sldMk cId="2081354596" sldId="324"/>
            <ac:spMk id="50" creationId="{A00976E9-3125-46B0-93D3-FF1B1F7B034A}"/>
          </ac:spMkLst>
        </pc:spChg>
        <pc:spChg chg="del">
          <ac:chgData name="Julien Leblud" userId="7732bf95-eff9-4bf3-a878-a679034225b4" providerId="ADAL" clId="{E4D7C33B-B259-4134-8FCD-A491A5051766}" dt="2019-09-13T18:02:43.096" v="47" actId="478"/>
          <ac:spMkLst>
            <pc:docMk/>
            <pc:sldMk cId="2081354596" sldId="324"/>
            <ac:spMk id="88" creationId="{8633E29F-DEF3-49BC-8C6E-BE9F20AF3804}"/>
          </ac:spMkLst>
        </pc:spChg>
        <pc:spChg chg="add">
          <ac:chgData name="Julien Leblud" userId="7732bf95-eff9-4bf3-a878-a679034225b4" providerId="ADAL" clId="{E4D7C33B-B259-4134-8FCD-A491A5051766}" dt="2019-09-13T18:03:03.930" v="49"/>
          <ac:spMkLst>
            <pc:docMk/>
            <pc:sldMk cId="2081354596" sldId="324"/>
            <ac:spMk id="93" creationId="{B485F55D-FAC4-4323-84FA-E9291A698A60}"/>
          </ac:spMkLst>
        </pc:spChg>
        <pc:graphicFrameChg chg="add mod">
          <ac:chgData name="Julien Leblud" userId="7732bf95-eff9-4bf3-a878-a679034225b4" providerId="ADAL" clId="{E4D7C33B-B259-4134-8FCD-A491A5051766}" dt="2019-09-14T09:54:46.424" v="474" actId="14100"/>
          <ac:graphicFrameMkLst>
            <pc:docMk/>
            <pc:sldMk cId="2081354596" sldId="324"/>
            <ac:graphicFrameMk id="94" creationId="{6A12A2F7-7668-4680-831E-7D6ABEDAD58B}"/>
          </ac:graphicFrameMkLst>
        </pc:graphicFrameChg>
        <pc:picChg chg="add">
          <ac:chgData name="Julien Leblud" userId="7732bf95-eff9-4bf3-a878-a679034225b4" providerId="ADAL" clId="{E4D7C33B-B259-4134-8FCD-A491A5051766}" dt="2019-09-13T18:02:43.960" v="48"/>
          <ac:picMkLst>
            <pc:docMk/>
            <pc:sldMk cId="2081354596" sldId="324"/>
            <ac:picMk id="46" creationId="{931DD384-8350-431E-9EB1-3F6432393B6A}"/>
          </ac:picMkLst>
        </pc:picChg>
        <pc:picChg chg="add">
          <ac:chgData name="Julien Leblud" userId="7732bf95-eff9-4bf3-a878-a679034225b4" providerId="ADAL" clId="{E4D7C33B-B259-4134-8FCD-A491A5051766}" dt="2019-09-13T18:02:43.960" v="48"/>
          <ac:picMkLst>
            <pc:docMk/>
            <pc:sldMk cId="2081354596" sldId="324"/>
            <ac:picMk id="47" creationId="{F0CF3581-8194-4663-AAE4-3E3BDED99F99}"/>
          </ac:picMkLst>
        </pc:picChg>
        <pc:picChg chg="del">
          <ac:chgData name="Julien Leblud" userId="7732bf95-eff9-4bf3-a878-a679034225b4" providerId="ADAL" clId="{E4D7C33B-B259-4134-8FCD-A491A5051766}" dt="2019-09-13T18:02:39.288" v="46" actId="478"/>
          <ac:picMkLst>
            <pc:docMk/>
            <pc:sldMk cId="2081354596" sldId="324"/>
            <ac:picMk id="52" creationId="{40EFADA6-FF24-45BD-9B82-51BD1BD48FB4}"/>
          </ac:picMkLst>
        </pc:picChg>
        <pc:picChg chg="del">
          <ac:chgData name="Julien Leblud" userId="7732bf95-eff9-4bf3-a878-a679034225b4" providerId="ADAL" clId="{E4D7C33B-B259-4134-8FCD-A491A5051766}" dt="2019-09-13T18:02:39.288" v="46" actId="478"/>
          <ac:picMkLst>
            <pc:docMk/>
            <pc:sldMk cId="2081354596" sldId="324"/>
            <ac:picMk id="53" creationId="{3387A565-704A-42B8-AC71-462D0CED86A1}"/>
          </ac:picMkLst>
        </pc:picChg>
        <pc:picChg chg="del">
          <ac:chgData name="Julien Leblud" userId="7732bf95-eff9-4bf3-a878-a679034225b4" providerId="ADAL" clId="{E4D7C33B-B259-4134-8FCD-A491A5051766}" dt="2019-09-13T18:02:39.288" v="46" actId="478"/>
          <ac:picMkLst>
            <pc:docMk/>
            <pc:sldMk cId="2081354596" sldId="324"/>
            <ac:picMk id="54" creationId="{E7E05D35-B2F4-42C5-9C58-E5F7FCA84743}"/>
          </ac:picMkLst>
        </pc:picChg>
        <pc:picChg chg="del">
          <ac:chgData name="Julien Leblud" userId="7732bf95-eff9-4bf3-a878-a679034225b4" providerId="ADAL" clId="{E4D7C33B-B259-4134-8FCD-A491A5051766}" dt="2019-09-13T18:02:39.288" v="46" actId="478"/>
          <ac:picMkLst>
            <pc:docMk/>
            <pc:sldMk cId="2081354596" sldId="324"/>
            <ac:picMk id="55" creationId="{ED8D5C13-E505-4436-8A12-AC982CF0AACD}"/>
          </ac:picMkLst>
        </pc:picChg>
        <pc:picChg chg="del">
          <ac:chgData name="Julien Leblud" userId="7732bf95-eff9-4bf3-a878-a679034225b4" providerId="ADAL" clId="{E4D7C33B-B259-4134-8FCD-A491A5051766}" dt="2019-09-13T18:02:39.288" v="46" actId="478"/>
          <ac:picMkLst>
            <pc:docMk/>
            <pc:sldMk cId="2081354596" sldId="324"/>
            <ac:picMk id="56" creationId="{F9EF4AA3-3B94-4721-878F-2D125DE890A2}"/>
          </ac:picMkLst>
        </pc:picChg>
        <pc:picChg chg="add mod">
          <ac:chgData name="Julien Leblud" userId="7732bf95-eff9-4bf3-a878-a679034225b4" providerId="ADAL" clId="{E4D7C33B-B259-4134-8FCD-A491A5051766}" dt="2019-09-13T18:03:24.923" v="50" actId="29295"/>
          <ac:picMkLst>
            <pc:docMk/>
            <pc:sldMk cId="2081354596" sldId="324"/>
            <ac:picMk id="90" creationId="{7E2F1BB9-CE32-431F-A095-C33267621CD8}"/>
          </ac:picMkLst>
        </pc:picChg>
        <pc:picChg chg="add">
          <ac:chgData name="Julien Leblud" userId="7732bf95-eff9-4bf3-a878-a679034225b4" providerId="ADAL" clId="{E4D7C33B-B259-4134-8FCD-A491A5051766}" dt="2019-09-13T18:02:43.960" v="48"/>
          <ac:picMkLst>
            <pc:docMk/>
            <pc:sldMk cId="2081354596" sldId="324"/>
            <ac:picMk id="91" creationId="{7BE7686C-47CA-49DC-97B8-D8ED106749A9}"/>
          </ac:picMkLst>
        </pc:picChg>
        <pc:picChg chg="add mod">
          <ac:chgData name="Julien Leblud" userId="7732bf95-eff9-4bf3-a878-a679034225b4" providerId="ADAL" clId="{E4D7C33B-B259-4134-8FCD-A491A5051766}" dt="2019-09-13T18:03:35.650" v="51" actId="29295"/>
          <ac:picMkLst>
            <pc:docMk/>
            <pc:sldMk cId="2081354596" sldId="324"/>
            <ac:picMk id="92" creationId="{649BD255-07BF-4452-ADC7-33266ECC15C5}"/>
          </ac:picMkLst>
        </pc:picChg>
      </pc:sldChg>
      <pc:sldChg chg="addSp delSp modSp">
        <pc:chgData name="Julien Leblud" userId="7732bf95-eff9-4bf3-a878-a679034225b4" providerId="ADAL" clId="{E4D7C33B-B259-4134-8FCD-A491A5051766}" dt="2019-09-13T18:04:23.291" v="55" actId="29295"/>
        <pc:sldMkLst>
          <pc:docMk/>
          <pc:sldMk cId="3272927870" sldId="326"/>
        </pc:sldMkLst>
        <pc:picChg chg="add">
          <ac:chgData name="Julien Leblud" userId="7732bf95-eff9-4bf3-a878-a679034225b4" providerId="ADAL" clId="{E4D7C33B-B259-4134-8FCD-A491A5051766}" dt="2019-09-13T18:04:04.573" v="53"/>
          <ac:picMkLst>
            <pc:docMk/>
            <pc:sldMk cId="3272927870" sldId="326"/>
            <ac:picMk id="47" creationId="{6494458A-6AC9-4525-83AA-CA21A331F0CB}"/>
          </ac:picMkLst>
        </pc:picChg>
        <pc:picChg chg="add">
          <ac:chgData name="Julien Leblud" userId="7732bf95-eff9-4bf3-a878-a679034225b4" providerId="ADAL" clId="{E4D7C33B-B259-4134-8FCD-A491A5051766}" dt="2019-09-13T18:04:04.573" v="53"/>
          <ac:picMkLst>
            <pc:docMk/>
            <pc:sldMk cId="3272927870" sldId="326"/>
            <ac:picMk id="52" creationId="{588EC2D7-3BEA-47DF-B81E-B4C58A36C866}"/>
          </ac:picMkLst>
        </pc:picChg>
        <pc:picChg chg="add">
          <ac:chgData name="Julien Leblud" userId="7732bf95-eff9-4bf3-a878-a679034225b4" providerId="ADAL" clId="{E4D7C33B-B259-4134-8FCD-A491A5051766}" dt="2019-09-13T18:04:04.573" v="53"/>
          <ac:picMkLst>
            <pc:docMk/>
            <pc:sldMk cId="3272927870" sldId="326"/>
            <ac:picMk id="53" creationId="{1B364B4A-3A41-42CD-AF41-7CB99C16B4EB}"/>
          </ac:picMkLst>
        </pc:picChg>
        <pc:picChg chg="add mod">
          <ac:chgData name="Julien Leblud" userId="7732bf95-eff9-4bf3-a878-a679034225b4" providerId="ADAL" clId="{E4D7C33B-B259-4134-8FCD-A491A5051766}" dt="2019-09-13T18:04:16.267" v="54" actId="29295"/>
          <ac:picMkLst>
            <pc:docMk/>
            <pc:sldMk cId="3272927870" sldId="326"/>
            <ac:picMk id="56" creationId="{16A80DBF-8F04-4100-B4B6-E31E853551EF}"/>
          </ac:picMkLst>
        </pc:picChg>
        <pc:picChg chg="add mod">
          <ac:chgData name="Julien Leblud" userId="7732bf95-eff9-4bf3-a878-a679034225b4" providerId="ADAL" clId="{E4D7C33B-B259-4134-8FCD-A491A5051766}" dt="2019-09-13T18:04:23.291" v="55" actId="29295"/>
          <ac:picMkLst>
            <pc:docMk/>
            <pc:sldMk cId="3272927870" sldId="326"/>
            <ac:picMk id="57" creationId="{0DF6299B-3255-44D4-B90B-81A538998A75}"/>
          </ac:picMkLst>
        </pc:picChg>
        <pc:picChg chg="del">
          <ac:chgData name="Julien Leblud" userId="7732bf95-eff9-4bf3-a878-a679034225b4" providerId="ADAL" clId="{E4D7C33B-B259-4134-8FCD-A491A5051766}" dt="2019-09-13T18:04:03.732" v="52" actId="478"/>
          <ac:picMkLst>
            <pc:docMk/>
            <pc:sldMk cId="3272927870" sldId="326"/>
            <ac:picMk id="61" creationId="{3016A9E2-2072-467D-BCD7-5C90F70492DC}"/>
          </ac:picMkLst>
        </pc:picChg>
        <pc:picChg chg="del">
          <ac:chgData name="Julien Leblud" userId="7732bf95-eff9-4bf3-a878-a679034225b4" providerId="ADAL" clId="{E4D7C33B-B259-4134-8FCD-A491A5051766}" dt="2019-09-13T18:04:03.732" v="52" actId="478"/>
          <ac:picMkLst>
            <pc:docMk/>
            <pc:sldMk cId="3272927870" sldId="326"/>
            <ac:picMk id="62" creationId="{5A60872F-A9E9-44BC-8F46-1CBD98C22CFF}"/>
          </ac:picMkLst>
        </pc:picChg>
        <pc:picChg chg="del">
          <ac:chgData name="Julien Leblud" userId="7732bf95-eff9-4bf3-a878-a679034225b4" providerId="ADAL" clId="{E4D7C33B-B259-4134-8FCD-A491A5051766}" dt="2019-09-13T18:04:03.732" v="52" actId="478"/>
          <ac:picMkLst>
            <pc:docMk/>
            <pc:sldMk cId="3272927870" sldId="326"/>
            <ac:picMk id="63" creationId="{9C56B6E7-49F9-440C-A19C-DE63343EAA83}"/>
          </ac:picMkLst>
        </pc:picChg>
        <pc:picChg chg="del">
          <ac:chgData name="Julien Leblud" userId="7732bf95-eff9-4bf3-a878-a679034225b4" providerId="ADAL" clId="{E4D7C33B-B259-4134-8FCD-A491A5051766}" dt="2019-09-13T18:04:03.732" v="52" actId="478"/>
          <ac:picMkLst>
            <pc:docMk/>
            <pc:sldMk cId="3272927870" sldId="326"/>
            <ac:picMk id="64" creationId="{F05F7867-DB0B-4F3C-A665-340696D29443}"/>
          </ac:picMkLst>
        </pc:picChg>
        <pc:picChg chg="del">
          <ac:chgData name="Julien Leblud" userId="7732bf95-eff9-4bf3-a878-a679034225b4" providerId="ADAL" clId="{E4D7C33B-B259-4134-8FCD-A491A5051766}" dt="2019-09-13T18:04:03.732" v="52" actId="478"/>
          <ac:picMkLst>
            <pc:docMk/>
            <pc:sldMk cId="3272927870" sldId="326"/>
            <ac:picMk id="67" creationId="{F8D7DD0E-19AF-426A-9C09-CE64B658DE05}"/>
          </ac:picMkLst>
        </pc:picChg>
      </pc:sldChg>
      <pc:sldChg chg="addSp delSp modSp">
        <pc:chgData name="Julien Leblud" userId="7732bf95-eff9-4bf3-a878-a679034225b4" providerId="ADAL" clId="{E4D7C33B-B259-4134-8FCD-A491A5051766}" dt="2019-09-13T18:05:39.488" v="59" actId="29295"/>
        <pc:sldMkLst>
          <pc:docMk/>
          <pc:sldMk cId="3320180397" sldId="327"/>
        </pc:sldMkLst>
        <pc:picChg chg="add mod">
          <ac:chgData name="Julien Leblud" userId="7732bf95-eff9-4bf3-a878-a679034225b4" providerId="ADAL" clId="{E4D7C33B-B259-4134-8FCD-A491A5051766}" dt="2019-09-13T18:05:39.488" v="59" actId="29295"/>
          <ac:picMkLst>
            <pc:docMk/>
            <pc:sldMk cId="3320180397" sldId="327"/>
            <ac:picMk id="49" creationId="{B7D7F78B-B236-47C9-9A06-3BA9904A19E5}"/>
          </ac:picMkLst>
        </pc:picChg>
        <pc:picChg chg="add">
          <ac:chgData name="Julien Leblud" userId="7732bf95-eff9-4bf3-a878-a679034225b4" providerId="ADAL" clId="{E4D7C33B-B259-4134-8FCD-A491A5051766}" dt="2019-09-13T18:04:32.291" v="57"/>
          <ac:picMkLst>
            <pc:docMk/>
            <pc:sldMk cId="3320180397" sldId="327"/>
            <ac:picMk id="50" creationId="{1C20375C-FA3E-4AED-9D21-891780B5EBFB}"/>
          </ac:picMkLst>
        </pc:picChg>
        <pc:picChg chg="del">
          <ac:chgData name="Julien Leblud" userId="7732bf95-eff9-4bf3-a878-a679034225b4" providerId="ADAL" clId="{E4D7C33B-B259-4134-8FCD-A491A5051766}" dt="2019-09-13T18:04:31.290" v="56" actId="478"/>
          <ac:picMkLst>
            <pc:docMk/>
            <pc:sldMk cId="3320180397" sldId="327"/>
            <ac:picMk id="51" creationId="{A0C3327D-7CCC-4C7F-B357-7B1875342613}"/>
          </ac:picMkLst>
        </pc:picChg>
        <pc:picChg chg="del">
          <ac:chgData name="Julien Leblud" userId="7732bf95-eff9-4bf3-a878-a679034225b4" providerId="ADAL" clId="{E4D7C33B-B259-4134-8FCD-A491A5051766}" dt="2019-09-13T18:04:31.290" v="56" actId="478"/>
          <ac:picMkLst>
            <pc:docMk/>
            <pc:sldMk cId="3320180397" sldId="327"/>
            <ac:picMk id="56" creationId="{20280734-3061-4C06-ABBB-FB4F0040E8D9}"/>
          </ac:picMkLst>
        </pc:picChg>
        <pc:picChg chg="del">
          <ac:chgData name="Julien Leblud" userId="7732bf95-eff9-4bf3-a878-a679034225b4" providerId="ADAL" clId="{E4D7C33B-B259-4134-8FCD-A491A5051766}" dt="2019-09-13T18:04:31.290" v="56" actId="478"/>
          <ac:picMkLst>
            <pc:docMk/>
            <pc:sldMk cId="3320180397" sldId="327"/>
            <ac:picMk id="57" creationId="{D63864D4-6892-4CDA-8C94-40F030F21376}"/>
          </ac:picMkLst>
        </pc:picChg>
        <pc:picChg chg="del">
          <ac:chgData name="Julien Leblud" userId="7732bf95-eff9-4bf3-a878-a679034225b4" providerId="ADAL" clId="{E4D7C33B-B259-4134-8FCD-A491A5051766}" dt="2019-09-13T18:04:31.290" v="56" actId="478"/>
          <ac:picMkLst>
            <pc:docMk/>
            <pc:sldMk cId="3320180397" sldId="327"/>
            <ac:picMk id="58" creationId="{9FE5378B-00E3-42CE-9265-04CEBC5E65F2}"/>
          </ac:picMkLst>
        </pc:picChg>
        <pc:picChg chg="del">
          <ac:chgData name="Julien Leblud" userId="7732bf95-eff9-4bf3-a878-a679034225b4" providerId="ADAL" clId="{E4D7C33B-B259-4134-8FCD-A491A5051766}" dt="2019-09-13T18:04:31.290" v="56" actId="478"/>
          <ac:picMkLst>
            <pc:docMk/>
            <pc:sldMk cId="3320180397" sldId="327"/>
            <ac:picMk id="59" creationId="{E3046652-8A0A-457B-83AD-7E2DE6968232}"/>
          </ac:picMkLst>
        </pc:picChg>
        <pc:picChg chg="add">
          <ac:chgData name="Julien Leblud" userId="7732bf95-eff9-4bf3-a878-a679034225b4" providerId="ADAL" clId="{E4D7C33B-B259-4134-8FCD-A491A5051766}" dt="2019-09-13T18:04:32.291" v="57"/>
          <ac:picMkLst>
            <pc:docMk/>
            <pc:sldMk cId="3320180397" sldId="327"/>
            <ac:picMk id="70" creationId="{E5F5C567-AE46-4843-B75E-F9F55873531D}"/>
          </ac:picMkLst>
        </pc:picChg>
        <pc:picChg chg="add">
          <ac:chgData name="Julien Leblud" userId="7732bf95-eff9-4bf3-a878-a679034225b4" providerId="ADAL" clId="{E4D7C33B-B259-4134-8FCD-A491A5051766}" dt="2019-09-13T18:04:32.291" v="57"/>
          <ac:picMkLst>
            <pc:docMk/>
            <pc:sldMk cId="3320180397" sldId="327"/>
            <ac:picMk id="77" creationId="{9874D7A0-4E5E-4CF4-9175-03B3891E4134}"/>
          </ac:picMkLst>
        </pc:picChg>
        <pc:picChg chg="add mod">
          <ac:chgData name="Julien Leblud" userId="7732bf95-eff9-4bf3-a878-a679034225b4" providerId="ADAL" clId="{E4D7C33B-B259-4134-8FCD-A491A5051766}" dt="2019-09-13T18:05:22.204" v="58" actId="29295"/>
          <ac:picMkLst>
            <pc:docMk/>
            <pc:sldMk cId="3320180397" sldId="327"/>
            <ac:picMk id="81" creationId="{AF1208FF-8B66-4C2D-A1DB-09C0E847277E}"/>
          </ac:picMkLst>
        </pc:picChg>
      </pc:sldChg>
      <pc:sldChg chg="addSp delSp modSp">
        <pc:chgData name="Julien Leblud" userId="7732bf95-eff9-4bf3-a878-a679034225b4" providerId="ADAL" clId="{E4D7C33B-B259-4134-8FCD-A491A5051766}" dt="2019-09-14T18:37:22.004" v="481" actId="478"/>
        <pc:sldMkLst>
          <pc:docMk/>
          <pc:sldMk cId="2339887855" sldId="332"/>
        </pc:sldMkLst>
        <pc:spChg chg="add mod">
          <ac:chgData name="Julien Leblud" userId="7732bf95-eff9-4bf3-a878-a679034225b4" providerId="ADAL" clId="{E4D7C33B-B259-4134-8FCD-A491A5051766}" dt="2019-09-14T09:56:13.663" v="477" actId="20577"/>
          <ac:spMkLst>
            <pc:docMk/>
            <pc:sldMk cId="2339887855" sldId="332"/>
            <ac:spMk id="2" creationId="{2C5E6DF2-153D-45DD-B1D4-1BF0588671F3}"/>
          </ac:spMkLst>
        </pc:spChg>
        <pc:spChg chg="add mod">
          <ac:chgData name="Julien Leblud" userId="7732bf95-eff9-4bf3-a878-a679034225b4" providerId="ADAL" clId="{E4D7C33B-B259-4134-8FCD-A491A5051766}" dt="2019-09-14T09:56:16.026" v="478" actId="20577"/>
          <ac:spMkLst>
            <pc:docMk/>
            <pc:sldMk cId="2339887855" sldId="332"/>
            <ac:spMk id="40" creationId="{EC913CA4-031D-498F-B335-DCF5FAD7E872}"/>
          </ac:spMkLst>
        </pc:spChg>
        <pc:spChg chg="mod">
          <ac:chgData name="Julien Leblud" userId="7732bf95-eff9-4bf3-a878-a679034225b4" providerId="ADAL" clId="{E4D7C33B-B259-4134-8FCD-A491A5051766}" dt="2019-09-13T18:09:41.538" v="76"/>
          <ac:spMkLst>
            <pc:docMk/>
            <pc:sldMk cId="2339887855" sldId="332"/>
            <ac:spMk id="79" creationId="{C67CF861-F2B1-4632-BD0A-A1C56334C06B}"/>
          </ac:spMkLst>
        </pc:spChg>
        <pc:picChg chg="mod">
          <ac:chgData name="Julien Leblud" userId="7732bf95-eff9-4bf3-a878-a679034225b4" providerId="ADAL" clId="{E4D7C33B-B259-4134-8FCD-A491A5051766}" dt="2019-09-13T18:09:18.804" v="74"/>
          <ac:picMkLst>
            <pc:docMk/>
            <pc:sldMk cId="2339887855" sldId="332"/>
            <ac:picMk id="28" creationId="{C56853BC-3314-4303-9145-FAD9D5F1D006}"/>
          </ac:picMkLst>
        </pc:picChg>
        <pc:picChg chg="mod">
          <ac:chgData name="Julien Leblud" userId="7732bf95-eff9-4bf3-a878-a679034225b4" providerId="ADAL" clId="{E4D7C33B-B259-4134-8FCD-A491A5051766}" dt="2019-09-13T18:09:09.242" v="73"/>
          <ac:picMkLst>
            <pc:docMk/>
            <pc:sldMk cId="2339887855" sldId="332"/>
            <ac:picMk id="29" creationId="{7A11A66A-5C2B-4712-A00E-B27F108FB49D}"/>
          </ac:picMkLst>
        </pc:picChg>
        <pc:picChg chg="mod">
          <ac:chgData name="Julien Leblud" userId="7732bf95-eff9-4bf3-a878-a679034225b4" providerId="ADAL" clId="{E4D7C33B-B259-4134-8FCD-A491A5051766}" dt="2019-09-13T18:08:23.345" v="71"/>
          <ac:picMkLst>
            <pc:docMk/>
            <pc:sldMk cId="2339887855" sldId="332"/>
            <ac:picMk id="31" creationId="{C2E15BBC-3A53-4DA3-B99B-536D6A9A85AA}"/>
          </ac:picMkLst>
        </pc:picChg>
        <pc:picChg chg="mod">
          <ac:chgData name="Julien Leblud" userId="7732bf95-eff9-4bf3-a878-a679034225b4" providerId="ADAL" clId="{E4D7C33B-B259-4134-8FCD-A491A5051766}" dt="2019-09-13T18:09:27.594" v="75"/>
          <ac:picMkLst>
            <pc:docMk/>
            <pc:sldMk cId="2339887855" sldId="332"/>
            <ac:picMk id="32" creationId="{90BC0CD7-D25D-43F1-BF1C-9C9984FE3280}"/>
          </ac:picMkLst>
        </pc:picChg>
        <pc:picChg chg="mod">
          <ac:chgData name="Julien Leblud" userId="7732bf95-eff9-4bf3-a878-a679034225b4" providerId="ADAL" clId="{E4D7C33B-B259-4134-8FCD-A491A5051766}" dt="2019-09-13T18:08:15.144" v="70"/>
          <ac:picMkLst>
            <pc:docMk/>
            <pc:sldMk cId="2339887855" sldId="332"/>
            <ac:picMk id="43" creationId="{743A59CE-548A-461C-A276-F798AE605205}"/>
          </ac:picMkLst>
        </pc:picChg>
        <pc:picChg chg="del">
          <ac:chgData name="Julien Leblud" userId="7732bf95-eff9-4bf3-a878-a679034225b4" providerId="ADAL" clId="{E4D7C33B-B259-4134-8FCD-A491A5051766}" dt="2019-09-14T18:37:20.127" v="480" actId="478"/>
          <ac:picMkLst>
            <pc:docMk/>
            <pc:sldMk cId="2339887855" sldId="332"/>
            <ac:picMk id="44" creationId="{7ED1DB0D-4D62-47AD-B7F5-AD3FE9C42F58}"/>
          </ac:picMkLst>
        </pc:picChg>
        <pc:picChg chg="del">
          <ac:chgData name="Julien Leblud" userId="7732bf95-eff9-4bf3-a878-a679034225b4" providerId="ADAL" clId="{E4D7C33B-B259-4134-8FCD-A491A5051766}" dt="2019-09-14T18:37:22.004" v="481" actId="478"/>
          <ac:picMkLst>
            <pc:docMk/>
            <pc:sldMk cId="2339887855" sldId="332"/>
            <ac:picMk id="45" creationId="{959BC2DC-E67F-47E1-A9B6-A8E99E88428C}"/>
          </ac:picMkLst>
        </pc:picChg>
      </pc:sldChg>
      <pc:sldChg chg="modSp">
        <pc:chgData name="Julien Leblud" userId="7732bf95-eff9-4bf3-a878-a679034225b4" providerId="ADAL" clId="{E4D7C33B-B259-4134-8FCD-A491A5051766}" dt="2019-09-14T09:57:01.777" v="479" actId="6549"/>
        <pc:sldMkLst>
          <pc:docMk/>
          <pc:sldMk cId="1351900054" sldId="340"/>
        </pc:sldMkLst>
        <pc:spChg chg="mod">
          <ac:chgData name="Julien Leblud" userId="7732bf95-eff9-4bf3-a878-a679034225b4" providerId="ADAL" clId="{E4D7C33B-B259-4134-8FCD-A491A5051766}" dt="2019-09-14T09:57:01.777" v="479" actId="6549"/>
          <ac:spMkLst>
            <pc:docMk/>
            <pc:sldMk cId="1351900054" sldId="340"/>
            <ac:spMk id="6" creationId="{275D7958-78D4-424D-BD45-2247887C5962}"/>
          </ac:spMkLst>
        </pc:spChg>
        <pc:picChg chg="mod">
          <ac:chgData name="Julien Leblud" userId="7732bf95-eff9-4bf3-a878-a679034225b4" providerId="ADAL" clId="{E4D7C33B-B259-4134-8FCD-A491A5051766}" dt="2019-09-13T18:23:06.058" v="189"/>
          <ac:picMkLst>
            <pc:docMk/>
            <pc:sldMk cId="1351900054" sldId="340"/>
            <ac:picMk id="12" creationId="{28593B1F-B858-44EC-B9BF-38C038CD7248}"/>
          </ac:picMkLst>
        </pc:picChg>
      </pc:sldChg>
      <pc:sldChg chg="modSp">
        <pc:chgData name="Julien Leblud" userId="7732bf95-eff9-4bf3-a878-a679034225b4" providerId="ADAL" clId="{E4D7C33B-B259-4134-8FCD-A491A5051766}" dt="2019-09-13T18:24:12.370" v="191"/>
        <pc:sldMkLst>
          <pc:docMk/>
          <pc:sldMk cId="1296759127" sldId="342"/>
        </pc:sldMkLst>
        <pc:spChg chg="mod">
          <ac:chgData name="Julien Leblud" userId="7732bf95-eff9-4bf3-a878-a679034225b4" providerId="ADAL" clId="{E4D7C33B-B259-4134-8FCD-A491A5051766}" dt="2019-09-13T18:24:12.370" v="191"/>
          <ac:spMkLst>
            <pc:docMk/>
            <pc:sldMk cId="1296759127" sldId="342"/>
            <ac:spMk id="81" creationId="{2838A7EF-8A25-4971-A105-6A236FF779A3}"/>
          </ac:spMkLst>
        </pc:spChg>
      </pc:sldChg>
      <pc:sldChg chg="addSp delSp modSp">
        <pc:chgData name="Julien Leblud" userId="7732bf95-eff9-4bf3-a878-a679034225b4" providerId="ADAL" clId="{E4D7C33B-B259-4134-8FCD-A491A5051766}" dt="2019-09-14T18:38:10.647" v="482" actId="478"/>
        <pc:sldMkLst>
          <pc:docMk/>
          <pc:sldMk cId="1570212779" sldId="343"/>
        </pc:sldMkLst>
        <pc:spChg chg="del">
          <ac:chgData name="Julien Leblud" userId="7732bf95-eff9-4bf3-a878-a679034225b4" providerId="ADAL" clId="{E4D7C33B-B259-4134-8FCD-A491A5051766}" dt="2019-09-13T18:17:38.753" v="130" actId="478"/>
          <ac:spMkLst>
            <pc:docMk/>
            <pc:sldMk cId="1570212779" sldId="343"/>
            <ac:spMk id="59" creationId="{B3DDC1CD-E259-4089-8CE8-5256F7AC72A9}"/>
          </ac:spMkLst>
        </pc:spChg>
        <pc:spChg chg="add">
          <ac:chgData name="Julien Leblud" userId="7732bf95-eff9-4bf3-a878-a679034225b4" providerId="ADAL" clId="{E4D7C33B-B259-4134-8FCD-A491A5051766}" dt="2019-09-13T18:17:40.549" v="131"/>
          <ac:spMkLst>
            <pc:docMk/>
            <pc:sldMk cId="1570212779" sldId="343"/>
            <ac:spMk id="72" creationId="{C52D84D2-3CA3-49FB-924B-CB425652A0A1}"/>
          </ac:spMkLst>
        </pc:spChg>
        <pc:picChg chg="del">
          <ac:chgData name="Julien Leblud" userId="7732bf95-eff9-4bf3-a878-a679034225b4" providerId="ADAL" clId="{E4D7C33B-B259-4134-8FCD-A491A5051766}" dt="2019-09-13T18:17:38.753" v="130" actId="478"/>
          <ac:picMkLst>
            <pc:docMk/>
            <pc:sldMk cId="1570212779" sldId="343"/>
            <ac:picMk id="52" creationId="{B883761D-1253-4800-A2DE-393CBF074487}"/>
          </ac:picMkLst>
        </pc:picChg>
        <pc:picChg chg="del">
          <ac:chgData name="Julien Leblud" userId="7732bf95-eff9-4bf3-a878-a679034225b4" providerId="ADAL" clId="{E4D7C33B-B259-4134-8FCD-A491A5051766}" dt="2019-09-13T18:17:38.753" v="130" actId="478"/>
          <ac:picMkLst>
            <pc:docMk/>
            <pc:sldMk cId="1570212779" sldId="343"/>
            <ac:picMk id="53" creationId="{A44DA411-7688-404E-BB1F-303765E92163}"/>
          </ac:picMkLst>
        </pc:picChg>
        <pc:picChg chg="del">
          <ac:chgData name="Julien Leblud" userId="7732bf95-eff9-4bf3-a878-a679034225b4" providerId="ADAL" clId="{E4D7C33B-B259-4134-8FCD-A491A5051766}" dt="2019-09-13T18:17:38.753" v="130" actId="478"/>
          <ac:picMkLst>
            <pc:docMk/>
            <pc:sldMk cId="1570212779" sldId="343"/>
            <ac:picMk id="55" creationId="{FBD5038B-80E3-481F-BCAE-37B326195193}"/>
          </ac:picMkLst>
        </pc:picChg>
        <pc:picChg chg="del">
          <ac:chgData name="Julien Leblud" userId="7732bf95-eff9-4bf3-a878-a679034225b4" providerId="ADAL" clId="{E4D7C33B-B259-4134-8FCD-A491A5051766}" dt="2019-09-13T18:17:38.753" v="130" actId="478"/>
          <ac:picMkLst>
            <pc:docMk/>
            <pc:sldMk cId="1570212779" sldId="343"/>
            <ac:picMk id="56" creationId="{E82A3C64-6283-4782-9577-884E42E7EBE7}"/>
          </ac:picMkLst>
        </pc:picChg>
        <pc:picChg chg="add mod">
          <ac:chgData name="Julien Leblud" userId="7732bf95-eff9-4bf3-a878-a679034225b4" providerId="ADAL" clId="{E4D7C33B-B259-4134-8FCD-A491A5051766}" dt="2019-09-13T18:17:59.578" v="132" actId="29295"/>
          <ac:picMkLst>
            <pc:docMk/>
            <pc:sldMk cId="1570212779" sldId="343"/>
            <ac:picMk id="67" creationId="{0DF2D521-D166-4205-9848-F8786CFE2BFD}"/>
          </ac:picMkLst>
        </pc:picChg>
        <pc:picChg chg="add mod">
          <ac:chgData name="Julien Leblud" userId="7732bf95-eff9-4bf3-a878-a679034225b4" providerId="ADAL" clId="{E4D7C33B-B259-4134-8FCD-A491A5051766}" dt="2019-09-13T18:18:03.277" v="133" actId="29295"/>
          <ac:picMkLst>
            <pc:docMk/>
            <pc:sldMk cId="1570212779" sldId="343"/>
            <ac:picMk id="68" creationId="{E8177C80-27E9-43F1-96A7-C645EF64B073}"/>
          </ac:picMkLst>
        </pc:picChg>
        <pc:picChg chg="add">
          <ac:chgData name="Julien Leblud" userId="7732bf95-eff9-4bf3-a878-a679034225b4" providerId="ADAL" clId="{E4D7C33B-B259-4134-8FCD-A491A5051766}" dt="2019-09-13T18:17:40.549" v="131"/>
          <ac:picMkLst>
            <pc:docMk/>
            <pc:sldMk cId="1570212779" sldId="343"/>
            <ac:picMk id="69" creationId="{D787A026-ADD0-4E1B-B136-ACB5AAB18B46}"/>
          </ac:picMkLst>
        </pc:picChg>
        <pc:picChg chg="add">
          <ac:chgData name="Julien Leblud" userId="7732bf95-eff9-4bf3-a878-a679034225b4" providerId="ADAL" clId="{E4D7C33B-B259-4134-8FCD-A491A5051766}" dt="2019-09-13T18:17:40.549" v="131"/>
          <ac:picMkLst>
            <pc:docMk/>
            <pc:sldMk cId="1570212779" sldId="343"/>
            <ac:picMk id="70" creationId="{E67A339D-FF67-4CCA-A779-062E72344A3A}"/>
          </ac:picMkLst>
        </pc:picChg>
        <pc:picChg chg="add">
          <ac:chgData name="Julien Leblud" userId="7732bf95-eff9-4bf3-a878-a679034225b4" providerId="ADAL" clId="{E4D7C33B-B259-4134-8FCD-A491A5051766}" dt="2019-09-13T18:17:40.549" v="131"/>
          <ac:picMkLst>
            <pc:docMk/>
            <pc:sldMk cId="1570212779" sldId="343"/>
            <ac:picMk id="71" creationId="{50502961-8083-439A-821A-F72BB7C6EBD1}"/>
          </ac:picMkLst>
        </pc:picChg>
        <pc:picChg chg="del">
          <ac:chgData name="Julien Leblud" userId="7732bf95-eff9-4bf3-a878-a679034225b4" providerId="ADAL" clId="{E4D7C33B-B259-4134-8FCD-A491A5051766}" dt="2019-09-13T18:17:38.753" v="130" actId="478"/>
          <ac:picMkLst>
            <pc:docMk/>
            <pc:sldMk cId="1570212779" sldId="343"/>
            <ac:picMk id="106" creationId="{72A3C08F-DE92-4E8F-91F2-4D8C47FAD727}"/>
          </ac:picMkLst>
        </pc:picChg>
        <pc:picChg chg="del">
          <ac:chgData name="Julien Leblud" userId="7732bf95-eff9-4bf3-a878-a679034225b4" providerId="ADAL" clId="{E4D7C33B-B259-4134-8FCD-A491A5051766}" dt="2019-09-14T18:38:10.647" v="482" actId="478"/>
          <ac:picMkLst>
            <pc:docMk/>
            <pc:sldMk cId="1570212779" sldId="343"/>
            <ac:picMk id="134" creationId="{BF49A257-A78D-4D42-B067-4D877AA83826}"/>
          </ac:picMkLst>
        </pc:picChg>
        <pc:picChg chg="del">
          <ac:chgData name="Julien Leblud" userId="7732bf95-eff9-4bf3-a878-a679034225b4" providerId="ADAL" clId="{E4D7C33B-B259-4134-8FCD-A491A5051766}" dt="2019-09-14T18:38:10.647" v="482" actId="478"/>
          <ac:picMkLst>
            <pc:docMk/>
            <pc:sldMk cId="1570212779" sldId="343"/>
            <ac:picMk id="136" creationId="{EE45EBF8-26F4-481D-9060-78868C95ED96}"/>
          </ac:picMkLst>
        </pc:picChg>
      </pc:sldChg>
      <pc:sldChg chg="modSp">
        <pc:chgData name="Julien Leblud" userId="7732bf95-eff9-4bf3-a878-a679034225b4" providerId="ADAL" clId="{E4D7C33B-B259-4134-8FCD-A491A5051766}" dt="2019-09-13T18:21:30.261" v="185"/>
        <pc:sldMkLst>
          <pc:docMk/>
          <pc:sldMk cId="2258795953" sldId="346"/>
        </pc:sldMkLst>
        <pc:spChg chg="mod">
          <ac:chgData name="Julien Leblud" userId="7732bf95-eff9-4bf3-a878-a679034225b4" providerId="ADAL" clId="{E4D7C33B-B259-4134-8FCD-A491A5051766}" dt="2019-09-13T18:21:30.261" v="185"/>
          <ac:spMkLst>
            <pc:docMk/>
            <pc:sldMk cId="2258795953" sldId="346"/>
            <ac:spMk id="92" creationId="{DCF2A555-42FA-462A-BFB7-3A90E4694DF4}"/>
          </ac:spMkLst>
        </pc:spChg>
      </pc:sldChg>
      <pc:sldChg chg="modSp">
        <pc:chgData name="Julien Leblud" userId="7732bf95-eff9-4bf3-a878-a679034225b4" providerId="ADAL" clId="{E4D7C33B-B259-4134-8FCD-A491A5051766}" dt="2019-09-13T18:06:55.971" v="64"/>
        <pc:sldMkLst>
          <pc:docMk/>
          <pc:sldMk cId="3574477203" sldId="347"/>
        </pc:sldMkLst>
        <pc:picChg chg="mod">
          <ac:chgData name="Julien Leblud" userId="7732bf95-eff9-4bf3-a878-a679034225b4" providerId="ADAL" clId="{E4D7C33B-B259-4134-8FCD-A491A5051766}" dt="2019-09-13T18:06:13.669" v="60"/>
          <ac:picMkLst>
            <pc:docMk/>
            <pc:sldMk cId="3574477203" sldId="347"/>
            <ac:picMk id="3" creationId="{F6BC7A0E-3AE1-411E-BA24-B7EFDF3209A6}"/>
          </ac:picMkLst>
        </pc:picChg>
        <pc:picChg chg="mod">
          <ac:chgData name="Julien Leblud" userId="7732bf95-eff9-4bf3-a878-a679034225b4" providerId="ADAL" clId="{E4D7C33B-B259-4134-8FCD-A491A5051766}" dt="2019-09-13T18:06:27.133" v="61"/>
          <ac:picMkLst>
            <pc:docMk/>
            <pc:sldMk cId="3574477203" sldId="347"/>
            <ac:picMk id="10" creationId="{7951D33C-0580-4851-B767-E84A53B2C925}"/>
          </ac:picMkLst>
        </pc:picChg>
        <pc:picChg chg="mod">
          <ac:chgData name="Julien Leblud" userId="7732bf95-eff9-4bf3-a878-a679034225b4" providerId="ADAL" clId="{E4D7C33B-B259-4134-8FCD-A491A5051766}" dt="2019-09-13T18:06:55.971" v="64"/>
          <ac:picMkLst>
            <pc:docMk/>
            <pc:sldMk cId="3574477203" sldId="347"/>
            <ac:picMk id="18" creationId="{47AB8E4F-1DDA-4ADA-BA4D-A730FA7700EA}"/>
          </ac:picMkLst>
        </pc:picChg>
        <pc:picChg chg="mod">
          <ac:chgData name="Julien Leblud" userId="7732bf95-eff9-4bf3-a878-a679034225b4" providerId="ADAL" clId="{E4D7C33B-B259-4134-8FCD-A491A5051766}" dt="2019-09-13T18:06:47.645" v="63"/>
          <ac:picMkLst>
            <pc:docMk/>
            <pc:sldMk cId="3574477203" sldId="347"/>
            <ac:picMk id="26" creationId="{8D9081D0-3AD3-4B02-8CDA-852180B699D8}"/>
          </ac:picMkLst>
        </pc:picChg>
        <pc:picChg chg="mod">
          <ac:chgData name="Julien Leblud" userId="7732bf95-eff9-4bf3-a878-a679034225b4" providerId="ADAL" clId="{E4D7C33B-B259-4134-8FCD-A491A5051766}" dt="2019-09-13T18:06:36.905" v="62"/>
          <ac:picMkLst>
            <pc:docMk/>
            <pc:sldMk cId="3574477203" sldId="347"/>
            <ac:picMk id="36" creationId="{8E6B819A-2F44-43E0-975A-C810D38B8F9B}"/>
          </ac:picMkLst>
        </pc:picChg>
      </pc:sldChg>
      <pc:sldChg chg="modSp">
        <pc:chgData name="Julien Leblud" userId="7732bf95-eff9-4bf3-a878-a679034225b4" providerId="ADAL" clId="{E4D7C33B-B259-4134-8FCD-A491A5051766}" dt="2019-09-13T18:22:00.798" v="187"/>
        <pc:sldMkLst>
          <pc:docMk/>
          <pc:sldMk cId="3731484744" sldId="349"/>
        </pc:sldMkLst>
        <pc:spChg chg="mod">
          <ac:chgData name="Julien Leblud" userId="7732bf95-eff9-4bf3-a878-a679034225b4" providerId="ADAL" clId="{E4D7C33B-B259-4134-8FCD-A491A5051766}" dt="2019-09-13T18:22:00.798" v="187"/>
          <ac:spMkLst>
            <pc:docMk/>
            <pc:sldMk cId="3731484744" sldId="349"/>
            <ac:spMk id="71" creationId="{549BED76-6B75-4681-9D3A-66438D316DE4}"/>
          </ac:spMkLst>
        </pc:spChg>
        <pc:picChg chg="mod">
          <ac:chgData name="Julien Leblud" userId="7732bf95-eff9-4bf3-a878-a679034225b4" providerId="ADAL" clId="{E4D7C33B-B259-4134-8FCD-A491A5051766}" dt="2019-09-13T18:21:46.828" v="186"/>
          <ac:picMkLst>
            <pc:docMk/>
            <pc:sldMk cId="3731484744" sldId="349"/>
            <ac:picMk id="52" creationId="{8D9F26B2-A610-4975-9AEE-6E3AB6242797}"/>
          </ac:picMkLst>
        </pc:picChg>
      </pc:sldChg>
      <pc:sldChg chg="addSp delSp modSp">
        <pc:chgData name="Julien Leblud" userId="7732bf95-eff9-4bf3-a878-a679034225b4" providerId="ADAL" clId="{E4D7C33B-B259-4134-8FCD-A491A5051766}" dt="2019-09-14T18:49:35.885" v="488" actId="478"/>
        <pc:sldMkLst>
          <pc:docMk/>
          <pc:sldMk cId="1503900775" sldId="350"/>
        </pc:sldMkLst>
        <pc:spChg chg="mod">
          <ac:chgData name="Julien Leblud" userId="7732bf95-eff9-4bf3-a878-a679034225b4" providerId="ADAL" clId="{E4D7C33B-B259-4134-8FCD-A491A5051766}" dt="2019-09-13T18:11:19.816" v="121"/>
          <ac:spMkLst>
            <pc:docMk/>
            <pc:sldMk cId="1503900775" sldId="350"/>
            <ac:spMk id="11" creationId="{5A368614-B289-415D-9AB3-EF335AD0038D}"/>
          </ac:spMkLst>
        </pc:spChg>
        <pc:spChg chg="mod">
          <ac:chgData name="Julien Leblud" userId="7732bf95-eff9-4bf3-a878-a679034225b4" providerId="ADAL" clId="{E4D7C33B-B259-4134-8FCD-A491A5051766}" dt="2019-09-13T18:11:28.988" v="122"/>
          <ac:spMkLst>
            <pc:docMk/>
            <pc:sldMk cId="1503900775" sldId="350"/>
            <ac:spMk id="115" creationId="{CF60DBA3-3CC1-479B-A5AC-CB368EF25637}"/>
          </ac:spMkLst>
        </pc:spChg>
        <pc:spChg chg="del">
          <ac:chgData name="Julien Leblud" userId="7732bf95-eff9-4bf3-a878-a679034225b4" providerId="ADAL" clId="{E4D7C33B-B259-4134-8FCD-A491A5051766}" dt="2019-09-13T18:11:45.667" v="123" actId="478"/>
          <ac:spMkLst>
            <pc:docMk/>
            <pc:sldMk cId="1503900775" sldId="350"/>
            <ac:spMk id="120" creationId="{CF60A6B0-FD21-40F5-B06A-1338CA7F2208}"/>
          </ac:spMkLst>
        </pc:spChg>
        <pc:spChg chg="add">
          <ac:chgData name="Julien Leblud" userId="7732bf95-eff9-4bf3-a878-a679034225b4" providerId="ADAL" clId="{E4D7C33B-B259-4134-8FCD-A491A5051766}" dt="2019-09-13T18:11:46.158" v="124"/>
          <ac:spMkLst>
            <pc:docMk/>
            <pc:sldMk cId="1503900775" sldId="350"/>
            <ac:spMk id="127" creationId="{0B38D430-3A42-4DA4-8492-573D7D2A7E6F}"/>
          </ac:spMkLst>
        </pc:spChg>
        <pc:picChg chg="del">
          <ac:chgData name="Julien Leblud" userId="7732bf95-eff9-4bf3-a878-a679034225b4" providerId="ADAL" clId="{E4D7C33B-B259-4134-8FCD-A491A5051766}" dt="2019-09-13T18:11:45.667" v="123" actId="478"/>
          <ac:picMkLst>
            <pc:docMk/>
            <pc:sldMk cId="1503900775" sldId="350"/>
            <ac:picMk id="68" creationId="{8AD498AF-D05A-449E-B21E-EA9D0DFEAA91}"/>
          </ac:picMkLst>
        </pc:picChg>
        <pc:picChg chg="del">
          <ac:chgData name="Julien Leblud" userId="7732bf95-eff9-4bf3-a878-a679034225b4" providerId="ADAL" clId="{E4D7C33B-B259-4134-8FCD-A491A5051766}" dt="2019-09-13T18:11:45.667" v="123" actId="478"/>
          <ac:picMkLst>
            <pc:docMk/>
            <pc:sldMk cId="1503900775" sldId="350"/>
            <ac:picMk id="76" creationId="{3EE8B924-31A8-43E5-9281-D044697EBD1A}"/>
          </ac:picMkLst>
        </pc:picChg>
        <pc:picChg chg="del">
          <ac:chgData name="Julien Leblud" userId="7732bf95-eff9-4bf3-a878-a679034225b4" providerId="ADAL" clId="{E4D7C33B-B259-4134-8FCD-A491A5051766}" dt="2019-09-13T18:11:45.667" v="123" actId="478"/>
          <ac:picMkLst>
            <pc:docMk/>
            <pc:sldMk cId="1503900775" sldId="350"/>
            <ac:picMk id="77" creationId="{8DE4A395-D852-421D-9A3A-0E923E3D6528}"/>
          </ac:picMkLst>
        </pc:picChg>
        <pc:picChg chg="del">
          <ac:chgData name="Julien Leblud" userId="7732bf95-eff9-4bf3-a878-a679034225b4" providerId="ADAL" clId="{E4D7C33B-B259-4134-8FCD-A491A5051766}" dt="2019-09-13T18:11:45.667" v="123" actId="478"/>
          <ac:picMkLst>
            <pc:docMk/>
            <pc:sldMk cId="1503900775" sldId="350"/>
            <ac:picMk id="79" creationId="{D00F333A-2A14-405C-9809-DEC8C9224445}"/>
          </ac:picMkLst>
        </pc:picChg>
        <pc:picChg chg="del">
          <ac:chgData name="Julien Leblud" userId="7732bf95-eff9-4bf3-a878-a679034225b4" providerId="ADAL" clId="{E4D7C33B-B259-4134-8FCD-A491A5051766}" dt="2019-09-13T18:11:45.667" v="123" actId="478"/>
          <ac:picMkLst>
            <pc:docMk/>
            <pc:sldMk cId="1503900775" sldId="350"/>
            <ac:picMk id="80" creationId="{DC86D29E-5AEA-40C7-90FB-A9AF25179532}"/>
          </ac:picMkLst>
        </pc:picChg>
        <pc:picChg chg="del">
          <ac:chgData name="Julien Leblud" userId="7732bf95-eff9-4bf3-a878-a679034225b4" providerId="ADAL" clId="{E4D7C33B-B259-4134-8FCD-A491A5051766}" dt="2019-09-14T18:49:35.885" v="488" actId="478"/>
          <ac:picMkLst>
            <pc:docMk/>
            <pc:sldMk cId="1503900775" sldId="350"/>
            <ac:picMk id="106" creationId="{DF2AA074-6E61-43AB-93F3-FCF3DFE474D8}"/>
          </ac:picMkLst>
        </pc:picChg>
        <pc:picChg chg="del">
          <ac:chgData name="Julien Leblud" userId="7732bf95-eff9-4bf3-a878-a679034225b4" providerId="ADAL" clId="{E4D7C33B-B259-4134-8FCD-A491A5051766}" dt="2019-09-14T18:49:34.416" v="487" actId="478"/>
          <ac:picMkLst>
            <pc:docMk/>
            <pc:sldMk cId="1503900775" sldId="350"/>
            <ac:picMk id="107" creationId="{B4B951FA-EFA5-4883-A8C0-9161D702604B}"/>
          </ac:picMkLst>
        </pc:picChg>
        <pc:picChg chg="add">
          <ac:chgData name="Julien Leblud" userId="7732bf95-eff9-4bf3-a878-a679034225b4" providerId="ADAL" clId="{E4D7C33B-B259-4134-8FCD-A491A5051766}" dt="2019-09-13T18:11:46.158" v="124"/>
          <ac:picMkLst>
            <pc:docMk/>
            <pc:sldMk cId="1503900775" sldId="350"/>
            <ac:picMk id="122" creationId="{6FB1E24A-02BE-49DD-8340-65562DEE70FE}"/>
          </ac:picMkLst>
        </pc:picChg>
        <pc:picChg chg="add mod">
          <ac:chgData name="Julien Leblud" userId="7732bf95-eff9-4bf3-a878-a679034225b4" providerId="ADAL" clId="{E4D7C33B-B259-4134-8FCD-A491A5051766}" dt="2019-09-13T18:11:57.787" v="125" actId="29295"/>
          <ac:picMkLst>
            <pc:docMk/>
            <pc:sldMk cId="1503900775" sldId="350"/>
            <ac:picMk id="123" creationId="{6993A8B5-58BA-4FAE-B985-21888EBDBC4C}"/>
          </ac:picMkLst>
        </pc:picChg>
        <pc:picChg chg="add mod">
          <ac:chgData name="Julien Leblud" userId="7732bf95-eff9-4bf3-a878-a679034225b4" providerId="ADAL" clId="{E4D7C33B-B259-4134-8FCD-A491A5051766}" dt="2019-09-13T18:12:01.871" v="126" actId="29295"/>
          <ac:picMkLst>
            <pc:docMk/>
            <pc:sldMk cId="1503900775" sldId="350"/>
            <ac:picMk id="124" creationId="{189E0C68-A7D8-4104-AB39-0FE5D880C9BB}"/>
          </ac:picMkLst>
        </pc:picChg>
        <pc:picChg chg="add">
          <ac:chgData name="Julien Leblud" userId="7732bf95-eff9-4bf3-a878-a679034225b4" providerId="ADAL" clId="{E4D7C33B-B259-4134-8FCD-A491A5051766}" dt="2019-09-13T18:11:46.158" v="124"/>
          <ac:picMkLst>
            <pc:docMk/>
            <pc:sldMk cId="1503900775" sldId="350"/>
            <ac:picMk id="125" creationId="{A0E0CD4F-61E6-455E-8E7D-21F9EBEF4C6C}"/>
          </ac:picMkLst>
        </pc:picChg>
        <pc:picChg chg="add">
          <ac:chgData name="Julien Leblud" userId="7732bf95-eff9-4bf3-a878-a679034225b4" providerId="ADAL" clId="{E4D7C33B-B259-4134-8FCD-A491A5051766}" dt="2019-09-13T18:11:46.158" v="124"/>
          <ac:picMkLst>
            <pc:docMk/>
            <pc:sldMk cId="1503900775" sldId="350"/>
            <ac:picMk id="126" creationId="{F847B9D3-EB14-4E3C-B6F2-4F6992EB14D8}"/>
          </ac:picMkLst>
        </pc:picChg>
      </pc:sldChg>
      <pc:sldChg chg="addSp delSp modSp">
        <pc:chgData name="Julien Leblud" userId="7732bf95-eff9-4bf3-a878-a679034225b4" providerId="ADAL" clId="{E4D7C33B-B259-4134-8FCD-A491A5051766}" dt="2019-09-13T18:02:29.846" v="45" actId="29295"/>
        <pc:sldMkLst>
          <pc:docMk/>
          <pc:sldMk cId="66170307" sldId="351"/>
        </pc:sldMkLst>
        <pc:picChg chg="add">
          <ac:chgData name="Julien Leblud" userId="7732bf95-eff9-4bf3-a878-a679034225b4" providerId="ADAL" clId="{E4D7C33B-B259-4134-8FCD-A491A5051766}" dt="2019-09-13T18:02:17.740" v="43"/>
          <ac:picMkLst>
            <pc:docMk/>
            <pc:sldMk cId="66170307" sldId="351"/>
            <ac:picMk id="48" creationId="{20D33800-8F27-4DDB-9B1E-D73D56B36575}"/>
          </ac:picMkLst>
        </pc:picChg>
        <pc:picChg chg="add mod">
          <ac:chgData name="Julien Leblud" userId="7732bf95-eff9-4bf3-a878-a679034225b4" providerId="ADAL" clId="{E4D7C33B-B259-4134-8FCD-A491A5051766}" dt="2019-09-13T18:02:29.846" v="45" actId="29295"/>
          <ac:picMkLst>
            <pc:docMk/>
            <pc:sldMk cId="66170307" sldId="351"/>
            <ac:picMk id="49" creationId="{AB59222B-93D9-4130-8675-06DEA14A9D3A}"/>
          </ac:picMkLst>
        </pc:picChg>
        <pc:picChg chg="del">
          <ac:chgData name="Julien Leblud" userId="7732bf95-eff9-4bf3-a878-a679034225b4" providerId="ADAL" clId="{E4D7C33B-B259-4134-8FCD-A491A5051766}" dt="2019-09-13T18:02:16.825" v="42" actId="478"/>
          <ac:picMkLst>
            <pc:docMk/>
            <pc:sldMk cId="66170307" sldId="351"/>
            <ac:picMk id="50" creationId="{5A899FDF-2B96-41D8-8C33-D217F0FAC57C}"/>
          </ac:picMkLst>
        </pc:picChg>
        <pc:picChg chg="del">
          <ac:chgData name="Julien Leblud" userId="7732bf95-eff9-4bf3-a878-a679034225b4" providerId="ADAL" clId="{E4D7C33B-B259-4134-8FCD-A491A5051766}" dt="2019-09-13T18:02:16.825" v="42" actId="478"/>
          <ac:picMkLst>
            <pc:docMk/>
            <pc:sldMk cId="66170307" sldId="351"/>
            <ac:picMk id="51" creationId="{C3F4F0CE-D897-476E-902F-EB7690561A9C}"/>
          </ac:picMkLst>
        </pc:picChg>
        <pc:picChg chg="del">
          <ac:chgData name="Julien Leblud" userId="7732bf95-eff9-4bf3-a878-a679034225b4" providerId="ADAL" clId="{E4D7C33B-B259-4134-8FCD-A491A5051766}" dt="2019-09-13T18:02:16.825" v="42" actId="478"/>
          <ac:picMkLst>
            <pc:docMk/>
            <pc:sldMk cId="66170307" sldId="351"/>
            <ac:picMk id="52" creationId="{03E72A9B-A6CC-41EB-9384-7B74C5E18224}"/>
          </ac:picMkLst>
        </pc:picChg>
        <pc:picChg chg="del">
          <ac:chgData name="Julien Leblud" userId="7732bf95-eff9-4bf3-a878-a679034225b4" providerId="ADAL" clId="{E4D7C33B-B259-4134-8FCD-A491A5051766}" dt="2019-09-13T18:02:16.825" v="42" actId="478"/>
          <ac:picMkLst>
            <pc:docMk/>
            <pc:sldMk cId="66170307" sldId="351"/>
            <ac:picMk id="53" creationId="{1AFAFBAE-B8E7-4ECC-BF8A-26591C015383}"/>
          </ac:picMkLst>
        </pc:picChg>
        <pc:picChg chg="del">
          <ac:chgData name="Julien Leblud" userId="7732bf95-eff9-4bf3-a878-a679034225b4" providerId="ADAL" clId="{E4D7C33B-B259-4134-8FCD-A491A5051766}" dt="2019-09-13T18:02:16.825" v="42" actId="478"/>
          <ac:picMkLst>
            <pc:docMk/>
            <pc:sldMk cId="66170307" sldId="351"/>
            <ac:picMk id="54" creationId="{8CB46546-818A-47D0-BF8F-202420646A46}"/>
          </ac:picMkLst>
        </pc:picChg>
        <pc:picChg chg="add mod">
          <ac:chgData name="Julien Leblud" userId="7732bf95-eff9-4bf3-a878-a679034225b4" providerId="ADAL" clId="{E4D7C33B-B259-4134-8FCD-A491A5051766}" dt="2019-09-13T18:02:25.490" v="44" actId="29295"/>
          <ac:picMkLst>
            <pc:docMk/>
            <pc:sldMk cId="66170307" sldId="351"/>
            <ac:picMk id="77" creationId="{318E8B67-063B-41DA-949C-F33FC59C78E8}"/>
          </ac:picMkLst>
        </pc:picChg>
        <pc:picChg chg="add">
          <ac:chgData name="Julien Leblud" userId="7732bf95-eff9-4bf3-a878-a679034225b4" providerId="ADAL" clId="{E4D7C33B-B259-4134-8FCD-A491A5051766}" dt="2019-09-13T18:02:17.740" v="43"/>
          <ac:picMkLst>
            <pc:docMk/>
            <pc:sldMk cId="66170307" sldId="351"/>
            <ac:picMk id="78" creationId="{596E50E6-E62E-4CCC-B99E-ABD7DC8B4624}"/>
          </ac:picMkLst>
        </pc:picChg>
        <pc:picChg chg="add">
          <ac:chgData name="Julien Leblud" userId="7732bf95-eff9-4bf3-a878-a679034225b4" providerId="ADAL" clId="{E4D7C33B-B259-4134-8FCD-A491A5051766}" dt="2019-09-13T18:02:17.740" v="43"/>
          <ac:picMkLst>
            <pc:docMk/>
            <pc:sldMk cId="66170307" sldId="351"/>
            <ac:picMk id="79" creationId="{D761B4E8-0854-4924-9D85-A62946C15995}"/>
          </ac:picMkLst>
        </pc:picChg>
      </pc:sldChg>
      <pc:sldChg chg="modSp">
        <pc:chgData name="Julien Leblud" userId="7732bf95-eff9-4bf3-a878-a679034225b4" providerId="ADAL" clId="{E4D7C33B-B259-4134-8FCD-A491A5051766}" dt="2019-09-13T18:23:49.803" v="190"/>
        <pc:sldMkLst>
          <pc:docMk/>
          <pc:sldMk cId="2075015842" sldId="353"/>
        </pc:sldMkLst>
        <pc:spChg chg="mod">
          <ac:chgData name="Julien Leblud" userId="7732bf95-eff9-4bf3-a878-a679034225b4" providerId="ADAL" clId="{E4D7C33B-B259-4134-8FCD-A491A5051766}" dt="2019-09-13T18:23:49.803" v="190"/>
          <ac:spMkLst>
            <pc:docMk/>
            <pc:sldMk cId="2075015842" sldId="353"/>
            <ac:spMk id="54" creationId="{328E3DFA-4AF2-4EF7-87DD-DB1635C15020}"/>
          </ac:spMkLst>
        </pc:spChg>
      </pc:sldChg>
      <pc:sldChg chg="addSp delSp modSp">
        <pc:chgData name="Julien Leblud" userId="7732bf95-eff9-4bf3-a878-a679034225b4" providerId="ADAL" clId="{E4D7C33B-B259-4134-8FCD-A491A5051766}" dt="2019-09-14T18:38:35.831" v="484" actId="478"/>
        <pc:sldMkLst>
          <pc:docMk/>
          <pc:sldMk cId="3601663918" sldId="355"/>
        </pc:sldMkLst>
        <pc:spChg chg="add mod">
          <ac:chgData name="Julien Leblud" userId="7732bf95-eff9-4bf3-a878-a679034225b4" providerId="ADAL" clId="{E4D7C33B-B259-4134-8FCD-A491A5051766}" dt="2019-09-13T18:18:58.139" v="161" actId="207"/>
          <ac:spMkLst>
            <pc:docMk/>
            <pc:sldMk cId="3601663918" sldId="355"/>
            <ac:spMk id="4" creationId="{79201244-73D0-42E5-83FB-43241B1A7FFD}"/>
          </ac:spMkLst>
        </pc:spChg>
        <pc:spChg chg="del">
          <ac:chgData name="Julien Leblud" userId="7732bf95-eff9-4bf3-a878-a679034225b4" providerId="ADAL" clId="{E4D7C33B-B259-4134-8FCD-A491A5051766}" dt="2019-09-13T18:18:14.489" v="134" actId="478"/>
          <ac:spMkLst>
            <pc:docMk/>
            <pc:sldMk cId="3601663918" sldId="355"/>
            <ac:spMk id="106" creationId="{BBD78A76-16EC-440F-86FC-44F0703718D9}"/>
          </ac:spMkLst>
        </pc:spChg>
        <pc:spChg chg="add">
          <ac:chgData name="Julien Leblud" userId="7732bf95-eff9-4bf3-a878-a679034225b4" providerId="ADAL" clId="{E4D7C33B-B259-4134-8FCD-A491A5051766}" dt="2019-09-13T18:18:15.431" v="135"/>
          <ac:spMkLst>
            <pc:docMk/>
            <pc:sldMk cId="3601663918" sldId="355"/>
            <ac:spMk id="194" creationId="{2BF59F03-68BB-4E34-8C83-0090BFAE02AE}"/>
          </ac:spMkLst>
        </pc:spChg>
        <pc:graphicFrameChg chg="mod">
          <ac:chgData name="Julien Leblud" userId="7732bf95-eff9-4bf3-a878-a679034225b4" providerId="ADAL" clId="{E4D7C33B-B259-4134-8FCD-A491A5051766}" dt="2019-09-13T18:19:14.962" v="169" actId="1036"/>
          <ac:graphicFrameMkLst>
            <pc:docMk/>
            <pc:sldMk cId="3601663918" sldId="355"/>
            <ac:graphicFrameMk id="3" creationId="{B90FD0FD-44AD-44D7-B10C-710A96E1EF6E}"/>
          </ac:graphicFrameMkLst>
        </pc:graphicFrameChg>
        <pc:picChg chg="del">
          <ac:chgData name="Julien Leblud" userId="7732bf95-eff9-4bf3-a878-a679034225b4" providerId="ADAL" clId="{E4D7C33B-B259-4134-8FCD-A491A5051766}" dt="2019-09-13T18:18:14.489" v="134" actId="478"/>
          <ac:picMkLst>
            <pc:docMk/>
            <pc:sldMk cId="3601663918" sldId="355"/>
            <ac:picMk id="67" creationId="{4DD554FB-EE42-44BA-82A6-E32DAC67C326}"/>
          </ac:picMkLst>
        </pc:picChg>
        <pc:picChg chg="del">
          <ac:chgData name="Julien Leblud" userId="7732bf95-eff9-4bf3-a878-a679034225b4" providerId="ADAL" clId="{E4D7C33B-B259-4134-8FCD-A491A5051766}" dt="2019-09-13T18:18:14.489" v="134" actId="478"/>
          <ac:picMkLst>
            <pc:docMk/>
            <pc:sldMk cId="3601663918" sldId="355"/>
            <ac:picMk id="69" creationId="{DEBDB385-41F9-4AEF-9665-97A029141561}"/>
          </ac:picMkLst>
        </pc:picChg>
        <pc:picChg chg="del">
          <ac:chgData name="Julien Leblud" userId="7732bf95-eff9-4bf3-a878-a679034225b4" providerId="ADAL" clId="{E4D7C33B-B259-4134-8FCD-A491A5051766}" dt="2019-09-13T18:18:14.489" v="134" actId="478"/>
          <ac:picMkLst>
            <pc:docMk/>
            <pc:sldMk cId="3601663918" sldId="355"/>
            <ac:picMk id="90" creationId="{B6DBF86C-FCEB-44B8-93F9-E5B24EF1C9D3}"/>
          </ac:picMkLst>
        </pc:picChg>
        <pc:picChg chg="del">
          <ac:chgData name="Julien Leblud" userId="7732bf95-eff9-4bf3-a878-a679034225b4" providerId="ADAL" clId="{E4D7C33B-B259-4134-8FCD-A491A5051766}" dt="2019-09-13T18:18:14.489" v="134" actId="478"/>
          <ac:picMkLst>
            <pc:docMk/>
            <pc:sldMk cId="3601663918" sldId="355"/>
            <ac:picMk id="101" creationId="{CF3BFA36-DA36-47A1-B3A5-05FA7E501E12}"/>
          </ac:picMkLst>
        </pc:picChg>
        <pc:picChg chg="del">
          <ac:chgData name="Julien Leblud" userId="7732bf95-eff9-4bf3-a878-a679034225b4" providerId="ADAL" clId="{E4D7C33B-B259-4134-8FCD-A491A5051766}" dt="2019-09-13T18:18:14.489" v="134" actId="478"/>
          <ac:picMkLst>
            <pc:docMk/>
            <pc:sldMk cId="3601663918" sldId="355"/>
            <ac:picMk id="102" creationId="{B00083E1-CCF6-4166-9E14-51C200192D23}"/>
          </ac:picMkLst>
        </pc:picChg>
        <pc:picChg chg="del">
          <ac:chgData name="Julien Leblud" userId="7732bf95-eff9-4bf3-a878-a679034225b4" providerId="ADAL" clId="{E4D7C33B-B259-4134-8FCD-A491A5051766}" dt="2019-09-14T18:38:34.036" v="483" actId="478"/>
          <ac:picMkLst>
            <pc:docMk/>
            <pc:sldMk cId="3601663918" sldId="355"/>
            <ac:picMk id="118" creationId="{8BB3B455-718F-4739-AAB3-314888E86167}"/>
          </ac:picMkLst>
        </pc:picChg>
        <pc:picChg chg="del">
          <ac:chgData name="Julien Leblud" userId="7732bf95-eff9-4bf3-a878-a679034225b4" providerId="ADAL" clId="{E4D7C33B-B259-4134-8FCD-A491A5051766}" dt="2019-09-14T18:38:35.831" v="484" actId="478"/>
          <ac:picMkLst>
            <pc:docMk/>
            <pc:sldMk cId="3601663918" sldId="355"/>
            <ac:picMk id="119" creationId="{FDFDD9FD-FF68-4DCF-BF39-5A3CF29E92AD}"/>
          </ac:picMkLst>
        </pc:picChg>
        <pc:picChg chg="add">
          <ac:chgData name="Julien Leblud" userId="7732bf95-eff9-4bf3-a878-a679034225b4" providerId="ADAL" clId="{E4D7C33B-B259-4134-8FCD-A491A5051766}" dt="2019-09-13T18:18:15.431" v="135"/>
          <ac:picMkLst>
            <pc:docMk/>
            <pc:sldMk cId="3601663918" sldId="355"/>
            <ac:picMk id="150" creationId="{C6F64F15-09ED-41B3-9208-928D34D39159}"/>
          </ac:picMkLst>
        </pc:picChg>
        <pc:picChg chg="add mod">
          <ac:chgData name="Julien Leblud" userId="7732bf95-eff9-4bf3-a878-a679034225b4" providerId="ADAL" clId="{E4D7C33B-B259-4134-8FCD-A491A5051766}" dt="2019-09-13T18:18:26.813" v="137" actId="29295"/>
          <ac:picMkLst>
            <pc:docMk/>
            <pc:sldMk cId="3601663918" sldId="355"/>
            <ac:picMk id="151" creationId="{FEC49C9E-072C-4784-835E-B81BE8ABD2AE}"/>
          </ac:picMkLst>
        </pc:picChg>
        <pc:picChg chg="add">
          <ac:chgData name="Julien Leblud" userId="7732bf95-eff9-4bf3-a878-a679034225b4" providerId="ADAL" clId="{E4D7C33B-B259-4134-8FCD-A491A5051766}" dt="2019-09-13T18:18:15.431" v="135"/>
          <ac:picMkLst>
            <pc:docMk/>
            <pc:sldMk cId="3601663918" sldId="355"/>
            <ac:picMk id="152" creationId="{4AC1D9A9-BEB1-4DFB-9952-2E41373A5CC6}"/>
          </ac:picMkLst>
        </pc:picChg>
        <pc:picChg chg="add mod">
          <ac:chgData name="Julien Leblud" userId="7732bf95-eff9-4bf3-a878-a679034225b4" providerId="ADAL" clId="{E4D7C33B-B259-4134-8FCD-A491A5051766}" dt="2019-09-13T18:18:22.325" v="136" actId="29295"/>
          <ac:picMkLst>
            <pc:docMk/>
            <pc:sldMk cId="3601663918" sldId="355"/>
            <ac:picMk id="192" creationId="{461980B1-ED31-4FA3-B7B7-8AB2A36F27C2}"/>
          </ac:picMkLst>
        </pc:picChg>
        <pc:picChg chg="add">
          <ac:chgData name="Julien Leblud" userId="7732bf95-eff9-4bf3-a878-a679034225b4" providerId="ADAL" clId="{E4D7C33B-B259-4134-8FCD-A491A5051766}" dt="2019-09-13T18:18:15.431" v="135"/>
          <ac:picMkLst>
            <pc:docMk/>
            <pc:sldMk cId="3601663918" sldId="355"/>
            <ac:picMk id="193" creationId="{88BFDCE1-C777-455D-A3D6-0AA3EB60F6E1}"/>
          </ac:picMkLst>
        </pc:picChg>
      </pc:sldChg>
      <pc:sldChg chg="addSp delSp">
        <pc:chgData name="Julien Leblud" userId="7732bf95-eff9-4bf3-a878-a679034225b4" providerId="ADAL" clId="{E4D7C33B-B259-4134-8FCD-A491A5051766}" dt="2019-09-13T18:17:30.619" v="129"/>
        <pc:sldMkLst>
          <pc:docMk/>
          <pc:sldMk cId="2877397214" sldId="356"/>
        </pc:sldMkLst>
        <pc:spChg chg="del">
          <ac:chgData name="Julien Leblud" userId="7732bf95-eff9-4bf3-a878-a679034225b4" providerId="ADAL" clId="{E4D7C33B-B259-4134-8FCD-A491A5051766}" dt="2019-09-13T18:17:28.644" v="127" actId="478"/>
          <ac:spMkLst>
            <pc:docMk/>
            <pc:sldMk cId="2877397214" sldId="356"/>
            <ac:spMk id="77" creationId="{FA857DF4-0894-4CBE-AA73-BBFA35DCADD0}"/>
          </ac:spMkLst>
        </pc:spChg>
        <pc:spChg chg="add">
          <ac:chgData name="Julien Leblud" userId="7732bf95-eff9-4bf3-a878-a679034225b4" providerId="ADAL" clId="{E4D7C33B-B259-4134-8FCD-A491A5051766}" dt="2019-09-13T18:17:30.619" v="129"/>
          <ac:spMkLst>
            <pc:docMk/>
            <pc:sldMk cId="2877397214" sldId="356"/>
            <ac:spMk id="81" creationId="{380EAB78-5499-4A7B-A950-24C128682939}"/>
          </ac:spMkLst>
        </pc:spChg>
        <pc:picChg chg="add">
          <ac:chgData name="Julien Leblud" userId="7732bf95-eff9-4bf3-a878-a679034225b4" providerId="ADAL" clId="{E4D7C33B-B259-4134-8FCD-A491A5051766}" dt="2019-09-13T18:17:30.619" v="129"/>
          <ac:picMkLst>
            <pc:docMk/>
            <pc:sldMk cId="2877397214" sldId="356"/>
            <ac:picMk id="71" creationId="{BEB247CF-8ADD-48C3-B357-A54C489186CC}"/>
          </ac:picMkLst>
        </pc:picChg>
        <pc:picChg chg="del">
          <ac:chgData name="Julien Leblud" userId="7732bf95-eff9-4bf3-a878-a679034225b4" providerId="ADAL" clId="{E4D7C33B-B259-4134-8FCD-A491A5051766}" dt="2019-09-13T18:17:28.644" v="127" actId="478"/>
          <ac:picMkLst>
            <pc:docMk/>
            <pc:sldMk cId="2877397214" sldId="356"/>
            <ac:picMk id="72" creationId="{2F3F9F75-9333-4917-9FBB-4D5C8455415B}"/>
          </ac:picMkLst>
        </pc:picChg>
        <pc:picChg chg="add">
          <ac:chgData name="Julien Leblud" userId="7732bf95-eff9-4bf3-a878-a679034225b4" providerId="ADAL" clId="{E4D7C33B-B259-4134-8FCD-A491A5051766}" dt="2019-09-13T18:17:30.619" v="129"/>
          <ac:picMkLst>
            <pc:docMk/>
            <pc:sldMk cId="2877397214" sldId="356"/>
            <ac:picMk id="73" creationId="{AD635179-0CAD-4C02-8AA8-9E83958A364C}"/>
          </ac:picMkLst>
        </pc:picChg>
        <pc:picChg chg="add">
          <ac:chgData name="Julien Leblud" userId="7732bf95-eff9-4bf3-a878-a679034225b4" providerId="ADAL" clId="{E4D7C33B-B259-4134-8FCD-A491A5051766}" dt="2019-09-13T18:17:30.619" v="129"/>
          <ac:picMkLst>
            <pc:docMk/>
            <pc:sldMk cId="2877397214" sldId="356"/>
            <ac:picMk id="78" creationId="{65CD32B2-A155-4F02-9507-610EA25AB362}"/>
          </ac:picMkLst>
        </pc:picChg>
        <pc:picChg chg="add">
          <ac:chgData name="Julien Leblud" userId="7732bf95-eff9-4bf3-a878-a679034225b4" providerId="ADAL" clId="{E4D7C33B-B259-4134-8FCD-A491A5051766}" dt="2019-09-13T18:17:30.619" v="129"/>
          <ac:picMkLst>
            <pc:docMk/>
            <pc:sldMk cId="2877397214" sldId="356"/>
            <ac:picMk id="79" creationId="{8912E91F-9766-4A9E-8E89-5D002D2AD7D4}"/>
          </ac:picMkLst>
        </pc:picChg>
        <pc:picChg chg="add">
          <ac:chgData name="Julien Leblud" userId="7732bf95-eff9-4bf3-a878-a679034225b4" providerId="ADAL" clId="{E4D7C33B-B259-4134-8FCD-A491A5051766}" dt="2019-09-13T18:17:30.619" v="129"/>
          <ac:picMkLst>
            <pc:docMk/>
            <pc:sldMk cId="2877397214" sldId="356"/>
            <ac:picMk id="80" creationId="{2E816A2F-11B5-4DB6-B991-882C9D21C152}"/>
          </ac:picMkLst>
        </pc:picChg>
        <pc:picChg chg="del">
          <ac:chgData name="Julien Leblud" userId="7732bf95-eff9-4bf3-a878-a679034225b4" providerId="ADAL" clId="{E4D7C33B-B259-4134-8FCD-A491A5051766}" dt="2019-09-13T18:17:30.237" v="128" actId="478"/>
          <ac:picMkLst>
            <pc:docMk/>
            <pc:sldMk cId="2877397214" sldId="356"/>
            <ac:picMk id="124" creationId="{C82B798B-247C-4B1D-B975-F132EA1E02E5}"/>
          </ac:picMkLst>
        </pc:picChg>
        <pc:picChg chg="del">
          <ac:chgData name="Julien Leblud" userId="7732bf95-eff9-4bf3-a878-a679034225b4" providerId="ADAL" clId="{E4D7C33B-B259-4134-8FCD-A491A5051766}" dt="2019-09-13T18:17:28.644" v="127" actId="478"/>
          <ac:picMkLst>
            <pc:docMk/>
            <pc:sldMk cId="2877397214" sldId="356"/>
            <ac:picMk id="125" creationId="{FCBE3CFF-EB9C-4235-896A-8412484072DF}"/>
          </ac:picMkLst>
        </pc:picChg>
        <pc:picChg chg="del">
          <ac:chgData name="Julien Leblud" userId="7732bf95-eff9-4bf3-a878-a679034225b4" providerId="ADAL" clId="{E4D7C33B-B259-4134-8FCD-A491A5051766}" dt="2019-09-13T18:17:28.644" v="127" actId="478"/>
          <ac:picMkLst>
            <pc:docMk/>
            <pc:sldMk cId="2877397214" sldId="356"/>
            <ac:picMk id="127" creationId="{F53F8A4A-E51F-45F6-9E91-1A076DCCAB4D}"/>
          </ac:picMkLst>
        </pc:picChg>
        <pc:picChg chg="del">
          <ac:chgData name="Julien Leblud" userId="7732bf95-eff9-4bf3-a878-a679034225b4" providerId="ADAL" clId="{E4D7C33B-B259-4134-8FCD-A491A5051766}" dt="2019-09-13T18:17:28.644" v="127" actId="478"/>
          <ac:picMkLst>
            <pc:docMk/>
            <pc:sldMk cId="2877397214" sldId="356"/>
            <ac:picMk id="128" creationId="{5457E5DA-931D-455F-968B-B96D1322204E}"/>
          </ac:picMkLst>
        </pc:picChg>
      </pc:sldChg>
      <pc:sldChg chg="modSp">
        <pc:chgData name="Julien Leblud" userId="7732bf95-eff9-4bf3-a878-a679034225b4" providerId="ADAL" clId="{E4D7C33B-B259-4134-8FCD-A491A5051766}" dt="2019-09-13T18:22:24.155" v="188"/>
        <pc:sldMkLst>
          <pc:docMk/>
          <pc:sldMk cId="3232718169" sldId="359"/>
        </pc:sldMkLst>
        <pc:spChg chg="mod">
          <ac:chgData name="Julien Leblud" userId="7732bf95-eff9-4bf3-a878-a679034225b4" providerId="ADAL" clId="{E4D7C33B-B259-4134-8FCD-A491A5051766}" dt="2019-09-13T18:22:24.155" v="188"/>
          <ac:spMkLst>
            <pc:docMk/>
            <pc:sldMk cId="3232718169" sldId="359"/>
            <ac:spMk id="49" creationId="{806A8AA6-B73A-4132-A14C-C880C5D2F9D5}"/>
          </ac:spMkLst>
        </pc:spChg>
      </pc:sldChg>
      <pc:sldChg chg="modSp">
        <pc:chgData name="Julien Leblud" userId="7732bf95-eff9-4bf3-a878-a679034225b4" providerId="ADAL" clId="{E4D7C33B-B259-4134-8FCD-A491A5051766}" dt="2019-09-13T18:29:36.970" v="222" actId="20577"/>
        <pc:sldMkLst>
          <pc:docMk/>
          <pc:sldMk cId="3532616125" sldId="363"/>
        </pc:sldMkLst>
        <pc:spChg chg="mod">
          <ac:chgData name="Julien Leblud" userId="7732bf95-eff9-4bf3-a878-a679034225b4" providerId="ADAL" clId="{E4D7C33B-B259-4134-8FCD-A491A5051766}" dt="2019-09-13T18:25:31.579" v="196"/>
          <ac:spMkLst>
            <pc:docMk/>
            <pc:sldMk cId="3532616125" sldId="363"/>
            <ac:spMk id="33" creationId="{ED88C872-6720-4876-8750-9C9430836527}"/>
          </ac:spMkLst>
        </pc:spChg>
        <pc:graphicFrameChg chg="modGraphic">
          <ac:chgData name="Julien Leblud" userId="7732bf95-eff9-4bf3-a878-a679034225b4" providerId="ADAL" clId="{E4D7C33B-B259-4134-8FCD-A491A5051766}" dt="2019-09-13T18:29:36.970" v="222" actId="20577"/>
          <ac:graphicFrameMkLst>
            <pc:docMk/>
            <pc:sldMk cId="3532616125" sldId="363"/>
            <ac:graphicFrameMk id="2" creationId="{D908DE8F-F98E-4AA6-9E08-E70A28BFDC22}"/>
          </ac:graphicFrameMkLst>
        </pc:graphicFrameChg>
      </pc:sldChg>
      <pc:sldChg chg="modSp">
        <pc:chgData name="Julien Leblud" userId="7732bf95-eff9-4bf3-a878-a679034225b4" providerId="ADAL" clId="{E4D7C33B-B259-4134-8FCD-A491A5051766}" dt="2019-09-13T18:24:54.633" v="194"/>
        <pc:sldMkLst>
          <pc:docMk/>
          <pc:sldMk cId="254396679" sldId="364"/>
        </pc:sldMkLst>
        <pc:spChg chg="mod">
          <ac:chgData name="Julien Leblud" userId="7732bf95-eff9-4bf3-a878-a679034225b4" providerId="ADAL" clId="{E4D7C33B-B259-4134-8FCD-A491A5051766}" dt="2019-09-13T18:24:54.633" v="194"/>
          <ac:spMkLst>
            <pc:docMk/>
            <pc:sldMk cId="254396679" sldId="364"/>
            <ac:spMk id="32" creationId="{A5E4F27A-C69D-4B70-B854-23CE15396647}"/>
          </ac:spMkLst>
        </pc:spChg>
        <pc:graphicFrameChg chg="modGraphic">
          <ac:chgData name="Julien Leblud" userId="7732bf95-eff9-4bf3-a878-a679034225b4" providerId="ADAL" clId="{E4D7C33B-B259-4134-8FCD-A491A5051766}" dt="2019-09-13T18:24:40.698" v="193" actId="20577"/>
          <ac:graphicFrameMkLst>
            <pc:docMk/>
            <pc:sldMk cId="254396679" sldId="364"/>
            <ac:graphicFrameMk id="28" creationId="{0291FEC0-CBBC-4FCD-8772-CC6D65476E64}"/>
          </ac:graphicFrameMkLst>
        </pc:graphicFrameChg>
      </pc:sldChg>
      <pc:sldChg chg="modSp">
        <pc:chgData name="Julien Leblud" userId="7732bf95-eff9-4bf3-a878-a679034225b4" providerId="ADAL" clId="{E4D7C33B-B259-4134-8FCD-A491A5051766}" dt="2019-09-13T18:36:37.671" v="401" actId="20577"/>
        <pc:sldMkLst>
          <pc:docMk/>
          <pc:sldMk cId="3506110968" sldId="365"/>
        </pc:sldMkLst>
        <pc:spChg chg="mod">
          <ac:chgData name="Julien Leblud" userId="7732bf95-eff9-4bf3-a878-a679034225b4" providerId="ADAL" clId="{E4D7C33B-B259-4134-8FCD-A491A5051766}" dt="2019-09-13T18:25:06.716" v="195"/>
          <ac:spMkLst>
            <pc:docMk/>
            <pc:sldMk cId="3506110968" sldId="365"/>
            <ac:spMk id="2" creationId="{363F901D-B49B-45B3-B422-EAE7F8257497}"/>
          </ac:spMkLst>
        </pc:spChg>
        <pc:graphicFrameChg chg="modGraphic">
          <ac:chgData name="Julien Leblud" userId="7732bf95-eff9-4bf3-a878-a679034225b4" providerId="ADAL" clId="{E4D7C33B-B259-4134-8FCD-A491A5051766}" dt="2019-09-13T18:36:37.671" v="401" actId="20577"/>
          <ac:graphicFrameMkLst>
            <pc:docMk/>
            <pc:sldMk cId="3506110968" sldId="365"/>
            <ac:graphicFrameMk id="61" creationId="{0A3EF74A-B938-453D-A738-A55A802A51A9}"/>
          </ac:graphicFrameMkLst>
        </pc:graphicFrameChg>
      </pc:sldChg>
      <pc:sldChg chg="modSp">
        <pc:chgData name="Julien Leblud" userId="7732bf95-eff9-4bf3-a878-a679034225b4" providerId="ADAL" clId="{E4D7C33B-B259-4134-8FCD-A491A5051766}" dt="2019-09-13T18:36:10.372" v="381" actId="1076"/>
        <pc:sldMkLst>
          <pc:docMk/>
          <pc:sldMk cId="2052765677" sldId="366"/>
        </pc:sldMkLst>
        <pc:spChg chg="mod">
          <ac:chgData name="Julien Leblud" userId="7732bf95-eff9-4bf3-a878-a679034225b4" providerId="ADAL" clId="{E4D7C33B-B259-4134-8FCD-A491A5051766}" dt="2019-09-13T18:36:05.912" v="380" actId="403"/>
          <ac:spMkLst>
            <pc:docMk/>
            <pc:sldMk cId="2052765677" sldId="366"/>
            <ac:spMk id="59" creationId="{FC8B44DE-C852-4968-843A-9C55EC31B86A}"/>
          </ac:spMkLst>
        </pc:spChg>
        <pc:spChg chg="mod">
          <ac:chgData name="Julien Leblud" userId="7732bf95-eff9-4bf3-a878-a679034225b4" providerId="ADAL" clId="{E4D7C33B-B259-4134-8FCD-A491A5051766}" dt="2019-09-13T18:36:10.372" v="381" actId="1076"/>
          <ac:spMkLst>
            <pc:docMk/>
            <pc:sldMk cId="2052765677" sldId="366"/>
            <ac:spMk id="60" creationId="{B40B721B-54E6-473D-BCD4-2790A3DA5AF8}"/>
          </ac:spMkLst>
        </pc:spChg>
        <pc:spChg chg="mod">
          <ac:chgData name="Julien Leblud" userId="7732bf95-eff9-4bf3-a878-a679034225b4" providerId="ADAL" clId="{E4D7C33B-B259-4134-8FCD-A491A5051766}" dt="2019-09-13T18:34:34.512" v="331" actId="790"/>
          <ac:spMkLst>
            <pc:docMk/>
            <pc:sldMk cId="2052765677" sldId="366"/>
            <ac:spMk id="61" creationId="{796B44FF-E419-4DFF-B894-2575C67778F9}"/>
          </ac:spMkLst>
        </pc:spChg>
        <pc:graphicFrameChg chg="mod modGraphic">
          <ac:chgData name="Julien Leblud" userId="7732bf95-eff9-4bf3-a878-a679034225b4" providerId="ADAL" clId="{E4D7C33B-B259-4134-8FCD-A491A5051766}" dt="2019-09-13T18:32:10.134" v="281" actId="14734"/>
          <ac:graphicFrameMkLst>
            <pc:docMk/>
            <pc:sldMk cId="2052765677" sldId="366"/>
            <ac:graphicFrameMk id="41" creationId="{FB294532-86CE-435A-9373-D980D9230211}"/>
          </ac:graphicFrameMkLst>
        </pc:graphicFrameChg>
        <pc:graphicFrameChg chg="mod modGraphic">
          <ac:chgData name="Julien Leblud" userId="7732bf95-eff9-4bf3-a878-a679034225b4" providerId="ADAL" clId="{E4D7C33B-B259-4134-8FCD-A491A5051766}" dt="2019-09-13T18:32:31.445" v="292" actId="1037"/>
          <ac:graphicFrameMkLst>
            <pc:docMk/>
            <pc:sldMk cId="2052765677" sldId="366"/>
            <ac:graphicFrameMk id="42" creationId="{3F031F5A-F0C3-422B-B2FE-9E863C0FA2EF}"/>
          </ac:graphicFrameMkLst>
        </pc:graphicFrameChg>
      </pc:sldChg>
      <pc:sldChg chg="modSp">
        <pc:chgData name="Julien Leblud" userId="7732bf95-eff9-4bf3-a878-a679034225b4" providerId="ADAL" clId="{E4D7C33B-B259-4134-8FCD-A491A5051766}" dt="2019-09-13T18:26:28.391" v="200"/>
        <pc:sldMkLst>
          <pc:docMk/>
          <pc:sldMk cId="582600867" sldId="368"/>
        </pc:sldMkLst>
        <pc:spChg chg="mod">
          <ac:chgData name="Julien Leblud" userId="7732bf95-eff9-4bf3-a878-a679034225b4" providerId="ADAL" clId="{E4D7C33B-B259-4134-8FCD-A491A5051766}" dt="2019-09-13T18:26:28.391" v="200"/>
          <ac:spMkLst>
            <pc:docMk/>
            <pc:sldMk cId="582600867" sldId="368"/>
            <ac:spMk id="103" creationId="{F6D39F8A-F0C1-415E-AC28-6A67C619F407}"/>
          </ac:spMkLst>
        </pc:spChg>
      </pc:sldChg>
      <pc:sldChg chg="addSp delSp modSp">
        <pc:chgData name="Julien Leblud" userId="7732bf95-eff9-4bf3-a878-a679034225b4" providerId="ADAL" clId="{E4D7C33B-B259-4134-8FCD-A491A5051766}" dt="2019-09-14T18:39:40.804" v="486" actId="478"/>
        <pc:sldMkLst>
          <pc:docMk/>
          <pc:sldMk cId="2081272509" sldId="370"/>
        </pc:sldMkLst>
        <pc:spChg chg="del">
          <ac:chgData name="Julien Leblud" userId="7732bf95-eff9-4bf3-a878-a679034225b4" providerId="ADAL" clId="{E4D7C33B-B259-4134-8FCD-A491A5051766}" dt="2019-09-14T18:39:40.804" v="486" actId="478"/>
          <ac:spMkLst>
            <pc:docMk/>
            <pc:sldMk cId="2081272509" sldId="370"/>
            <ac:spMk id="16" creationId="{FC324F13-BB3E-41BC-82A6-7D762447BCEA}"/>
          </ac:spMkLst>
        </pc:spChg>
        <pc:spChg chg="del">
          <ac:chgData name="Julien Leblud" userId="7732bf95-eff9-4bf3-a878-a679034225b4" providerId="ADAL" clId="{E4D7C33B-B259-4134-8FCD-A491A5051766}" dt="2019-09-13T18:19:34.021" v="170" actId="478"/>
          <ac:spMkLst>
            <pc:docMk/>
            <pc:sldMk cId="2081272509" sldId="370"/>
            <ac:spMk id="59" creationId="{EDD4600E-CAE9-4C20-837D-F077B9F932EE}"/>
          </ac:spMkLst>
        </pc:spChg>
        <pc:spChg chg="add del">
          <ac:chgData name="Julien Leblud" userId="7732bf95-eff9-4bf3-a878-a679034225b4" providerId="ADAL" clId="{E4D7C33B-B259-4134-8FCD-A491A5051766}" dt="2019-09-13T18:20:51.471" v="182" actId="478"/>
          <ac:spMkLst>
            <pc:docMk/>
            <pc:sldMk cId="2081272509" sldId="370"/>
            <ac:spMk id="112" creationId="{B1B4FCE6-277C-4C22-BBEB-BD32D1971D89}"/>
          </ac:spMkLst>
        </pc:spChg>
        <pc:spChg chg="add">
          <ac:chgData name="Julien Leblud" userId="7732bf95-eff9-4bf3-a878-a679034225b4" providerId="ADAL" clId="{E4D7C33B-B259-4134-8FCD-A491A5051766}" dt="2019-09-13T18:20:42.809" v="180"/>
          <ac:spMkLst>
            <pc:docMk/>
            <pc:sldMk cId="2081272509" sldId="370"/>
            <ac:spMk id="118" creationId="{D88F4C87-B477-49B9-B71D-75EF1AC4534C}"/>
          </ac:spMkLst>
        </pc:spChg>
        <pc:picChg chg="mod">
          <ac:chgData name="Julien Leblud" userId="7732bf95-eff9-4bf3-a878-a679034225b4" providerId="ADAL" clId="{E4D7C33B-B259-4134-8FCD-A491A5051766}" dt="2019-09-13T18:20:15.033" v="173"/>
          <ac:picMkLst>
            <pc:docMk/>
            <pc:sldMk cId="2081272509" sldId="370"/>
            <ac:picMk id="19" creationId="{0FBAC4EB-B6E9-4E61-9E98-3E7F9B871E51}"/>
          </ac:picMkLst>
        </pc:picChg>
        <pc:picChg chg="mod">
          <ac:chgData name="Julien Leblud" userId="7732bf95-eff9-4bf3-a878-a679034225b4" providerId="ADAL" clId="{E4D7C33B-B259-4134-8FCD-A491A5051766}" dt="2019-09-14T18:39:37.890" v="485"/>
          <ac:picMkLst>
            <pc:docMk/>
            <pc:sldMk cId="2081272509" sldId="370"/>
            <ac:picMk id="20" creationId="{22484257-F73F-4197-807B-9C21AEC62692}"/>
          </ac:picMkLst>
        </pc:picChg>
        <pc:picChg chg="del">
          <ac:chgData name="Julien Leblud" userId="7732bf95-eff9-4bf3-a878-a679034225b4" providerId="ADAL" clId="{E4D7C33B-B259-4134-8FCD-A491A5051766}" dt="2019-09-13T18:20:41.942" v="179" actId="478"/>
          <ac:picMkLst>
            <pc:docMk/>
            <pc:sldMk cId="2081272509" sldId="370"/>
            <ac:picMk id="31" creationId="{B97B5783-A83E-43D4-9A66-0E9A73D6A930}"/>
          </ac:picMkLst>
        </pc:picChg>
        <pc:picChg chg="del">
          <ac:chgData name="Julien Leblud" userId="7732bf95-eff9-4bf3-a878-a679034225b4" providerId="ADAL" clId="{E4D7C33B-B259-4134-8FCD-A491A5051766}" dt="2019-09-13T18:19:34.021" v="170" actId="478"/>
          <ac:picMkLst>
            <pc:docMk/>
            <pc:sldMk cId="2081272509" sldId="370"/>
            <ac:picMk id="32" creationId="{84C382A0-417C-464A-B94E-61E528285602}"/>
          </ac:picMkLst>
        </pc:picChg>
        <pc:picChg chg="del">
          <ac:chgData name="Julien Leblud" userId="7732bf95-eff9-4bf3-a878-a679034225b4" providerId="ADAL" clId="{E4D7C33B-B259-4134-8FCD-A491A5051766}" dt="2019-09-13T18:19:34.021" v="170" actId="478"/>
          <ac:picMkLst>
            <pc:docMk/>
            <pc:sldMk cId="2081272509" sldId="370"/>
            <ac:picMk id="34" creationId="{BA40BE14-C474-4BD5-AB3F-5E3515F57525}"/>
          </ac:picMkLst>
        </pc:picChg>
        <pc:picChg chg="del">
          <ac:chgData name="Julien Leblud" userId="7732bf95-eff9-4bf3-a878-a679034225b4" providerId="ADAL" clId="{E4D7C33B-B259-4134-8FCD-A491A5051766}" dt="2019-09-13T18:19:34.021" v="170" actId="478"/>
          <ac:picMkLst>
            <pc:docMk/>
            <pc:sldMk cId="2081272509" sldId="370"/>
            <ac:picMk id="35" creationId="{CA94C7BF-488A-4283-B96C-DB54463C284F}"/>
          </ac:picMkLst>
        </pc:picChg>
        <pc:picChg chg="del">
          <ac:chgData name="Julien Leblud" userId="7732bf95-eff9-4bf3-a878-a679034225b4" providerId="ADAL" clId="{E4D7C33B-B259-4134-8FCD-A491A5051766}" dt="2019-09-13T18:21:05.705" v="184" actId="478"/>
          <ac:picMkLst>
            <pc:docMk/>
            <pc:sldMk cId="2081272509" sldId="370"/>
            <ac:picMk id="60" creationId="{CE84290E-30E4-434F-853B-461C4CB5D383}"/>
          </ac:picMkLst>
        </pc:picChg>
        <pc:picChg chg="del">
          <ac:chgData name="Julien Leblud" userId="7732bf95-eff9-4bf3-a878-a679034225b4" providerId="ADAL" clId="{E4D7C33B-B259-4134-8FCD-A491A5051766}" dt="2019-09-13T18:19:34.021" v="170" actId="478"/>
          <ac:picMkLst>
            <pc:docMk/>
            <pc:sldMk cId="2081272509" sldId="370"/>
            <ac:picMk id="80" creationId="{CAAA25FC-47A6-42FB-A9BE-764E11843B7B}"/>
          </ac:picMkLst>
        </pc:picChg>
        <pc:picChg chg="add del">
          <ac:chgData name="Julien Leblud" userId="7732bf95-eff9-4bf3-a878-a679034225b4" providerId="ADAL" clId="{E4D7C33B-B259-4134-8FCD-A491A5051766}" dt="2019-09-13T18:20:39.051" v="177" actId="478"/>
          <ac:picMkLst>
            <pc:docMk/>
            <pc:sldMk cId="2081272509" sldId="370"/>
            <ac:picMk id="107" creationId="{BA6CE402-CAE3-4698-80A8-6D7A0CFA18FA}"/>
          </ac:picMkLst>
        </pc:picChg>
        <pc:picChg chg="add del">
          <ac:chgData name="Julien Leblud" userId="7732bf95-eff9-4bf3-a878-a679034225b4" providerId="ADAL" clId="{E4D7C33B-B259-4134-8FCD-A491A5051766}" dt="2019-09-13T18:20:37.694" v="176" actId="478"/>
          <ac:picMkLst>
            <pc:docMk/>
            <pc:sldMk cId="2081272509" sldId="370"/>
            <ac:picMk id="108" creationId="{462240E9-E997-4A97-8B50-8C5B59AC43B1}"/>
          </ac:picMkLst>
        </pc:picChg>
        <pc:picChg chg="add del">
          <ac:chgData name="Julien Leblud" userId="7732bf95-eff9-4bf3-a878-a679034225b4" providerId="ADAL" clId="{E4D7C33B-B259-4134-8FCD-A491A5051766}" dt="2019-09-13T18:20:36.391" v="175" actId="478"/>
          <ac:picMkLst>
            <pc:docMk/>
            <pc:sldMk cId="2081272509" sldId="370"/>
            <ac:picMk id="109" creationId="{4F1F300A-FA30-4380-A3E0-B2D3C815FA68}"/>
          </ac:picMkLst>
        </pc:picChg>
        <pc:picChg chg="add del">
          <ac:chgData name="Julien Leblud" userId="7732bf95-eff9-4bf3-a878-a679034225b4" providerId="ADAL" clId="{E4D7C33B-B259-4134-8FCD-A491A5051766}" dt="2019-09-13T18:20:40.544" v="178" actId="478"/>
          <ac:picMkLst>
            <pc:docMk/>
            <pc:sldMk cId="2081272509" sldId="370"/>
            <ac:picMk id="110" creationId="{FF6E767A-8189-490B-9BF2-FE28F79C22FD}"/>
          </ac:picMkLst>
        </pc:picChg>
        <pc:picChg chg="add del">
          <ac:chgData name="Julien Leblud" userId="7732bf95-eff9-4bf3-a878-a679034225b4" providerId="ADAL" clId="{E4D7C33B-B259-4134-8FCD-A491A5051766}" dt="2019-09-13T18:20:35.033" v="174" actId="478"/>
          <ac:picMkLst>
            <pc:docMk/>
            <pc:sldMk cId="2081272509" sldId="370"/>
            <ac:picMk id="111" creationId="{68FBD03D-C399-4EEF-9880-1B29DADE951C}"/>
          </ac:picMkLst>
        </pc:picChg>
        <pc:picChg chg="add">
          <ac:chgData name="Julien Leblud" userId="7732bf95-eff9-4bf3-a878-a679034225b4" providerId="ADAL" clId="{E4D7C33B-B259-4134-8FCD-A491A5051766}" dt="2019-09-13T18:20:42.809" v="180"/>
          <ac:picMkLst>
            <pc:docMk/>
            <pc:sldMk cId="2081272509" sldId="370"/>
            <ac:picMk id="113" creationId="{30CEE570-95CA-4BDF-8C0F-6FAA5D3B11D5}"/>
          </ac:picMkLst>
        </pc:picChg>
        <pc:picChg chg="add">
          <ac:chgData name="Julien Leblud" userId="7732bf95-eff9-4bf3-a878-a679034225b4" providerId="ADAL" clId="{E4D7C33B-B259-4134-8FCD-A491A5051766}" dt="2019-09-13T18:20:42.809" v="180"/>
          <ac:picMkLst>
            <pc:docMk/>
            <pc:sldMk cId="2081272509" sldId="370"/>
            <ac:picMk id="114" creationId="{CC2DDC70-3E0F-4EA2-BB06-9B31C529CF97}"/>
          </ac:picMkLst>
        </pc:picChg>
        <pc:picChg chg="add">
          <ac:chgData name="Julien Leblud" userId="7732bf95-eff9-4bf3-a878-a679034225b4" providerId="ADAL" clId="{E4D7C33B-B259-4134-8FCD-A491A5051766}" dt="2019-09-13T18:20:42.809" v="180"/>
          <ac:picMkLst>
            <pc:docMk/>
            <pc:sldMk cId="2081272509" sldId="370"/>
            <ac:picMk id="115" creationId="{196B458C-14BB-4947-8DBD-A50B1D9BDD9B}"/>
          </ac:picMkLst>
        </pc:picChg>
        <pc:picChg chg="add">
          <ac:chgData name="Julien Leblud" userId="7732bf95-eff9-4bf3-a878-a679034225b4" providerId="ADAL" clId="{E4D7C33B-B259-4134-8FCD-A491A5051766}" dt="2019-09-13T18:20:42.809" v="180"/>
          <ac:picMkLst>
            <pc:docMk/>
            <pc:sldMk cId="2081272509" sldId="370"/>
            <ac:picMk id="116" creationId="{C1115FD8-CF96-4113-90A9-2527F8A1E626}"/>
          </ac:picMkLst>
        </pc:picChg>
        <pc:picChg chg="add mod">
          <ac:chgData name="Julien Leblud" userId="7732bf95-eff9-4bf3-a878-a679034225b4" providerId="ADAL" clId="{E4D7C33B-B259-4134-8FCD-A491A5051766}" dt="2019-09-13T18:20:58.816" v="183" actId="14100"/>
          <ac:picMkLst>
            <pc:docMk/>
            <pc:sldMk cId="2081272509" sldId="370"/>
            <ac:picMk id="117" creationId="{41A19563-1F2D-4158-8A1D-61E09EA765F7}"/>
          </ac:picMkLst>
        </pc:picChg>
      </pc:sldChg>
      <pc:sldChg chg="addSp delSp modSp">
        <pc:chgData name="Julien Leblud" userId="7732bf95-eff9-4bf3-a878-a679034225b4" providerId="ADAL" clId="{E4D7C33B-B259-4134-8FCD-A491A5051766}" dt="2019-09-13T18:28:14.260" v="209"/>
        <pc:sldMkLst>
          <pc:docMk/>
          <pc:sldMk cId="3356769941" sldId="371"/>
        </pc:sldMkLst>
        <pc:spChg chg="add mod">
          <ac:chgData name="Julien Leblud" userId="7732bf95-eff9-4bf3-a878-a679034225b4" providerId="ADAL" clId="{E4D7C33B-B259-4134-8FCD-A491A5051766}" dt="2019-09-13T18:27:42.062" v="207" actId="20577"/>
          <ac:spMkLst>
            <pc:docMk/>
            <pc:sldMk cId="3356769941" sldId="371"/>
            <ac:spMk id="2" creationId="{951AB00E-5844-42BC-BA0C-6F091F87FF40}"/>
          </ac:spMkLst>
        </pc:spChg>
        <pc:spChg chg="mod">
          <ac:chgData name="Julien Leblud" userId="7732bf95-eff9-4bf3-a878-a679034225b4" providerId="ADAL" clId="{E4D7C33B-B259-4134-8FCD-A491A5051766}" dt="2019-09-13T18:27:59.240" v="208"/>
          <ac:spMkLst>
            <pc:docMk/>
            <pc:sldMk cId="3356769941" sldId="371"/>
            <ac:spMk id="6" creationId="{C8C42D34-CEC8-480C-ADFE-065D0ED144D6}"/>
          </ac:spMkLst>
        </pc:spChg>
        <pc:spChg chg="mod">
          <ac:chgData name="Julien Leblud" userId="7732bf95-eff9-4bf3-a878-a679034225b4" providerId="ADAL" clId="{E4D7C33B-B259-4134-8FCD-A491A5051766}" dt="2019-09-13T18:28:14.260" v="209"/>
          <ac:spMkLst>
            <pc:docMk/>
            <pc:sldMk cId="3356769941" sldId="371"/>
            <ac:spMk id="36" creationId="{A92D22BA-1FE5-46F2-B494-95E996D86C58}"/>
          </ac:spMkLst>
        </pc:spChg>
        <pc:picChg chg="del">
          <ac:chgData name="Julien Leblud" userId="7732bf95-eff9-4bf3-a878-a679034225b4" providerId="ADAL" clId="{E4D7C33B-B259-4134-8FCD-A491A5051766}" dt="2019-09-13T18:27:31.911" v="202" actId="478"/>
          <ac:picMkLst>
            <pc:docMk/>
            <pc:sldMk cId="3356769941" sldId="371"/>
            <ac:picMk id="9" creationId="{BFEE3522-5375-4175-AEA7-85754DD60077}"/>
          </ac:picMkLst>
        </pc:picChg>
      </pc:sldChg>
      <pc:sldChg chg="delSp modSp">
        <pc:chgData name="Julien Leblud" userId="7732bf95-eff9-4bf3-a878-a679034225b4" providerId="ADAL" clId="{E4D7C33B-B259-4134-8FCD-A491A5051766}" dt="2019-09-14T18:49:44.497" v="490" actId="478"/>
        <pc:sldMkLst>
          <pc:docMk/>
          <pc:sldMk cId="3644346474" sldId="372"/>
        </pc:sldMkLst>
        <pc:graphicFrameChg chg="mod">
          <ac:chgData name="Julien Leblud" userId="7732bf95-eff9-4bf3-a878-a679034225b4" providerId="ADAL" clId="{E4D7C33B-B259-4134-8FCD-A491A5051766}" dt="2019-09-14T09:56:06.809" v="476" actId="6549"/>
          <ac:graphicFrameMkLst>
            <pc:docMk/>
            <pc:sldMk cId="3644346474" sldId="372"/>
            <ac:graphicFrameMk id="46" creationId="{D547E5B3-DA5E-43E9-9605-662A9BF121B5}"/>
          </ac:graphicFrameMkLst>
        </pc:graphicFrameChg>
        <pc:picChg chg="mod">
          <ac:chgData name="Julien Leblud" userId="7732bf95-eff9-4bf3-a878-a679034225b4" providerId="ADAL" clId="{E4D7C33B-B259-4134-8FCD-A491A5051766}" dt="2019-09-13T18:07:54.386" v="69"/>
          <ac:picMkLst>
            <pc:docMk/>
            <pc:sldMk cId="3644346474" sldId="372"/>
            <ac:picMk id="22" creationId="{E0FEBBD3-6275-46E5-9991-13F2063A2762}"/>
          </ac:picMkLst>
        </pc:picChg>
        <pc:picChg chg="del">
          <ac:chgData name="Julien Leblud" userId="7732bf95-eff9-4bf3-a878-a679034225b4" providerId="ADAL" clId="{E4D7C33B-B259-4134-8FCD-A491A5051766}" dt="2019-09-14T18:49:44.497" v="490" actId="478"/>
          <ac:picMkLst>
            <pc:docMk/>
            <pc:sldMk cId="3644346474" sldId="372"/>
            <ac:picMk id="32" creationId="{8D481AB6-E183-4C29-8F42-FAEF4D4E186B}"/>
          </ac:picMkLst>
        </pc:picChg>
        <pc:picChg chg="del">
          <ac:chgData name="Julien Leblud" userId="7732bf95-eff9-4bf3-a878-a679034225b4" providerId="ADAL" clId="{E4D7C33B-B259-4134-8FCD-A491A5051766}" dt="2019-09-14T18:49:42.884" v="489" actId="478"/>
          <ac:picMkLst>
            <pc:docMk/>
            <pc:sldMk cId="3644346474" sldId="372"/>
            <ac:picMk id="33" creationId="{8139FE30-D0AA-4CEB-80D1-ADAAFEA60F18}"/>
          </ac:picMkLst>
        </pc:picChg>
        <pc:picChg chg="mod">
          <ac:chgData name="Julien Leblud" userId="7732bf95-eff9-4bf3-a878-a679034225b4" providerId="ADAL" clId="{E4D7C33B-B259-4134-8FCD-A491A5051766}" dt="2019-09-13T18:07:45.017" v="68"/>
          <ac:picMkLst>
            <pc:docMk/>
            <pc:sldMk cId="3644346474" sldId="372"/>
            <ac:picMk id="35" creationId="{470BE6D3-AE99-4A09-9A77-FC1038118F5B}"/>
          </ac:picMkLst>
        </pc:picChg>
        <pc:picChg chg="mod">
          <ac:chgData name="Julien Leblud" userId="7732bf95-eff9-4bf3-a878-a679034225b4" providerId="ADAL" clId="{E4D7C33B-B259-4134-8FCD-A491A5051766}" dt="2019-09-13T18:07:36.312" v="67"/>
          <ac:picMkLst>
            <pc:docMk/>
            <pc:sldMk cId="3644346474" sldId="372"/>
            <ac:picMk id="36" creationId="{3911D386-435E-4ECA-AE75-FC290F727EA0}"/>
          </ac:picMkLst>
        </pc:picChg>
        <pc:picChg chg="mod">
          <ac:chgData name="Julien Leblud" userId="7732bf95-eff9-4bf3-a878-a679034225b4" providerId="ADAL" clId="{E4D7C33B-B259-4134-8FCD-A491A5051766}" dt="2019-09-13T18:07:19.006" v="65"/>
          <ac:picMkLst>
            <pc:docMk/>
            <pc:sldMk cId="3644346474" sldId="372"/>
            <ac:picMk id="37" creationId="{2E8C6842-6345-44F2-AEE4-6A16F70DC158}"/>
          </ac:picMkLst>
        </pc:picChg>
        <pc:picChg chg="mod">
          <ac:chgData name="Julien Leblud" userId="7732bf95-eff9-4bf3-a878-a679034225b4" providerId="ADAL" clId="{E4D7C33B-B259-4134-8FCD-A491A5051766}" dt="2019-09-13T18:07:27.511" v="66"/>
          <ac:picMkLst>
            <pc:docMk/>
            <pc:sldMk cId="3644346474" sldId="372"/>
            <ac:picMk id="38" creationId="{C06E8095-1575-409B-9B9A-7A860D26A54E}"/>
          </ac:picMkLst>
        </pc:picChg>
      </pc:sldChg>
      <pc:sldChg chg="addSp delSp modSp add">
        <pc:chgData name="Julien Leblud" userId="7732bf95-eff9-4bf3-a878-a679034225b4" providerId="ADAL" clId="{E4D7C33B-B259-4134-8FCD-A491A5051766}" dt="2019-09-13T18:26:40.891" v="201"/>
        <pc:sldMkLst>
          <pc:docMk/>
          <pc:sldMk cId="4180669568" sldId="373"/>
        </pc:sldMkLst>
        <pc:spChg chg="ord">
          <ac:chgData name="Julien Leblud" userId="7732bf95-eff9-4bf3-a878-a679034225b4" providerId="ADAL" clId="{E4D7C33B-B259-4134-8FCD-A491A5051766}" dt="2019-09-13T14:03:30.128" v="4" actId="167"/>
          <ac:spMkLst>
            <pc:docMk/>
            <pc:sldMk cId="4180669568" sldId="373"/>
            <ac:spMk id="4" creationId="{9CE663EC-2E26-4A32-AF7F-63429A469433}"/>
          </ac:spMkLst>
        </pc:spChg>
        <pc:picChg chg="mod">
          <ac:chgData name="Julien Leblud" userId="7732bf95-eff9-4bf3-a878-a679034225b4" providerId="ADAL" clId="{E4D7C33B-B259-4134-8FCD-A491A5051766}" dt="2019-09-13T18:26:40.891" v="201"/>
          <ac:picMkLst>
            <pc:docMk/>
            <pc:sldMk cId="4180669568" sldId="373"/>
            <ac:picMk id="15" creationId="{A6D362EE-5765-4662-AA5C-81A1382A3850}"/>
          </ac:picMkLst>
        </pc:picChg>
        <pc:picChg chg="add mod ord">
          <ac:chgData name="Julien Leblud" userId="7732bf95-eff9-4bf3-a878-a679034225b4" providerId="ADAL" clId="{E4D7C33B-B259-4134-8FCD-A491A5051766}" dt="2019-09-13T14:03:40.410" v="20" actId="1037"/>
          <ac:picMkLst>
            <pc:docMk/>
            <pc:sldMk cId="4180669568" sldId="373"/>
            <ac:picMk id="50" creationId="{AE388095-8675-4EED-92FC-D66248DC20D0}"/>
          </ac:picMkLst>
        </pc:picChg>
        <pc:picChg chg="add">
          <ac:chgData name="Julien Leblud" userId="7732bf95-eff9-4bf3-a878-a679034225b4" providerId="ADAL" clId="{E4D7C33B-B259-4134-8FCD-A491A5051766}" dt="2019-09-13T14:03:18.896" v="2"/>
          <ac:picMkLst>
            <pc:docMk/>
            <pc:sldMk cId="4180669568" sldId="373"/>
            <ac:picMk id="51" creationId="{E618693E-7B69-47F0-8E5C-0A4338E19521}"/>
          </ac:picMkLst>
        </pc:picChg>
        <pc:picChg chg="del">
          <ac:chgData name="Julien Leblud" userId="7732bf95-eff9-4bf3-a878-a679034225b4" providerId="ADAL" clId="{E4D7C33B-B259-4134-8FCD-A491A5051766}" dt="2019-09-13T14:03:18.029" v="1" actId="478"/>
          <ac:picMkLst>
            <pc:docMk/>
            <pc:sldMk cId="4180669568" sldId="373"/>
            <ac:picMk id="77" creationId="{A17A6987-6B76-4FE0-B981-0EBD1D2D9593}"/>
          </ac:picMkLst>
        </pc:picChg>
      </pc:sldChg>
    </pc:docChg>
  </pc:docChgLst>
  <pc:docChgLst>
    <pc:chgData name="Julien Leblud" userId="7732bf95-eff9-4bf3-a878-a679034225b4" providerId="ADAL" clId="{20AE2CB4-2DBC-4B63-B041-A0FC4D073FF9}"/>
    <pc:docChg chg="custSel delSld modSld delSection modSection">
      <pc:chgData name="Julien Leblud" userId="7732bf95-eff9-4bf3-a878-a679034225b4" providerId="ADAL" clId="{20AE2CB4-2DBC-4B63-B041-A0FC4D073FF9}" dt="2019-09-13T11:59:23.780" v="447" actId="20577"/>
      <pc:docMkLst>
        <pc:docMk/>
      </pc:docMkLst>
      <pc:sldChg chg="del">
        <pc:chgData name="Julien Leblud" userId="7732bf95-eff9-4bf3-a878-a679034225b4" providerId="ADAL" clId="{20AE2CB4-2DBC-4B63-B041-A0FC4D073FF9}" dt="2019-09-13T10:44:46.252" v="6" actId="2696"/>
        <pc:sldMkLst>
          <pc:docMk/>
          <pc:sldMk cId="2537947001" sldId="257"/>
        </pc:sldMkLst>
      </pc:sldChg>
      <pc:sldChg chg="del">
        <pc:chgData name="Julien Leblud" userId="7732bf95-eff9-4bf3-a878-a679034225b4" providerId="ADAL" clId="{20AE2CB4-2DBC-4B63-B041-A0FC4D073FF9}" dt="2019-09-13T10:44:50.121" v="39" actId="2696"/>
        <pc:sldMkLst>
          <pc:docMk/>
          <pc:sldMk cId="3985323766" sldId="269"/>
        </pc:sldMkLst>
      </pc:sldChg>
      <pc:sldChg chg="del">
        <pc:chgData name="Julien Leblud" userId="7732bf95-eff9-4bf3-a878-a679034225b4" providerId="ADAL" clId="{20AE2CB4-2DBC-4B63-B041-A0FC4D073FF9}" dt="2019-09-13T10:44:51.055" v="47" actId="2696"/>
        <pc:sldMkLst>
          <pc:docMk/>
          <pc:sldMk cId="1549380551" sldId="270"/>
        </pc:sldMkLst>
      </pc:sldChg>
      <pc:sldChg chg="del">
        <pc:chgData name="Julien Leblud" userId="7732bf95-eff9-4bf3-a878-a679034225b4" providerId="ADAL" clId="{20AE2CB4-2DBC-4B63-B041-A0FC4D073FF9}" dt="2019-09-13T10:44:46.853" v="11" actId="2696"/>
        <pc:sldMkLst>
          <pc:docMk/>
          <pc:sldMk cId="1276600193" sldId="271"/>
        </pc:sldMkLst>
      </pc:sldChg>
      <pc:sldChg chg="del">
        <pc:chgData name="Julien Leblud" userId="7732bf95-eff9-4bf3-a878-a679034225b4" providerId="ADAL" clId="{20AE2CB4-2DBC-4B63-B041-A0FC4D073FF9}" dt="2019-09-13T10:44:47.303" v="15" actId="2696"/>
        <pc:sldMkLst>
          <pc:docMk/>
          <pc:sldMk cId="1773706608" sldId="272"/>
        </pc:sldMkLst>
      </pc:sldChg>
      <pc:sldChg chg="del">
        <pc:chgData name="Julien Leblud" userId="7732bf95-eff9-4bf3-a878-a679034225b4" providerId="ADAL" clId="{20AE2CB4-2DBC-4B63-B041-A0FC4D073FF9}" dt="2019-09-13T10:44:47.772" v="19" actId="2696"/>
        <pc:sldMkLst>
          <pc:docMk/>
          <pc:sldMk cId="743795717" sldId="273"/>
        </pc:sldMkLst>
      </pc:sldChg>
      <pc:sldChg chg="del">
        <pc:chgData name="Julien Leblud" userId="7732bf95-eff9-4bf3-a878-a679034225b4" providerId="ADAL" clId="{20AE2CB4-2DBC-4B63-B041-A0FC4D073FF9}" dt="2019-09-13T10:44:50.626" v="43" actId="2696"/>
        <pc:sldMkLst>
          <pc:docMk/>
          <pc:sldMk cId="2500972321" sldId="274"/>
        </pc:sldMkLst>
      </pc:sldChg>
      <pc:sldChg chg="del">
        <pc:chgData name="Julien Leblud" userId="7732bf95-eff9-4bf3-a878-a679034225b4" providerId="ADAL" clId="{20AE2CB4-2DBC-4B63-B041-A0FC4D073FF9}" dt="2019-09-13T10:44:48.273" v="23" actId="2696"/>
        <pc:sldMkLst>
          <pc:docMk/>
          <pc:sldMk cId="2028462998" sldId="275"/>
        </pc:sldMkLst>
      </pc:sldChg>
      <pc:sldChg chg="del">
        <pc:chgData name="Julien Leblud" userId="7732bf95-eff9-4bf3-a878-a679034225b4" providerId="ADAL" clId="{20AE2CB4-2DBC-4B63-B041-A0FC4D073FF9}" dt="2019-09-13T10:44:49.660" v="35" actId="2696"/>
        <pc:sldMkLst>
          <pc:docMk/>
          <pc:sldMk cId="4289662161" sldId="276"/>
        </pc:sldMkLst>
      </pc:sldChg>
      <pc:sldChg chg="del">
        <pc:chgData name="Julien Leblud" userId="7732bf95-eff9-4bf3-a878-a679034225b4" providerId="ADAL" clId="{20AE2CB4-2DBC-4B63-B041-A0FC4D073FF9}" dt="2019-09-13T10:44:48.762" v="27" actId="2696"/>
        <pc:sldMkLst>
          <pc:docMk/>
          <pc:sldMk cId="2068612831" sldId="277"/>
        </pc:sldMkLst>
      </pc:sldChg>
      <pc:sldChg chg="del">
        <pc:chgData name="Julien Leblud" userId="7732bf95-eff9-4bf3-a878-a679034225b4" providerId="ADAL" clId="{20AE2CB4-2DBC-4B63-B041-A0FC4D073FF9}" dt="2019-09-13T10:44:49.197" v="31" actId="2696"/>
        <pc:sldMkLst>
          <pc:docMk/>
          <pc:sldMk cId="3561515233" sldId="278"/>
        </pc:sldMkLst>
      </pc:sldChg>
      <pc:sldChg chg="del">
        <pc:chgData name="Julien Leblud" userId="7732bf95-eff9-4bf3-a878-a679034225b4" providerId="ADAL" clId="{20AE2CB4-2DBC-4B63-B041-A0FC4D073FF9}" dt="2019-09-13T10:44:50.407" v="41" actId="2696"/>
        <pc:sldMkLst>
          <pc:docMk/>
          <pc:sldMk cId="1494466006" sldId="280"/>
        </pc:sldMkLst>
      </pc:sldChg>
      <pc:sldChg chg="del">
        <pc:chgData name="Julien Leblud" userId="7732bf95-eff9-4bf3-a878-a679034225b4" providerId="ADAL" clId="{20AE2CB4-2DBC-4B63-B041-A0FC4D073FF9}" dt="2019-09-13T10:44:50.515" v="42" actId="2696"/>
        <pc:sldMkLst>
          <pc:docMk/>
          <pc:sldMk cId="3874360923" sldId="281"/>
        </pc:sldMkLst>
      </pc:sldChg>
      <pc:sldChg chg="del">
        <pc:chgData name="Julien Leblud" userId="7732bf95-eff9-4bf3-a878-a679034225b4" providerId="ADAL" clId="{20AE2CB4-2DBC-4B63-B041-A0FC4D073FF9}" dt="2019-09-13T10:44:50.275" v="40" actId="2696"/>
        <pc:sldMkLst>
          <pc:docMk/>
          <pc:sldMk cId="3528580557" sldId="282"/>
        </pc:sldMkLst>
      </pc:sldChg>
      <pc:sldChg chg="del">
        <pc:chgData name="Julien Leblud" userId="7732bf95-eff9-4bf3-a878-a679034225b4" providerId="ADAL" clId="{20AE2CB4-2DBC-4B63-B041-A0FC4D073FF9}" dt="2019-09-13T10:44:47.081" v="13" actId="2696"/>
        <pc:sldMkLst>
          <pc:docMk/>
          <pc:sldMk cId="23525036" sldId="284"/>
        </pc:sldMkLst>
      </pc:sldChg>
      <pc:sldChg chg="del">
        <pc:chgData name="Julien Leblud" userId="7732bf95-eff9-4bf3-a878-a679034225b4" providerId="ADAL" clId="{20AE2CB4-2DBC-4B63-B041-A0FC4D073FF9}" dt="2019-09-13T10:44:47.182" v="14" actId="2696"/>
        <pc:sldMkLst>
          <pc:docMk/>
          <pc:sldMk cId="3116404399" sldId="285"/>
        </pc:sldMkLst>
      </pc:sldChg>
      <pc:sldChg chg="del">
        <pc:chgData name="Julien Leblud" userId="7732bf95-eff9-4bf3-a878-a679034225b4" providerId="ADAL" clId="{20AE2CB4-2DBC-4B63-B041-A0FC4D073FF9}" dt="2019-09-13T10:44:46.737" v="10" actId="2696"/>
        <pc:sldMkLst>
          <pc:docMk/>
          <pc:sldMk cId="1802996884" sldId="288"/>
        </pc:sldMkLst>
      </pc:sldChg>
      <pc:sldChg chg="del">
        <pc:chgData name="Julien Leblud" userId="7732bf95-eff9-4bf3-a878-a679034225b4" providerId="ADAL" clId="{20AE2CB4-2DBC-4B63-B041-A0FC4D073FF9}" dt="2019-09-13T10:44:47.543" v="17" actId="2696"/>
        <pc:sldMkLst>
          <pc:docMk/>
          <pc:sldMk cId="2613118733" sldId="289"/>
        </pc:sldMkLst>
      </pc:sldChg>
      <pc:sldChg chg="del">
        <pc:chgData name="Julien Leblud" userId="7732bf95-eff9-4bf3-a878-a679034225b4" providerId="ADAL" clId="{20AE2CB4-2DBC-4B63-B041-A0FC4D073FF9}" dt="2019-09-13T10:44:47.425" v="16" actId="2696"/>
        <pc:sldMkLst>
          <pc:docMk/>
          <pc:sldMk cId="4087965695" sldId="290"/>
        </pc:sldMkLst>
      </pc:sldChg>
      <pc:sldChg chg="del">
        <pc:chgData name="Julien Leblud" userId="7732bf95-eff9-4bf3-a878-a679034225b4" providerId="ADAL" clId="{20AE2CB4-2DBC-4B63-B041-A0FC4D073FF9}" dt="2019-09-13T10:44:47.651" v="18" actId="2696"/>
        <pc:sldMkLst>
          <pc:docMk/>
          <pc:sldMk cId="511108204" sldId="292"/>
        </pc:sldMkLst>
      </pc:sldChg>
      <pc:sldChg chg="del">
        <pc:chgData name="Julien Leblud" userId="7732bf95-eff9-4bf3-a878-a679034225b4" providerId="ADAL" clId="{20AE2CB4-2DBC-4B63-B041-A0FC4D073FF9}" dt="2019-09-13T10:44:47.890" v="20" actId="2696"/>
        <pc:sldMkLst>
          <pc:docMk/>
          <pc:sldMk cId="1720483484" sldId="293"/>
        </pc:sldMkLst>
      </pc:sldChg>
      <pc:sldChg chg="del">
        <pc:chgData name="Julien Leblud" userId="7732bf95-eff9-4bf3-a878-a679034225b4" providerId="ADAL" clId="{20AE2CB4-2DBC-4B63-B041-A0FC4D073FF9}" dt="2019-09-13T10:44:48.008" v="21" actId="2696"/>
        <pc:sldMkLst>
          <pc:docMk/>
          <pc:sldMk cId="3495384015" sldId="294"/>
        </pc:sldMkLst>
      </pc:sldChg>
      <pc:sldChg chg="del">
        <pc:chgData name="Julien Leblud" userId="7732bf95-eff9-4bf3-a878-a679034225b4" providerId="ADAL" clId="{20AE2CB4-2DBC-4B63-B041-A0FC4D073FF9}" dt="2019-09-13T10:44:48.111" v="22" actId="2696"/>
        <pc:sldMkLst>
          <pc:docMk/>
          <pc:sldMk cId="3605138703" sldId="295"/>
        </pc:sldMkLst>
      </pc:sldChg>
      <pc:sldChg chg="del">
        <pc:chgData name="Julien Leblud" userId="7732bf95-eff9-4bf3-a878-a679034225b4" providerId="ADAL" clId="{20AE2CB4-2DBC-4B63-B041-A0FC4D073FF9}" dt="2019-09-13T10:44:50.741" v="44" actId="2696"/>
        <pc:sldMkLst>
          <pc:docMk/>
          <pc:sldMk cId="14102452" sldId="296"/>
        </pc:sldMkLst>
      </pc:sldChg>
      <pc:sldChg chg="del">
        <pc:chgData name="Julien Leblud" userId="7732bf95-eff9-4bf3-a878-a679034225b4" providerId="ADAL" clId="{20AE2CB4-2DBC-4B63-B041-A0FC4D073FF9}" dt="2019-09-13T10:44:50.860" v="45" actId="2696"/>
        <pc:sldMkLst>
          <pc:docMk/>
          <pc:sldMk cId="1348716603" sldId="297"/>
        </pc:sldMkLst>
      </pc:sldChg>
      <pc:sldChg chg="del">
        <pc:chgData name="Julien Leblud" userId="7732bf95-eff9-4bf3-a878-a679034225b4" providerId="ADAL" clId="{20AE2CB4-2DBC-4B63-B041-A0FC4D073FF9}" dt="2019-09-13T10:44:50.955" v="46" actId="2696"/>
        <pc:sldMkLst>
          <pc:docMk/>
          <pc:sldMk cId="1769428984" sldId="298"/>
        </pc:sldMkLst>
      </pc:sldChg>
      <pc:sldChg chg="del">
        <pc:chgData name="Julien Leblud" userId="7732bf95-eff9-4bf3-a878-a679034225b4" providerId="ADAL" clId="{20AE2CB4-2DBC-4B63-B041-A0FC4D073FF9}" dt="2019-09-13T10:44:48.406" v="24" actId="2696"/>
        <pc:sldMkLst>
          <pc:docMk/>
          <pc:sldMk cId="3605128687" sldId="299"/>
        </pc:sldMkLst>
      </pc:sldChg>
      <pc:sldChg chg="del">
        <pc:chgData name="Julien Leblud" userId="7732bf95-eff9-4bf3-a878-a679034225b4" providerId="ADAL" clId="{20AE2CB4-2DBC-4B63-B041-A0FC4D073FF9}" dt="2019-09-13T10:44:48.651" v="26" actId="2696"/>
        <pc:sldMkLst>
          <pc:docMk/>
          <pc:sldMk cId="2872026737" sldId="300"/>
        </pc:sldMkLst>
      </pc:sldChg>
      <pc:sldChg chg="del">
        <pc:chgData name="Julien Leblud" userId="7732bf95-eff9-4bf3-a878-a679034225b4" providerId="ADAL" clId="{20AE2CB4-2DBC-4B63-B041-A0FC4D073FF9}" dt="2019-09-13T10:44:48.547" v="25" actId="2696"/>
        <pc:sldMkLst>
          <pc:docMk/>
          <pc:sldMk cId="2878739706" sldId="301"/>
        </pc:sldMkLst>
      </pc:sldChg>
      <pc:sldChg chg="del">
        <pc:chgData name="Julien Leblud" userId="7732bf95-eff9-4bf3-a878-a679034225b4" providerId="ADAL" clId="{20AE2CB4-2DBC-4B63-B041-A0FC4D073FF9}" dt="2019-09-13T10:44:49.786" v="36" actId="2696"/>
        <pc:sldMkLst>
          <pc:docMk/>
          <pc:sldMk cId="400436924" sldId="302"/>
        </pc:sldMkLst>
      </pc:sldChg>
      <pc:sldChg chg="del">
        <pc:chgData name="Julien Leblud" userId="7732bf95-eff9-4bf3-a878-a679034225b4" providerId="ADAL" clId="{20AE2CB4-2DBC-4B63-B041-A0FC4D073FF9}" dt="2019-09-13T10:44:49.907" v="37" actId="2696"/>
        <pc:sldMkLst>
          <pc:docMk/>
          <pc:sldMk cId="826259577" sldId="303"/>
        </pc:sldMkLst>
      </pc:sldChg>
      <pc:sldChg chg="del">
        <pc:chgData name="Julien Leblud" userId="7732bf95-eff9-4bf3-a878-a679034225b4" providerId="ADAL" clId="{20AE2CB4-2DBC-4B63-B041-A0FC4D073FF9}" dt="2019-09-13T10:44:50.012" v="38" actId="2696"/>
        <pc:sldMkLst>
          <pc:docMk/>
          <pc:sldMk cId="3685389469" sldId="304"/>
        </pc:sldMkLst>
      </pc:sldChg>
      <pc:sldChg chg="del">
        <pc:chgData name="Julien Leblud" userId="7732bf95-eff9-4bf3-a878-a679034225b4" providerId="ADAL" clId="{20AE2CB4-2DBC-4B63-B041-A0FC4D073FF9}" dt="2019-09-13T10:44:48.873" v="28" actId="2696"/>
        <pc:sldMkLst>
          <pc:docMk/>
          <pc:sldMk cId="4088621552" sldId="305"/>
        </pc:sldMkLst>
      </pc:sldChg>
      <pc:sldChg chg="del">
        <pc:chgData name="Julien Leblud" userId="7732bf95-eff9-4bf3-a878-a679034225b4" providerId="ADAL" clId="{20AE2CB4-2DBC-4B63-B041-A0FC4D073FF9}" dt="2019-09-13T10:44:49.087" v="30" actId="2696"/>
        <pc:sldMkLst>
          <pc:docMk/>
          <pc:sldMk cId="3458344267" sldId="306"/>
        </pc:sldMkLst>
      </pc:sldChg>
      <pc:sldChg chg="del">
        <pc:chgData name="Julien Leblud" userId="7732bf95-eff9-4bf3-a878-a679034225b4" providerId="ADAL" clId="{20AE2CB4-2DBC-4B63-B041-A0FC4D073FF9}" dt="2019-09-13T10:44:48.983" v="29" actId="2696"/>
        <pc:sldMkLst>
          <pc:docMk/>
          <pc:sldMk cId="4195872883" sldId="307"/>
        </pc:sldMkLst>
      </pc:sldChg>
      <pc:sldChg chg="del">
        <pc:chgData name="Julien Leblud" userId="7732bf95-eff9-4bf3-a878-a679034225b4" providerId="ADAL" clId="{20AE2CB4-2DBC-4B63-B041-A0FC4D073FF9}" dt="2019-09-13T10:44:49.311" v="32" actId="2696"/>
        <pc:sldMkLst>
          <pc:docMk/>
          <pc:sldMk cId="1639798027" sldId="308"/>
        </pc:sldMkLst>
      </pc:sldChg>
      <pc:sldChg chg="del">
        <pc:chgData name="Julien Leblud" userId="7732bf95-eff9-4bf3-a878-a679034225b4" providerId="ADAL" clId="{20AE2CB4-2DBC-4B63-B041-A0FC4D073FF9}" dt="2019-09-13T10:44:49.538" v="34" actId="2696"/>
        <pc:sldMkLst>
          <pc:docMk/>
          <pc:sldMk cId="1901712241" sldId="309"/>
        </pc:sldMkLst>
      </pc:sldChg>
      <pc:sldChg chg="del">
        <pc:chgData name="Julien Leblud" userId="7732bf95-eff9-4bf3-a878-a679034225b4" providerId="ADAL" clId="{20AE2CB4-2DBC-4B63-B041-A0FC4D073FF9}" dt="2019-09-13T10:44:49.428" v="33" actId="2696"/>
        <pc:sldMkLst>
          <pc:docMk/>
          <pc:sldMk cId="1158565295" sldId="310"/>
        </pc:sldMkLst>
      </pc:sldChg>
      <pc:sldChg chg="del">
        <pc:chgData name="Julien Leblud" userId="7732bf95-eff9-4bf3-a878-a679034225b4" providerId="ADAL" clId="{20AE2CB4-2DBC-4B63-B041-A0FC4D073FF9}" dt="2019-09-13T10:44:51.160" v="48" actId="2696"/>
        <pc:sldMkLst>
          <pc:docMk/>
          <pc:sldMk cId="2429672423" sldId="311"/>
        </pc:sldMkLst>
      </pc:sldChg>
      <pc:sldChg chg="del">
        <pc:chgData name="Julien Leblud" userId="7732bf95-eff9-4bf3-a878-a679034225b4" providerId="ADAL" clId="{20AE2CB4-2DBC-4B63-B041-A0FC4D073FF9}" dt="2019-09-13T10:44:51.289" v="49" actId="2696"/>
        <pc:sldMkLst>
          <pc:docMk/>
          <pc:sldMk cId="673721" sldId="312"/>
        </pc:sldMkLst>
      </pc:sldChg>
      <pc:sldChg chg="del">
        <pc:chgData name="Julien Leblud" userId="7732bf95-eff9-4bf3-a878-a679034225b4" providerId="ADAL" clId="{20AE2CB4-2DBC-4B63-B041-A0FC4D073FF9}" dt="2019-09-13T10:44:46.285" v="7" actId="2696"/>
        <pc:sldMkLst>
          <pc:docMk/>
          <pc:sldMk cId="3647234748" sldId="313"/>
        </pc:sldMkLst>
      </pc:sldChg>
      <pc:sldChg chg="del">
        <pc:chgData name="Julien Leblud" userId="7732bf95-eff9-4bf3-a878-a679034225b4" providerId="ADAL" clId="{20AE2CB4-2DBC-4B63-B041-A0FC4D073FF9}" dt="2019-09-13T10:44:46.632" v="9" actId="2696"/>
        <pc:sldMkLst>
          <pc:docMk/>
          <pc:sldMk cId="3381694664" sldId="314"/>
        </pc:sldMkLst>
      </pc:sldChg>
      <pc:sldChg chg="del">
        <pc:chgData name="Julien Leblud" userId="7732bf95-eff9-4bf3-a878-a679034225b4" providerId="ADAL" clId="{20AE2CB4-2DBC-4B63-B041-A0FC4D073FF9}" dt="2019-09-13T10:44:46.467" v="8" actId="2696"/>
        <pc:sldMkLst>
          <pc:docMk/>
          <pc:sldMk cId="3589910805" sldId="315"/>
        </pc:sldMkLst>
      </pc:sldChg>
      <pc:sldChg chg="delSp">
        <pc:chgData name="Julien Leblud" userId="7732bf95-eff9-4bf3-a878-a679034225b4" providerId="ADAL" clId="{20AE2CB4-2DBC-4B63-B041-A0FC4D073FF9}" dt="2019-09-13T10:47:16.438" v="88" actId="478"/>
        <pc:sldMkLst>
          <pc:docMk/>
          <pc:sldMk cId="3497300681" sldId="316"/>
        </pc:sldMkLst>
        <pc:spChg chg="del">
          <ac:chgData name="Julien Leblud" userId="7732bf95-eff9-4bf3-a878-a679034225b4" providerId="ADAL" clId="{20AE2CB4-2DBC-4B63-B041-A0FC4D073FF9}" dt="2019-09-13T10:47:16.438" v="88" actId="478"/>
          <ac:spMkLst>
            <pc:docMk/>
            <pc:sldMk cId="3497300681" sldId="316"/>
            <ac:spMk id="34" creationId="{EE1A96EE-582A-4086-8FEC-0B57DA741BC7}"/>
          </ac:spMkLst>
        </pc:spChg>
      </pc:sldChg>
      <pc:sldChg chg="delSp modSp">
        <pc:chgData name="Julien Leblud" userId="7732bf95-eff9-4bf3-a878-a679034225b4" providerId="ADAL" clId="{20AE2CB4-2DBC-4B63-B041-A0FC4D073FF9}" dt="2019-09-13T10:44:13.452" v="5" actId="14100"/>
        <pc:sldMkLst>
          <pc:docMk/>
          <pc:sldMk cId="519413742" sldId="320"/>
        </pc:sldMkLst>
        <pc:spChg chg="mod">
          <ac:chgData name="Julien Leblud" userId="7732bf95-eff9-4bf3-a878-a679034225b4" providerId="ADAL" clId="{20AE2CB4-2DBC-4B63-B041-A0FC4D073FF9}" dt="2019-09-13T10:44:13.452" v="5" actId="14100"/>
          <ac:spMkLst>
            <pc:docMk/>
            <pc:sldMk cId="519413742" sldId="320"/>
            <ac:spMk id="2" creationId="{D61E1BB4-5135-4FFF-B6B3-7E72DC857971}"/>
          </ac:spMkLst>
        </pc:spChg>
        <pc:spChg chg="mod">
          <ac:chgData name="Julien Leblud" userId="7732bf95-eff9-4bf3-a878-a679034225b4" providerId="ADAL" clId="{20AE2CB4-2DBC-4B63-B041-A0FC4D073FF9}" dt="2019-09-13T10:44:04.466" v="4" actId="1076"/>
          <ac:spMkLst>
            <pc:docMk/>
            <pc:sldMk cId="519413742" sldId="320"/>
            <ac:spMk id="22" creationId="{6D90604A-8193-4E87-B28D-CE517FE75BE2}"/>
          </ac:spMkLst>
        </pc:spChg>
        <pc:spChg chg="del">
          <ac:chgData name="Julien Leblud" userId="7732bf95-eff9-4bf3-a878-a679034225b4" providerId="ADAL" clId="{20AE2CB4-2DBC-4B63-B041-A0FC4D073FF9}" dt="2019-09-13T10:43:50.623" v="2" actId="478"/>
          <ac:spMkLst>
            <pc:docMk/>
            <pc:sldMk cId="519413742" sldId="320"/>
            <ac:spMk id="23" creationId="{0C964E27-68B3-4244-975D-5B31300702B0}"/>
          </ac:spMkLst>
        </pc:spChg>
        <pc:spChg chg="mod">
          <ac:chgData name="Julien Leblud" userId="7732bf95-eff9-4bf3-a878-a679034225b4" providerId="ADAL" clId="{20AE2CB4-2DBC-4B63-B041-A0FC4D073FF9}" dt="2019-09-13T10:44:04.466" v="4" actId="1076"/>
          <ac:spMkLst>
            <pc:docMk/>
            <pc:sldMk cId="519413742" sldId="320"/>
            <ac:spMk id="31" creationId="{FDCD6C62-218B-49A7-BA45-1848413F5EE4}"/>
          </ac:spMkLst>
        </pc:spChg>
        <pc:spChg chg="del">
          <ac:chgData name="Julien Leblud" userId="7732bf95-eff9-4bf3-a878-a679034225b4" providerId="ADAL" clId="{20AE2CB4-2DBC-4B63-B041-A0FC4D073FF9}" dt="2019-09-13T10:43:53.532" v="3" actId="478"/>
          <ac:spMkLst>
            <pc:docMk/>
            <pc:sldMk cId="519413742" sldId="320"/>
            <ac:spMk id="32" creationId="{FE5F8C98-CCEB-40B8-9309-908B6B61CBCB}"/>
          </ac:spMkLst>
        </pc:spChg>
        <pc:spChg chg="del">
          <ac:chgData name="Julien Leblud" userId="7732bf95-eff9-4bf3-a878-a679034225b4" providerId="ADAL" clId="{20AE2CB4-2DBC-4B63-B041-A0FC4D073FF9}" dt="2019-09-13T10:43:47.292" v="0" actId="478"/>
          <ac:spMkLst>
            <pc:docMk/>
            <pc:sldMk cId="519413742" sldId="320"/>
            <ac:spMk id="37" creationId="{12C44EF8-47E9-4C4B-B68B-5B3583FB1E62}"/>
          </ac:spMkLst>
        </pc:spChg>
        <pc:picChg chg="del">
          <ac:chgData name="Julien Leblud" userId="7732bf95-eff9-4bf3-a878-a679034225b4" providerId="ADAL" clId="{20AE2CB4-2DBC-4B63-B041-A0FC4D073FF9}" dt="2019-09-13T10:43:49.132" v="1" actId="478"/>
          <ac:picMkLst>
            <pc:docMk/>
            <pc:sldMk cId="519413742" sldId="320"/>
            <ac:picMk id="3" creationId="{A5B1DC8B-A140-44A8-9A30-7A21788B6AF2}"/>
          </ac:picMkLst>
        </pc:picChg>
        <pc:picChg chg="mod">
          <ac:chgData name="Julien Leblud" userId="7732bf95-eff9-4bf3-a878-a679034225b4" providerId="ADAL" clId="{20AE2CB4-2DBC-4B63-B041-A0FC4D073FF9}" dt="2019-09-13T10:44:04.466" v="4" actId="1076"/>
          <ac:picMkLst>
            <pc:docMk/>
            <pc:sldMk cId="519413742" sldId="320"/>
            <ac:picMk id="19" creationId="{5C809319-7B81-40CF-9473-0B7F2A2E82C4}"/>
          </ac:picMkLst>
        </pc:picChg>
      </pc:sldChg>
      <pc:sldChg chg="del">
        <pc:chgData name="Julien Leblud" userId="7732bf95-eff9-4bf3-a878-a679034225b4" providerId="ADAL" clId="{20AE2CB4-2DBC-4B63-B041-A0FC4D073FF9}" dt="2019-09-13T11:48:24.099" v="445" actId="2696"/>
        <pc:sldMkLst>
          <pc:docMk/>
          <pc:sldMk cId="2570162283" sldId="336"/>
        </pc:sldMkLst>
      </pc:sldChg>
      <pc:sldChg chg="addSp modSp">
        <pc:chgData name="Julien Leblud" userId="7732bf95-eff9-4bf3-a878-a679034225b4" providerId="ADAL" clId="{20AE2CB4-2DBC-4B63-B041-A0FC4D073FF9}" dt="2019-09-13T10:46:55.160" v="87" actId="1037"/>
        <pc:sldMkLst>
          <pc:docMk/>
          <pc:sldMk cId="1351900054" sldId="340"/>
        </pc:sldMkLst>
        <pc:spChg chg="add mod">
          <ac:chgData name="Julien Leblud" userId="7732bf95-eff9-4bf3-a878-a679034225b4" providerId="ADAL" clId="{20AE2CB4-2DBC-4B63-B041-A0FC4D073FF9}" dt="2019-09-13T10:46:55.160" v="87" actId="1037"/>
          <ac:spMkLst>
            <pc:docMk/>
            <pc:sldMk cId="1351900054" sldId="340"/>
            <ac:spMk id="6" creationId="{275D7958-78D4-424D-BD45-2247887C5962}"/>
          </ac:spMkLst>
        </pc:spChg>
        <pc:spChg chg="add mod">
          <ac:chgData name="Julien Leblud" userId="7732bf95-eff9-4bf3-a878-a679034225b4" providerId="ADAL" clId="{20AE2CB4-2DBC-4B63-B041-A0FC4D073FF9}" dt="2019-09-13T10:46:44.357" v="81" actId="1076"/>
          <ac:spMkLst>
            <pc:docMk/>
            <pc:sldMk cId="1351900054" sldId="340"/>
            <ac:spMk id="66" creationId="{0D9A193B-F60D-41A5-BA73-D380BE7D1FC2}"/>
          </ac:spMkLst>
        </pc:spChg>
        <pc:graphicFrameChg chg="mod">
          <ac:chgData name="Julien Leblud" userId="7732bf95-eff9-4bf3-a878-a679034225b4" providerId="ADAL" clId="{20AE2CB4-2DBC-4B63-B041-A0FC4D073FF9}" dt="2019-09-13T10:46:51.249" v="83" actId="1076"/>
          <ac:graphicFrameMkLst>
            <pc:docMk/>
            <pc:sldMk cId="1351900054" sldId="340"/>
            <ac:graphicFrameMk id="22" creationId="{91BC5298-3F4B-4F90-BE92-58D26F3C0609}"/>
          </ac:graphicFrameMkLst>
        </pc:graphicFrameChg>
      </pc:sldChg>
      <pc:sldChg chg="addSp delSp modSp mod">
        <pc:chgData name="Julien Leblud" userId="7732bf95-eff9-4bf3-a878-a679034225b4" providerId="ADAL" clId="{20AE2CB4-2DBC-4B63-B041-A0FC4D073FF9}" dt="2019-09-13T11:59:23.780" v="447" actId="20577"/>
        <pc:sldMkLst>
          <pc:docMk/>
          <pc:sldMk cId="3601663918" sldId="355"/>
        </pc:sldMkLst>
        <pc:spChg chg="mod">
          <ac:chgData name="Julien Leblud" userId="7732bf95-eff9-4bf3-a878-a679034225b4" providerId="ADAL" clId="{20AE2CB4-2DBC-4B63-B041-A0FC4D073FF9}" dt="2019-09-13T11:36:18.714" v="308" actId="1038"/>
          <ac:spMkLst>
            <pc:docMk/>
            <pc:sldMk cId="3601663918" sldId="355"/>
            <ac:spMk id="71" creationId="{C5745E74-3500-4ADC-A0A3-877BCFB13C2E}"/>
          </ac:spMkLst>
        </pc:spChg>
        <pc:spChg chg="mod">
          <ac:chgData name="Julien Leblud" userId="7732bf95-eff9-4bf3-a878-a679034225b4" providerId="ADAL" clId="{20AE2CB4-2DBC-4B63-B041-A0FC4D073FF9}" dt="2019-09-13T11:36:18.714" v="308" actId="1038"/>
          <ac:spMkLst>
            <pc:docMk/>
            <pc:sldMk cId="3601663918" sldId="355"/>
            <ac:spMk id="72" creationId="{4D18FF69-3CAC-4217-840B-23BCF188D04D}"/>
          </ac:spMkLst>
        </pc:spChg>
        <pc:spChg chg="mod">
          <ac:chgData name="Julien Leblud" userId="7732bf95-eff9-4bf3-a878-a679034225b4" providerId="ADAL" clId="{20AE2CB4-2DBC-4B63-B041-A0FC4D073FF9}" dt="2019-09-13T11:36:18.714" v="308" actId="1038"/>
          <ac:spMkLst>
            <pc:docMk/>
            <pc:sldMk cId="3601663918" sldId="355"/>
            <ac:spMk id="73" creationId="{69422098-D5DA-4674-8468-90A9F2610D73}"/>
          </ac:spMkLst>
        </pc:spChg>
        <pc:spChg chg="mod">
          <ac:chgData name="Julien Leblud" userId="7732bf95-eff9-4bf3-a878-a679034225b4" providerId="ADAL" clId="{20AE2CB4-2DBC-4B63-B041-A0FC4D073FF9}" dt="2019-09-13T11:36:18.714" v="308" actId="1038"/>
          <ac:spMkLst>
            <pc:docMk/>
            <pc:sldMk cId="3601663918" sldId="355"/>
            <ac:spMk id="74" creationId="{DAE6CF92-0A19-4965-8339-1906515EC5F0}"/>
          </ac:spMkLst>
        </pc:spChg>
        <pc:spChg chg="mod">
          <ac:chgData name="Julien Leblud" userId="7732bf95-eff9-4bf3-a878-a679034225b4" providerId="ADAL" clId="{20AE2CB4-2DBC-4B63-B041-A0FC4D073FF9}" dt="2019-09-13T11:36:18.714" v="308" actId="1038"/>
          <ac:spMkLst>
            <pc:docMk/>
            <pc:sldMk cId="3601663918" sldId="355"/>
            <ac:spMk id="75" creationId="{42A5FBF7-030C-43AA-BC6A-16F123849BDB}"/>
          </ac:spMkLst>
        </pc:spChg>
        <pc:spChg chg="mod">
          <ac:chgData name="Julien Leblud" userId="7732bf95-eff9-4bf3-a878-a679034225b4" providerId="ADAL" clId="{20AE2CB4-2DBC-4B63-B041-A0FC4D073FF9}" dt="2019-09-13T11:36:18.714" v="308" actId="1038"/>
          <ac:spMkLst>
            <pc:docMk/>
            <pc:sldMk cId="3601663918" sldId="355"/>
            <ac:spMk id="76" creationId="{89D75F3F-ADE8-4A05-BA20-E45EE24288FA}"/>
          </ac:spMkLst>
        </pc:spChg>
        <pc:spChg chg="mod">
          <ac:chgData name="Julien Leblud" userId="7732bf95-eff9-4bf3-a878-a679034225b4" providerId="ADAL" clId="{20AE2CB4-2DBC-4B63-B041-A0FC4D073FF9}" dt="2019-09-13T11:36:59.122" v="345" actId="1038"/>
          <ac:spMkLst>
            <pc:docMk/>
            <pc:sldMk cId="3601663918" sldId="355"/>
            <ac:spMk id="77" creationId="{D57DD408-6F05-4026-98F0-A4913DB7639D}"/>
          </ac:spMkLst>
        </pc:spChg>
        <pc:spChg chg="mod">
          <ac:chgData name="Julien Leblud" userId="7732bf95-eff9-4bf3-a878-a679034225b4" providerId="ADAL" clId="{20AE2CB4-2DBC-4B63-B041-A0FC4D073FF9}" dt="2019-09-13T11:36:59.122" v="345" actId="1038"/>
          <ac:spMkLst>
            <pc:docMk/>
            <pc:sldMk cId="3601663918" sldId="355"/>
            <ac:spMk id="78" creationId="{4AE2AF94-725F-4C0F-A752-8181EB5507FA}"/>
          </ac:spMkLst>
        </pc:spChg>
        <pc:spChg chg="mod">
          <ac:chgData name="Julien Leblud" userId="7732bf95-eff9-4bf3-a878-a679034225b4" providerId="ADAL" clId="{20AE2CB4-2DBC-4B63-B041-A0FC4D073FF9}" dt="2019-09-13T11:35:20.658" v="173" actId="1038"/>
          <ac:spMkLst>
            <pc:docMk/>
            <pc:sldMk cId="3601663918" sldId="355"/>
            <ac:spMk id="79" creationId="{7DF9410F-A24C-4476-814C-4BA8D3F56B51}"/>
          </ac:spMkLst>
        </pc:spChg>
        <pc:spChg chg="mod">
          <ac:chgData name="Julien Leblud" userId="7732bf95-eff9-4bf3-a878-a679034225b4" providerId="ADAL" clId="{20AE2CB4-2DBC-4B63-B041-A0FC4D073FF9}" dt="2019-09-13T11:35:20.658" v="173" actId="1038"/>
          <ac:spMkLst>
            <pc:docMk/>
            <pc:sldMk cId="3601663918" sldId="355"/>
            <ac:spMk id="80" creationId="{7E2CCE49-CABB-48A7-B188-66816A87DE6F}"/>
          </ac:spMkLst>
        </pc:spChg>
        <pc:spChg chg="mod">
          <ac:chgData name="Julien Leblud" userId="7732bf95-eff9-4bf3-a878-a679034225b4" providerId="ADAL" clId="{20AE2CB4-2DBC-4B63-B041-A0FC4D073FF9}" dt="2019-09-13T11:35:20.658" v="173" actId="1038"/>
          <ac:spMkLst>
            <pc:docMk/>
            <pc:sldMk cId="3601663918" sldId="355"/>
            <ac:spMk id="81" creationId="{826E8ECD-3E1E-4285-8E1A-B1E109E0C706}"/>
          </ac:spMkLst>
        </pc:spChg>
        <pc:spChg chg="mod">
          <ac:chgData name="Julien Leblud" userId="7732bf95-eff9-4bf3-a878-a679034225b4" providerId="ADAL" clId="{20AE2CB4-2DBC-4B63-B041-A0FC4D073FF9}" dt="2019-09-13T11:35:34.347" v="175" actId="14100"/>
          <ac:spMkLst>
            <pc:docMk/>
            <pc:sldMk cId="3601663918" sldId="355"/>
            <ac:spMk id="82" creationId="{BC65E835-69BD-49B8-BF95-CC2C558A5CCB}"/>
          </ac:spMkLst>
        </pc:spChg>
        <pc:spChg chg="add mod">
          <ac:chgData name="Julien Leblud" userId="7732bf95-eff9-4bf3-a878-a679034225b4" providerId="ADAL" clId="{20AE2CB4-2DBC-4B63-B041-A0FC4D073FF9}" dt="2019-09-13T11:36:44.211" v="312" actId="1076"/>
          <ac:spMkLst>
            <pc:docMk/>
            <pc:sldMk cId="3601663918" sldId="355"/>
            <ac:spMk id="113" creationId="{496EC3B1-49BF-4164-85FC-FE14DE86781D}"/>
          </ac:spMkLst>
        </pc:spChg>
        <pc:spChg chg="add mod">
          <ac:chgData name="Julien Leblud" userId="7732bf95-eff9-4bf3-a878-a679034225b4" providerId="ADAL" clId="{20AE2CB4-2DBC-4B63-B041-A0FC4D073FF9}" dt="2019-09-13T11:37:09.137" v="347" actId="1076"/>
          <ac:spMkLst>
            <pc:docMk/>
            <pc:sldMk cId="3601663918" sldId="355"/>
            <ac:spMk id="114" creationId="{C40AEA1D-3E9C-423B-9E42-A55C96341887}"/>
          </ac:spMkLst>
        </pc:spChg>
        <pc:spChg chg="add mod">
          <ac:chgData name="Julien Leblud" userId="7732bf95-eff9-4bf3-a878-a679034225b4" providerId="ADAL" clId="{20AE2CB4-2DBC-4B63-B041-A0FC4D073FF9}" dt="2019-09-13T11:37:14.180" v="348" actId="1076"/>
          <ac:spMkLst>
            <pc:docMk/>
            <pc:sldMk cId="3601663918" sldId="355"/>
            <ac:spMk id="115" creationId="{1BEC05CE-6758-465B-9BE0-E529DE94FC4B}"/>
          </ac:spMkLst>
        </pc:spChg>
        <pc:spChg chg="ord">
          <ac:chgData name="Julien Leblud" userId="7732bf95-eff9-4bf3-a878-a679034225b4" providerId="ADAL" clId="{20AE2CB4-2DBC-4B63-B041-A0FC4D073FF9}" dt="2019-09-13T11:38:04.055" v="391" actId="170"/>
          <ac:spMkLst>
            <pc:docMk/>
            <pc:sldMk cId="3601663918" sldId="355"/>
            <ac:spMk id="116" creationId="{EDDD533D-3EDB-48C4-A33B-39AF793E4DC8}"/>
          </ac:spMkLst>
        </pc:spChg>
        <pc:spChg chg="add mod">
          <ac:chgData name="Julien Leblud" userId="7732bf95-eff9-4bf3-a878-a679034225b4" providerId="ADAL" clId="{20AE2CB4-2DBC-4B63-B041-A0FC4D073FF9}" dt="2019-09-13T11:37:03.039" v="346" actId="1076"/>
          <ac:spMkLst>
            <pc:docMk/>
            <pc:sldMk cId="3601663918" sldId="355"/>
            <ac:spMk id="120" creationId="{77FA3157-57B9-4878-8C49-BF967235E786}"/>
          </ac:spMkLst>
        </pc:spChg>
        <pc:spChg chg="add mod">
          <ac:chgData name="Julien Leblud" userId="7732bf95-eff9-4bf3-a878-a679034225b4" providerId="ADAL" clId="{20AE2CB4-2DBC-4B63-B041-A0FC4D073FF9}" dt="2019-09-13T11:36:59.122" v="345" actId="1038"/>
          <ac:spMkLst>
            <pc:docMk/>
            <pc:sldMk cId="3601663918" sldId="355"/>
            <ac:spMk id="121" creationId="{1D163409-7F20-4913-8E2D-8F4E1165655D}"/>
          </ac:spMkLst>
        </pc:spChg>
        <pc:spChg chg="add mod">
          <ac:chgData name="Julien Leblud" userId="7732bf95-eff9-4bf3-a878-a679034225b4" providerId="ADAL" clId="{20AE2CB4-2DBC-4B63-B041-A0FC4D073FF9}" dt="2019-09-13T11:36:59.122" v="345" actId="1038"/>
          <ac:spMkLst>
            <pc:docMk/>
            <pc:sldMk cId="3601663918" sldId="355"/>
            <ac:spMk id="123" creationId="{BB3821B2-2419-4D83-869C-4B3A4341F0B0}"/>
          </ac:spMkLst>
        </pc:spChg>
        <pc:spChg chg="add mod">
          <ac:chgData name="Julien Leblud" userId="7732bf95-eff9-4bf3-a878-a679034225b4" providerId="ADAL" clId="{20AE2CB4-2DBC-4B63-B041-A0FC4D073FF9}" dt="2019-09-13T11:36:35.263" v="310" actId="1076"/>
          <ac:spMkLst>
            <pc:docMk/>
            <pc:sldMk cId="3601663918" sldId="355"/>
            <ac:spMk id="144" creationId="{C4DDDB3D-8E27-4924-B4F1-F33B0CE34B60}"/>
          </ac:spMkLst>
        </pc:spChg>
        <pc:spChg chg="add mod">
          <ac:chgData name="Julien Leblud" userId="7732bf95-eff9-4bf3-a878-a679034225b4" providerId="ADAL" clId="{20AE2CB4-2DBC-4B63-B041-A0FC4D073FF9}" dt="2019-09-13T11:36:35.263" v="310" actId="1076"/>
          <ac:spMkLst>
            <pc:docMk/>
            <pc:sldMk cId="3601663918" sldId="355"/>
            <ac:spMk id="145" creationId="{E9758C57-BADA-4E14-AFC1-0F029BD96B74}"/>
          </ac:spMkLst>
        </pc:spChg>
        <pc:spChg chg="add mod">
          <ac:chgData name="Julien Leblud" userId="7732bf95-eff9-4bf3-a878-a679034225b4" providerId="ADAL" clId="{20AE2CB4-2DBC-4B63-B041-A0FC4D073FF9}" dt="2019-09-13T11:36:35.263" v="310" actId="1076"/>
          <ac:spMkLst>
            <pc:docMk/>
            <pc:sldMk cId="3601663918" sldId="355"/>
            <ac:spMk id="146" creationId="{A18C47B9-042E-4B6C-B1AC-9C938B2F9E3F}"/>
          </ac:spMkLst>
        </pc:spChg>
        <pc:spChg chg="add mod">
          <ac:chgData name="Julien Leblud" userId="7732bf95-eff9-4bf3-a878-a679034225b4" providerId="ADAL" clId="{20AE2CB4-2DBC-4B63-B041-A0FC4D073FF9}" dt="2019-09-13T11:36:27.254" v="309" actId="1076"/>
          <ac:spMkLst>
            <pc:docMk/>
            <pc:sldMk cId="3601663918" sldId="355"/>
            <ac:spMk id="147" creationId="{C60FB1C3-5D54-4B63-8F15-DAD72AF01E4B}"/>
          </ac:spMkLst>
        </pc:spChg>
        <pc:spChg chg="add mod">
          <ac:chgData name="Julien Leblud" userId="7732bf95-eff9-4bf3-a878-a679034225b4" providerId="ADAL" clId="{20AE2CB4-2DBC-4B63-B041-A0FC4D073FF9}" dt="2019-09-13T11:36:18.714" v="308" actId="1038"/>
          <ac:spMkLst>
            <pc:docMk/>
            <pc:sldMk cId="3601663918" sldId="355"/>
            <ac:spMk id="148" creationId="{E320177A-F650-4203-B53B-3F4F043F6F41}"/>
          </ac:spMkLst>
        </pc:spChg>
        <pc:spChg chg="add mod ord">
          <ac:chgData name="Julien Leblud" userId="7732bf95-eff9-4bf3-a878-a679034225b4" providerId="ADAL" clId="{20AE2CB4-2DBC-4B63-B041-A0FC4D073FF9}" dt="2019-09-13T11:59:01.739" v="446" actId="14100"/>
          <ac:spMkLst>
            <pc:docMk/>
            <pc:sldMk cId="3601663918" sldId="355"/>
            <ac:spMk id="149" creationId="{D9C07988-F1F9-438C-876E-731D140EC8F7}"/>
          </ac:spMkLst>
        </pc:spChg>
        <pc:spChg chg="mod">
          <ac:chgData name="Julien Leblud" userId="7732bf95-eff9-4bf3-a878-a679034225b4" providerId="ADAL" clId="{20AE2CB4-2DBC-4B63-B041-A0FC4D073FF9}" dt="2019-09-13T11:37:23.627" v="373" actId="1035"/>
          <ac:spMkLst>
            <pc:docMk/>
            <pc:sldMk cId="3601663918" sldId="355"/>
            <ac:spMk id="155" creationId="{06221302-4303-442B-B9C7-7B9A66C68B41}"/>
          </ac:spMkLst>
        </pc:spChg>
        <pc:spChg chg="mod">
          <ac:chgData name="Julien Leblud" userId="7732bf95-eff9-4bf3-a878-a679034225b4" providerId="ADAL" clId="{20AE2CB4-2DBC-4B63-B041-A0FC4D073FF9}" dt="2019-09-13T11:37:23.627" v="373" actId="1035"/>
          <ac:spMkLst>
            <pc:docMk/>
            <pc:sldMk cId="3601663918" sldId="355"/>
            <ac:spMk id="156" creationId="{7634CCD5-6CC7-4FA0-A261-FD3158E0E164}"/>
          </ac:spMkLst>
        </pc:spChg>
        <pc:spChg chg="mod">
          <ac:chgData name="Julien Leblud" userId="7732bf95-eff9-4bf3-a878-a679034225b4" providerId="ADAL" clId="{20AE2CB4-2DBC-4B63-B041-A0FC4D073FF9}" dt="2019-09-13T11:37:23.627" v="373" actId="1035"/>
          <ac:spMkLst>
            <pc:docMk/>
            <pc:sldMk cId="3601663918" sldId="355"/>
            <ac:spMk id="157" creationId="{97620262-116A-429E-A42D-37BCBC73C590}"/>
          </ac:spMkLst>
        </pc:spChg>
        <pc:spChg chg="mod">
          <ac:chgData name="Julien Leblud" userId="7732bf95-eff9-4bf3-a878-a679034225b4" providerId="ADAL" clId="{20AE2CB4-2DBC-4B63-B041-A0FC4D073FF9}" dt="2019-09-13T11:37:23.627" v="373" actId="1035"/>
          <ac:spMkLst>
            <pc:docMk/>
            <pc:sldMk cId="3601663918" sldId="355"/>
            <ac:spMk id="158" creationId="{104302A6-5A10-4F48-9904-74F9A829B46A}"/>
          </ac:spMkLst>
        </pc:spChg>
        <pc:spChg chg="mod">
          <ac:chgData name="Julien Leblud" userId="7732bf95-eff9-4bf3-a878-a679034225b4" providerId="ADAL" clId="{20AE2CB4-2DBC-4B63-B041-A0FC4D073FF9}" dt="2019-09-13T11:37:23.627" v="373" actId="1035"/>
          <ac:spMkLst>
            <pc:docMk/>
            <pc:sldMk cId="3601663918" sldId="355"/>
            <ac:spMk id="159" creationId="{C3674D0F-D252-4BBC-91B8-55F10BBFB626}"/>
          </ac:spMkLst>
        </pc:spChg>
        <pc:spChg chg="mod">
          <ac:chgData name="Julien Leblud" userId="7732bf95-eff9-4bf3-a878-a679034225b4" providerId="ADAL" clId="{20AE2CB4-2DBC-4B63-B041-A0FC4D073FF9}" dt="2019-09-13T11:37:23.627" v="373" actId="1035"/>
          <ac:spMkLst>
            <pc:docMk/>
            <pc:sldMk cId="3601663918" sldId="355"/>
            <ac:spMk id="160" creationId="{1FE011ED-C191-404B-93E2-91FE67A12C6C}"/>
          </ac:spMkLst>
        </pc:spChg>
        <pc:spChg chg="mod">
          <ac:chgData name="Julien Leblud" userId="7732bf95-eff9-4bf3-a878-a679034225b4" providerId="ADAL" clId="{20AE2CB4-2DBC-4B63-B041-A0FC4D073FF9}" dt="2019-09-13T11:37:23.627" v="373" actId="1035"/>
          <ac:spMkLst>
            <pc:docMk/>
            <pc:sldMk cId="3601663918" sldId="355"/>
            <ac:spMk id="161" creationId="{4BB63651-1933-4507-95E4-0A2E3D258E2A}"/>
          </ac:spMkLst>
        </pc:spChg>
        <pc:spChg chg="mod">
          <ac:chgData name="Julien Leblud" userId="7732bf95-eff9-4bf3-a878-a679034225b4" providerId="ADAL" clId="{20AE2CB4-2DBC-4B63-B041-A0FC4D073FF9}" dt="2019-09-13T11:37:23.627" v="373" actId="1035"/>
          <ac:spMkLst>
            <pc:docMk/>
            <pc:sldMk cId="3601663918" sldId="355"/>
            <ac:spMk id="162" creationId="{78EF85E4-EB0D-456E-B05E-9C9EC4684006}"/>
          </ac:spMkLst>
        </pc:spChg>
        <pc:spChg chg="mod">
          <ac:chgData name="Julien Leblud" userId="7732bf95-eff9-4bf3-a878-a679034225b4" providerId="ADAL" clId="{20AE2CB4-2DBC-4B63-B041-A0FC4D073FF9}" dt="2019-09-13T11:37:23.627" v="373" actId="1035"/>
          <ac:spMkLst>
            <pc:docMk/>
            <pc:sldMk cId="3601663918" sldId="355"/>
            <ac:spMk id="163" creationId="{EBBC12CD-A551-4A8D-B630-B026916ABE33}"/>
          </ac:spMkLst>
        </pc:spChg>
        <pc:spChg chg="mod">
          <ac:chgData name="Julien Leblud" userId="7732bf95-eff9-4bf3-a878-a679034225b4" providerId="ADAL" clId="{20AE2CB4-2DBC-4B63-B041-A0FC4D073FF9}" dt="2019-09-13T11:37:23.627" v="373" actId="1035"/>
          <ac:spMkLst>
            <pc:docMk/>
            <pc:sldMk cId="3601663918" sldId="355"/>
            <ac:spMk id="164" creationId="{9F735638-558F-40D9-92C2-2AA5B4E966A5}"/>
          </ac:spMkLst>
        </pc:spChg>
        <pc:spChg chg="mod">
          <ac:chgData name="Julien Leblud" userId="7732bf95-eff9-4bf3-a878-a679034225b4" providerId="ADAL" clId="{20AE2CB4-2DBC-4B63-B041-A0FC4D073FF9}" dt="2019-09-13T11:37:23.627" v="373" actId="1035"/>
          <ac:spMkLst>
            <pc:docMk/>
            <pc:sldMk cId="3601663918" sldId="355"/>
            <ac:spMk id="165" creationId="{CC116E25-3FBA-4926-8885-8E4318ECA2FF}"/>
          </ac:spMkLst>
        </pc:spChg>
        <pc:spChg chg="mod">
          <ac:chgData name="Julien Leblud" userId="7732bf95-eff9-4bf3-a878-a679034225b4" providerId="ADAL" clId="{20AE2CB4-2DBC-4B63-B041-A0FC4D073FF9}" dt="2019-09-13T11:35:07.972" v="140" actId="14100"/>
          <ac:spMkLst>
            <pc:docMk/>
            <pc:sldMk cId="3601663918" sldId="355"/>
            <ac:spMk id="177" creationId="{C11EDF61-4B27-4EBC-8F36-D95197D5D7F8}"/>
          </ac:spMkLst>
        </pc:spChg>
        <pc:graphicFrameChg chg="add mod ord modGraphic">
          <ac:chgData name="Julien Leblud" userId="7732bf95-eff9-4bf3-a878-a679034225b4" providerId="ADAL" clId="{20AE2CB4-2DBC-4B63-B041-A0FC4D073FF9}" dt="2019-09-13T11:59:23.780" v="447" actId="20577"/>
          <ac:graphicFrameMkLst>
            <pc:docMk/>
            <pc:sldMk cId="3601663918" sldId="355"/>
            <ac:graphicFrameMk id="3" creationId="{B90FD0FD-44AD-44D7-B10C-710A96E1EF6E}"/>
          </ac:graphicFrameMkLst>
        </pc:graphicFrameChg>
        <pc:graphicFrameChg chg="del">
          <ac:chgData name="Julien Leblud" userId="7732bf95-eff9-4bf3-a878-a679034225b4" providerId="ADAL" clId="{20AE2CB4-2DBC-4B63-B041-A0FC4D073FF9}" dt="2019-09-13T11:34:08.300" v="95" actId="478"/>
          <ac:graphicFrameMkLst>
            <pc:docMk/>
            <pc:sldMk cId="3601663918" sldId="355"/>
            <ac:graphicFrameMk id="52" creationId="{840ADAD0-82BE-422D-B24C-B1430553DD0F}"/>
          </ac:graphicFrameMkLst>
        </pc:graphicFrameChg>
        <pc:graphicFrameChg chg="add mod">
          <ac:chgData name="Julien Leblud" userId="7732bf95-eff9-4bf3-a878-a679034225b4" providerId="ADAL" clId="{20AE2CB4-2DBC-4B63-B041-A0FC4D073FF9}" dt="2019-09-13T11:36:50.892" v="313"/>
          <ac:graphicFrameMkLst>
            <pc:docMk/>
            <pc:sldMk cId="3601663918" sldId="355"/>
            <ac:graphicFrameMk id="107" creationId="{27A46B6C-BF12-464A-BCE6-509D94FF2A74}"/>
          </ac:graphicFrameMkLst>
        </pc:graphicFrameChg>
        <pc:picChg chg="mod">
          <ac:chgData name="Julien Leblud" userId="7732bf95-eff9-4bf3-a878-a679034225b4" providerId="ADAL" clId="{20AE2CB4-2DBC-4B63-B041-A0FC4D073FF9}" dt="2019-09-13T11:37:23.627" v="373" actId="1035"/>
          <ac:picMkLst>
            <pc:docMk/>
            <pc:sldMk cId="3601663918" sldId="355"/>
            <ac:picMk id="153" creationId="{96E9AAB2-8E77-495B-A048-CBED7E8C23FE}"/>
          </ac:picMkLst>
        </pc:picChg>
        <pc:picChg chg="mod">
          <ac:chgData name="Julien Leblud" userId="7732bf95-eff9-4bf3-a878-a679034225b4" providerId="ADAL" clId="{20AE2CB4-2DBC-4B63-B041-A0FC4D073FF9}" dt="2019-09-13T11:37:23.627" v="373" actId="1035"/>
          <ac:picMkLst>
            <pc:docMk/>
            <pc:sldMk cId="3601663918" sldId="355"/>
            <ac:picMk id="154" creationId="{8713B21E-21A4-4FD3-927C-613BEC849CAB}"/>
          </ac:picMkLst>
        </pc:picChg>
        <pc:picChg chg="mod">
          <ac:chgData name="Julien Leblud" userId="7732bf95-eff9-4bf3-a878-a679034225b4" providerId="ADAL" clId="{20AE2CB4-2DBC-4B63-B041-A0FC4D073FF9}" dt="2019-09-13T11:37:23.627" v="373" actId="1035"/>
          <ac:picMkLst>
            <pc:docMk/>
            <pc:sldMk cId="3601663918" sldId="355"/>
            <ac:picMk id="166" creationId="{16C17C16-3B6D-4333-BC19-D3C0D9A5B304}"/>
          </ac:picMkLst>
        </pc:picChg>
        <pc:picChg chg="mod">
          <ac:chgData name="Julien Leblud" userId="7732bf95-eff9-4bf3-a878-a679034225b4" providerId="ADAL" clId="{20AE2CB4-2DBC-4B63-B041-A0FC4D073FF9}" dt="2019-09-13T11:37:23.627" v="373" actId="1035"/>
          <ac:picMkLst>
            <pc:docMk/>
            <pc:sldMk cId="3601663918" sldId="355"/>
            <ac:picMk id="167" creationId="{EFD71FB2-D13F-4CD7-BF27-FABF7C5852AC}"/>
          </ac:picMkLst>
        </pc:picChg>
        <pc:picChg chg="mod">
          <ac:chgData name="Julien Leblud" userId="7732bf95-eff9-4bf3-a878-a679034225b4" providerId="ADAL" clId="{20AE2CB4-2DBC-4B63-B041-A0FC4D073FF9}" dt="2019-09-13T11:37:23.627" v="373" actId="1035"/>
          <ac:picMkLst>
            <pc:docMk/>
            <pc:sldMk cId="3601663918" sldId="355"/>
            <ac:picMk id="168" creationId="{3BB259F3-C671-49C9-8EB8-3D18B0B19AE0}"/>
          </ac:picMkLst>
        </pc:picChg>
        <pc:picChg chg="mod">
          <ac:chgData name="Julien Leblud" userId="7732bf95-eff9-4bf3-a878-a679034225b4" providerId="ADAL" clId="{20AE2CB4-2DBC-4B63-B041-A0FC4D073FF9}" dt="2019-09-13T11:37:23.627" v="373" actId="1035"/>
          <ac:picMkLst>
            <pc:docMk/>
            <pc:sldMk cId="3601663918" sldId="355"/>
            <ac:picMk id="169" creationId="{6AF622D5-D4F0-4311-B54B-06637C8508AC}"/>
          </ac:picMkLst>
        </pc:picChg>
        <pc:picChg chg="mod">
          <ac:chgData name="Julien Leblud" userId="7732bf95-eff9-4bf3-a878-a679034225b4" providerId="ADAL" clId="{20AE2CB4-2DBC-4B63-B041-A0FC4D073FF9}" dt="2019-09-13T11:37:23.627" v="373" actId="1035"/>
          <ac:picMkLst>
            <pc:docMk/>
            <pc:sldMk cId="3601663918" sldId="355"/>
            <ac:picMk id="170" creationId="{F77EF192-6B8B-4892-BA1A-B701139A4DCA}"/>
          </ac:picMkLst>
        </pc:picChg>
        <pc:picChg chg="mod">
          <ac:chgData name="Julien Leblud" userId="7732bf95-eff9-4bf3-a878-a679034225b4" providerId="ADAL" clId="{20AE2CB4-2DBC-4B63-B041-A0FC4D073FF9}" dt="2019-09-13T11:37:23.627" v="373" actId="1035"/>
          <ac:picMkLst>
            <pc:docMk/>
            <pc:sldMk cId="3601663918" sldId="355"/>
            <ac:picMk id="171" creationId="{17E4C926-6DF0-4F8D-A66C-CA512F1E62BC}"/>
          </ac:picMkLst>
        </pc:picChg>
        <pc:picChg chg="mod">
          <ac:chgData name="Julien Leblud" userId="7732bf95-eff9-4bf3-a878-a679034225b4" providerId="ADAL" clId="{20AE2CB4-2DBC-4B63-B041-A0FC4D073FF9}" dt="2019-09-13T11:37:23.627" v="373" actId="1035"/>
          <ac:picMkLst>
            <pc:docMk/>
            <pc:sldMk cId="3601663918" sldId="355"/>
            <ac:picMk id="172" creationId="{BB666249-ABCA-4ABC-98D4-79F7194842F9}"/>
          </ac:picMkLst>
        </pc:picChg>
        <pc:picChg chg="mod">
          <ac:chgData name="Julien Leblud" userId="7732bf95-eff9-4bf3-a878-a679034225b4" providerId="ADAL" clId="{20AE2CB4-2DBC-4B63-B041-A0FC4D073FF9}" dt="2019-09-13T11:37:23.627" v="373" actId="1035"/>
          <ac:picMkLst>
            <pc:docMk/>
            <pc:sldMk cId="3601663918" sldId="355"/>
            <ac:picMk id="173" creationId="{C4C84F8C-1D2A-4E02-8D2C-43D9FEED0248}"/>
          </ac:picMkLst>
        </pc:picChg>
        <pc:picChg chg="mod">
          <ac:chgData name="Julien Leblud" userId="7732bf95-eff9-4bf3-a878-a679034225b4" providerId="ADAL" clId="{20AE2CB4-2DBC-4B63-B041-A0FC4D073FF9}" dt="2019-09-13T11:37:23.627" v="373" actId="1035"/>
          <ac:picMkLst>
            <pc:docMk/>
            <pc:sldMk cId="3601663918" sldId="355"/>
            <ac:picMk id="174" creationId="{18DE3C23-9ECF-46D1-8F78-62B8738065E3}"/>
          </ac:picMkLst>
        </pc:picChg>
        <pc:picChg chg="mod">
          <ac:chgData name="Julien Leblud" userId="7732bf95-eff9-4bf3-a878-a679034225b4" providerId="ADAL" clId="{20AE2CB4-2DBC-4B63-B041-A0FC4D073FF9}" dt="2019-09-13T11:37:23.627" v="373" actId="1035"/>
          <ac:picMkLst>
            <pc:docMk/>
            <pc:sldMk cId="3601663918" sldId="355"/>
            <ac:picMk id="175" creationId="{FFB41697-17CE-4941-9645-4C063B2EE427}"/>
          </ac:picMkLst>
        </pc:picChg>
      </pc:sldChg>
      <pc:sldChg chg="del">
        <pc:chgData name="Julien Leblud" userId="7732bf95-eff9-4bf3-a878-a679034225b4" providerId="ADAL" clId="{20AE2CB4-2DBC-4B63-B041-A0FC4D073FF9}" dt="2019-09-13T10:44:46.969" v="12" actId="2696"/>
        <pc:sldMkLst>
          <pc:docMk/>
          <pc:sldMk cId="731227615" sldId="362"/>
        </pc:sldMkLst>
      </pc:sldChg>
      <pc:sldChg chg="addSp delSp modSp">
        <pc:chgData name="Julien Leblud" userId="7732bf95-eff9-4bf3-a878-a679034225b4" providerId="ADAL" clId="{20AE2CB4-2DBC-4B63-B041-A0FC4D073FF9}" dt="2019-09-13T11:28:57.839" v="92"/>
        <pc:sldMkLst>
          <pc:docMk/>
          <pc:sldMk cId="2081272509" sldId="370"/>
        </pc:sldMkLst>
        <pc:spChg chg="add mod">
          <ac:chgData name="Julien Leblud" userId="7732bf95-eff9-4bf3-a878-a679034225b4" providerId="ADAL" clId="{20AE2CB4-2DBC-4B63-B041-A0FC4D073FF9}" dt="2019-09-13T11:28:41.954" v="91" actId="1076"/>
          <ac:spMkLst>
            <pc:docMk/>
            <pc:sldMk cId="2081272509" sldId="370"/>
            <ac:spMk id="87" creationId="{03F2045C-663E-4551-A824-523F411F0CA4}"/>
          </ac:spMkLst>
        </pc:spChg>
        <pc:spChg chg="add mod">
          <ac:chgData name="Julien Leblud" userId="7732bf95-eff9-4bf3-a878-a679034225b4" providerId="ADAL" clId="{20AE2CB4-2DBC-4B63-B041-A0FC4D073FF9}" dt="2019-09-13T11:28:41.954" v="91" actId="1076"/>
          <ac:spMkLst>
            <pc:docMk/>
            <pc:sldMk cId="2081272509" sldId="370"/>
            <ac:spMk id="88" creationId="{1FC0B702-C2FE-4FAF-B2DC-C60AAD19F7DE}"/>
          </ac:spMkLst>
        </pc:spChg>
        <pc:spChg chg="add mod">
          <ac:chgData name="Julien Leblud" userId="7732bf95-eff9-4bf3-a878-a679034225b4" providerId="ADAL" clId="{20AE2CB4-2DBC-4B63-B041-A0FC4D073FF9}" dt="2019-09-13T11:28:41.954" v="91" actId="1076"/>
          <ac:spMkLst>
            <pc:docMk/>
            <pc:sldMk cId="2081272509" sldId="370"/>
            <ac:spMk id="89" creationId="{CC53C4E4-45FF-4986-96CE-BE5806D77B01}"/>
          </ac:spMkLst>
        </pc:spChg>
        <pc:spChg chg="add mod">
          <ac:chgData name="Julien Leblud" userId="7732bf95-eff9-4bf3-a878-a679034225b4" providerId="ADAL" clId="{20AE2CB4-2DBC-4B63-B041-A0FC4D073FF9}" dt="2019-09-13T11:28:41.954" v="91" actId="1076"/>
          <ac:spMkLst>
            <pc:docMk/>
            <pc:sldMk cId="2081272509" sldId="370"/>
            <ac:spMk id="90" creationId="{20F42654-DB30-4E4E-9205-0ACDA9FF8AF1}"/>
          </ac:spMkLst>
        </pc:spChg>
        <pc:spChg chg="add mod">
          <ac:chgData name="Julien Leblud" userId="7732bf95-eff9-4bf3-a878-a679034225b4" providerId="ADAL" clId="{20AE2CB4-2DBC-4B63-B041-A0FC4D073FF9}" dt="2019-09-13T11:28:41.954" v="91" actId="1076"/>
          <ac:spMkLst>
            <pc:docMk/>
            <pc:sldMk cId="2081272509" sldId="370"/>
            <ac:spMk id="91" creationId="{B4E23C7C-BE7A-4575-A162-4434B5634A14}"/>
          </ac:spMkLst>
        </pc:spChg>
        <pc:spChg chg="add mod">
          <ac:chgData name="Julien Leblud" userId="7732bf95-eff9-4bf3-a878-a679034225b4" providerId="ADAL" clId="{20AE2CB4-2DBC-4B63-B041-A0FC4D073FF9}" dt="2019-09-13T11:28:41.954" v="91" actId="1076"/>
          <ac:spMkLst>
            <pc:docMk/>
            <pc:sldMk cId="2081272509" sldId="370"/>
            <ac:spMk id="92" creationId="{11F31010-0283-4639-BE49-6102CA625562}"/>
          </ac:spMkLst>
        </pc:spChg>
        <pc:spChg chg="add mod">
          <ac:chgData name="Julien Leblud" userId="7732bf95-eff9-4bf3-a878-a679034225b4" providerId="ADAL" clId="{20AE2CB4-2DBC-4B63-B041-A0FC4D073FF9}" dt="2019-09-13T11:28:41.954" v="91" actId="1076"/>
          <ac:spMkLst>
            <pc:docMk/>
            <pc:sldMk cId="2081272509" sldId="370"/>
            <ac:spMk id="93" creationId="{01659168-E2E1-4797-B762-EB07C4F8BACB}"/>
          </ac:spMkLst>
        </pc:spChg>
        <pc:spChg chg="add mod">
          <ac:chgData name="Julien Leblud" userId="7732bf95-eff9-4bf3-a878-a679034225b4" providerId="ADAL" clId="{20AE2CB4-2DBC-4B63-B041-A0FC4D073FF9}" dt="2019-09-13T11:28:41.954" v="91" actId="1076"/>
          <ac:spMkLst>
            <pc:docMk/>
            <pc:sldMk cId="2081272509" sldId="370"/>
            <ac:spMk id="94" creationId="{E807CDD4-8699-4693-9BC4-4447B85C0133}"/>
          </ac:spMkLst>
        </pc:spChg>
        <pc:spChg chg="add mod">
          <ac:chgData name="Julien Leblud" userId="7732bf95-eff9-4bf3-a878-a679034225b4" providerId="ADAL" clId="{20AE2CB4-2DBC-4B63-B041-A0FC4D073FF9}" dt="2019-09-13T11:28:41.954" v="91" actId="1076"/>
          <ac:spMkLst>
            <pc:docMk/>
            <pc:sldMk cId="2081272509" sldId="370"/>
            <ac:spMk id="95" creationId="{6174C46F-CA11-42C0-95A8-6466BA55EA92}"/>
          </ac:spMkLst>
        </pc:spChg>
        <pc:spChg chg="add mod">
          <ac:chgData name="Julien Leblud" userId="7732bf95-eff9-4bf3-a878-a679034225b4" providerId="ADAL" clId="{20AE2CB4-2DBC-4B63-B041-A0FC4D073FF9}" dt="2019-09-13T11:28:41.954" v="91" actId="1076"/>
          <ac:spMkLst>
            <pc:docMk/>
            <pc:sldMk cId="2081272509" sldId="370"/>
            <ac:spMk id="96" creationId="{E8188BF3-0315-455B-A0EF-CB7FA7F293C2}"/>
          </ac:spMkLst>
        </pc:spChg>
        <pc:spChg chg="add mod">
          <ac:chgData name="Julien Leblud" userId="7732bf95-eff9-4bf3-a878-a679034225b4" providerId="ADAL" clId="{20AE2CB4-2DBC-4B63-B041-A0FC4D073FF9}" dt="2019-09-13T11:28:41.954" v="91" actId="1076"/>
          <ac:spMkLst>
            <pc:docMk/>
            <pc:sldMk cId="2081272509" sldId="370"/>
            <ac:spMk id="97" creationId="{DFDEEFCE-61A2-44E4-B49D-76FF5D923AAB}"/>
          </ac:spMkLst>
        </pc:spChg>
        <pc:spChg chg="add mod">
          <ac:chgData name="Julien Leblud" userId="7732bf95-eff9-4bf3-a878-a679034225b4" providerId="ADAL" clId="{20AE2CB4-2DBC-4B63-B041-A0FC4D073FF9}" dt="2019-09-13T11:28:41.954" v="91" actId="1076"/>
          <ac:spMkLst>
            <pc:docMk/>
            <pc:sldMk cId="2081272509" sldId="370"/>
            <ac:spMk id="98" creationId="{AF1D1DAB-2717-4C3D-82AE-2F6ED197D040}"/>
          </ac:spMkLst>
        </pc:spChg>
        <pc:spChg chg="add mod">
          <ac:chgData name="Julien Leblud" userId="7732bf95-eff9-4bf3-a878-a679034225b4" providerId="ADAL" clId="{20AE2CB4-2DBC-4B63-B041-A0FC4D073FF9}" dt="2019-09-13T11:28:41.954" v="91" actId="1076"/>
          <ac:spMkLst>
            <pc:docMk/>
            <pc:sldMk cId="2081272509" sldId="370"/>
            <ac:spMk id="99" creationId="{5F9346F0-B434-44AE-B3D5-7D97B03C089A}"/>
          </ac:spMkLst>
        </pc:spChg>
        <pc:spChg chg="add mod">
          <ac:chgData name="Julien Leblud" userId="7732bf95-eff9-4bf3-a878-a679034225b4" providerId="ADAL" clId="{20AE2CB4-2DBC-4B63-B041-A0FC4D073FF9}" dt="2019-09-13T11:28:41.954" v="91" actId="1076"/>
          <ac:spMkLst>
            <pc:docMk/>
            <pc:sldMk cId="2081272509" sldId="370"/>
            <ac:spMk id="100" creationId="{F77BE94F-54F1-478D-8262-C1C6234C441E}"/>
          </ac:spMkLst>
        </pc:spChg>
        <pc:spChg chg="add mod">
          <ac:chgData name="Julien Leblud" userId="7732bf95-eff9-4bf3-a878-a679034225b4" providerId="ADAL" clId="{20AE2CB4-2DBC-4B63-B041-A0FC4D073FF9}" dt="2019-09-13T11:28:41.954" v="91" actId="1076"/>
          <ac:spMkLst>
            <pc:docMk/>
            <pc:sldMk cId="2081272509" sldId="370"/>
            <ac:spMk id="101" creationId="{6B7B11EE-451E-450D-8481-E2B78566A7FD}"/>
          </ac:spMkLst>
        </pc:spChg>
        <pc:spChg chg="add mod">
          <ac:chgData name="Julien Leblud" userId="7732bf95-eff9-4bf3-a878-a679034225b4" providerId="ADAL" clId="{20AE2CB4-2DBC-4B63-B041-A0FC4D073FF9}" dt="2019-09-13T11:28:41.954" v="91" actId="1076"/>
          <ac:spMkLst>
            <pc:docMk/>
            <pc:sldMk cId="2081272509" sldId="370"/>
            <ac:spMk id="102" creationId="{A65004F8-977B-473A-9AD5-B9CD347D439F}"/>
          </ac:spMkLst>
        </pc:spChg>
        <pc:spChg chg="add mod">
          <ac:chgData name="Julien Leblud" userId="7732bf95-eff9-4bf3-a878-a679034225b4" providerId="ADAL" clId="{20AE2CB4-2DBC-4B63-B041-A0FC4D073FF9}" dt="2019-09-13T11:28:41.954" v="91" actId="1076"/>
          <ac:spMkLst>
            <pc:docMk/>
            <pc:sldMk cId="2081272509" sldId="370"/>
            <ac:spMk id="103" creationId="{C687B4C9-BB71-4841-8BB3-B0094A37B7B0}"/>
          </ac:spMkLst>
        </pc:spChg>
        <pc:spChg chg="add">
          <ac:chgData name="Julien Leblud" userId="7732bf95-eff9-4bf3-a878-a679034225b4" providerId="ADAL" clId="{20AE2CB4-2DBC-4B63-B041-A0FC4D073FF9}" dt="2019-09-13T11:28:57.839" v="92"/>
          <ac:spMkLst>
            <pc:docMk/>
            <pc:sldMk cId="2081272509" sldId="370"/>
            <ac:spMk id="104" creationId="{6DA9BAF3-9010-4F6D-80E4-31B959AC029A}"/>
          </ac:spMkLst>
        </pc:spChg>
        <pc:spChg chg="add">
          <ac:chgData name="Julien Leblud" userId="7732bf95-eff9-4bf3-a878-a679034225b4" providerId="ADAL" clId="{20AE2CB4-2DBC-4B63-B041-A0FC4D073FF9}" dt="2019-09-13T11:28:57.839" v="92"/>
          <ac:spMkLst>
            <pc:docMk/>
            <pc:sldMk cId="2081272509" sldId="370"/>
            <ac:spMk id="105" creationId="{693C0FFA-752A-4B0D-9DC9-6F9571F748A7}"/>
          </ac:spMkLst>
        </pc:spChg>
        <pc:graphicFrameChg chg="add">
          <ac:chgData name="Julien Leblud" userId="7732bf95-eff9-4bf3-a878-a679034225b4" providerId="ADAL" clId="{20AE2CB4-2DBC-4B63-B041-A0FC4D073FF9}" dt="2019-09-13T11:28:57.839" v="92"/>
          <ac:graphicFrameMkLst>
            <pc:docMk/>
            <pc:sldMk cId="2081272509" sldId="370"/>
            <ac:graphicFrameMk id="106" creationId="{ADD9471F-D647-49E0-AA78-DF6D1C570CF6}"/>
          </ac:graphicFrameMkLst>
        </pc:graphicFrameChg>
        <pc:picChg chg="del">
          <ac:chgData name="Julien Leblud" userId="7732bf95-eff9-4bf3-a878-a679034225b4" providerId="ADAL" clId="{20AE2CB4-2DBC-4B63-B041-A0FC4D073FF9}" dt="2019-09-13T11:28:37.144" v="89" actId="478"/>
          <ac:picMkLst>
            <pc:docMk/>
            <pc:sldMk cId="2081272509" sldId="370"/>
            <ac:picMk id="40" creationId="{97B79AB1-F652-44E1-884E-3B81EFAEDBF1}"/>
          </ac:picMkLst>
        </pc:picChg>
        <pc:picChg chg="add mod">
          <ac:chgData name="Julien Leblud" userId="7732bf95-eff9-4bf3-a878-a679034225b4" providerId="ADAL" clId="{20AE2CB4-2DBC-4B63-B041-A0FC4D073FF9}" dt="2019-09-13T11:28:41.954" v="91" actId="1076"/>
          <ac:picMkLst>
            <pc:docMk/>
            <pc:sldMk cId="2081272509" sldId="370"/>
            <ac:picMk id="60" creationId="{CE84290E-30E4-434F-853B-461C4CB5D383}"/>
          </ac:picMkLst>
        </pc:picChg>
        <pc:picChg chg="add mod">
          <ac:chgData name="Julien Leblud" userId="7732bf95-eff9-4bf3-a878-a679034225b4" providerId="ADAL" clId="{20AE2CB4-2DBC-4B63-B041-A0FC4D073FF9}" dt="2019-09-13T11:28:41.954" v="91" actId="1076"/>
          <ac:picMkLst>
            <pc:docMk/>
            <pc:sldMk cId="2081272509" sldId="370"/>
            <ac:picMk id="61" creationId="{7E36D8D4-72A3-4935-A4EA-E83AB785D71D}"/>
          </ac:picMkLst>
        </pc:picChg>
        <pc:picChg chg="add mod">
          <ac:chgData name="Julien Leblud" userId="7732bf95-eff9-4bf3-a878-a679034225b4" providerId="ADAL" clId="{20AE2CB4-2DBC-4B63-B041-A0FC4D073FF9}" dt="2019-09-13T11:28:41.954" v="91" actId="1076"/>
          <ac:picMkLst>
            <pc:docMk/>
            <pc:sldMk cId="2081272509" sldId="370"/>
            <ac:picMk id="62" creationId="{6BAF63F1-E470-45AD-B040-DADB2256BFC8}"/>
          </ac:picMkLst>
        </pc:picChg>
        <pc:picChg chg="add mod">
          <ac:chgData name="Julien Leblud" userId="7732bf95-eff9-4bf3-a878-a679034225b4" providerId="ADAL" clId="{20AE2CB4-2DBC-4B63-B041-A0FC4D073FF9}" dt="2019-09-13T11:28:41.954" v="91" actId="1076"/>
          <ac:picMkLst>
            <pc:docMk/>
            <pc:sldMk cId="2081272509" sldId="370"/>
            <ac:picMk id="63" creationId="{E289DF8E-B396-4AA9-A575-B740A334D065}"/>
          </ac:picMkLst>
        </pc:picChg>
        <pc:picChg chg="add mod">
          <ac:chgData name="Julien Leblud" userId="7732bf95-eff9-4bf3-a878-a679034225b4" providerId="ADAL" clId="{20AE2CB4-2DBC-4B63-B041-A0FC4D073FF9}" dt="2019-09-13T11:28:41.954" v="91" actId="1076"/>
          <ac:picMkLst>
            <pc:docMk/>
            <pc:sldMk cId="2081272509" sldId="370"/>
            <ac:picMk id="64" creationId="{595A9B1E-F970-49B0-90F9-B6BA0A024C67}"/>
          </ac:picMkLst>
        </pc:picChg>
        <pc:picChg chg="add mod">
          <ac:chgData name="Julien Leblud" userId="7732bf95-eff9-4bf3-a878-a679034225b4" providerId="ADAL" clId="{20AE2CB4-2DBC-4B63-B041-A0FC4D073FF9}" dt="2019-09-13T11:28:41.954" v="91" actId="1076"/>
          <ac:picMkLst>
            <pc:docMk/>
            <pc:sldMk cId="2081272509" sldId="370"/>
            <ac:picMk id="65" creationId="{A4677DBB-37C7-4720-AFF7-9D0A00F572F1}"/>
          </ac:picMkLst>
        </pc:picChg>
        <pc:picChg chg="add mod">
          <ac:chgData name="Julien Leblud" userId="7732bf95-eff9-4bf3-a878-a679034225b4" providerId="ADAL" clId="{20AE2CB4-2DBC-4B63-B041-A0FC4D073FF9}" dt="2019-09-13T11:28:41.954" v="91" actId="1076"/>
          <ac:picMkLst>
            <pc:docMk/>
            <pc:sldMk cId="2081272509" sldId="370"/>
            <ac:picMk id="66" creationId="{CFAE5182-A71E-4065-952D-0D61F79E92E9}"/>
          </ac:picMkLst>
        </pc:picChg>
        <pc:picChg chg="add mod">
          <ac:chgData name="Julien Leblud" userId="7732bf95-eff9-4bf3-a878-a679034225b4" providerId="ADAL" clId="{20AE2CB4-2DBC-4B63-B041-A0FC4D073FF9}" dt="2019-09-13T11:28:41.954" v="91" actId="1076"/>
          <ac:picMkLst>
            <pc:docMk/>
            <pc:sldMk cId="2081272509" sldId="370"/>
            <ac:picMk id="67" creationId="{AA84F4E9-E635-4488-A285-3CE4C0EBED31}"/>
          </ac:picMkLst>
        </pc:picChg>
        <pc:picChg chg="add mod">
          <ac:chgData name="Julien Leblud" userId="7732bf95-eff9-4bf3-a878-a679034225b4" providerId="ADAL" clId="{20AE2CB4-2DBC-4B63-B041-A0FC4D073FF9}" dt="2019-09-13T11:28:41.954" v="91" actId="1076"/>
          <ac:picMkLst>
            <pc:docMk/>
            <pc:sldMk cId="2081272509" sldId="370"/>
            <ac:picMk id="68" creationId="{9A213310-4DDD-4298-9959-ACA3D51C489E}"/>
          </ac:picMkLst>
        </pc:picChg>
        <pc:picChg chg="add mod">
          <ac:chgData name="Julien Leblud" userId="7732bf95-eff9-4bf3-a878-a679034225b4" providerId="ADAL" clId="{20AE2CB4-2DBC-4B63-B041-A0FC4D073FF9}" dt="2019-09-13T11:28:41.954" v="91" actId="1076"/>
          <ac:picMkLst>
            <pc:docMk/>
            <pc:sldMk cId="2081272509" sldId="370"/>
            <ac:picMk id="69" creationId="{E257D000-AAE3-4D85-AD10-8828587F35B8}"/>
          </ac:picMkLst>
        </pc:picChg>
        <pc:picChg chg="add mod">
          <ac:chgData name="Julien Leblud" userId="7732bf95-eff9-4bf3-a878-a679034225b4" providerId="ADAL" clId="{20AE2CB4-2DBC-4B63-B041-A0FC4D073FF9}" dt="2019-09-13T11:28:41.954" v="91" actId="1076"/>
          <ac:picMkLst>
            <pc:docMk/>
            <pc:sldMk cId="2081272509" sldId="370"/>
            <ac:picMk id="70" creationId="{24B1FE0A-CA26-47CC-9CA9-CA1F93207AD6}"/>
          </ac:picMkLst>
        </pc:picChg>
        <pc:picChg chg="add mod">
          <ac:chgData name="Julien Leblud" userId="7732bf95-eff9-4bf3-a878-a679034225b4" providerId="ADAL" clId="{20AE2CB4-2DBC-4B63-B041-A0FC4D073FF9}" dt="2019-09-13T11:28:41.954" v="91" actId="1076"/>
          <ac:picMkLst>
            <pc:docMk/>
            <pc:sldMk cId="2081272509" sldId="370"/>
            <ac:picMk id="71" creationId="{71396AFC-8701-4D65-B54E-9A6E7D4277F0}"/>
          </ac:picMkLst>
        </pc:picChg>
        <pc:picChg chg="add mod">
          <ac:chgData name="Julien Leblud" userId="7732bf95-eff9-4bf3-a878-a679034225b4" providerId="ADAL" clId="{20AE2CB4-2DBC-4B63-B041-A0FC4D073FF9}" dt="2019-09-13T11:28:41.954" v="91" actId="1076"/>
          <ac:picMkLst>
            <pc:docMk/>
            <pc:sldMk cId="2081272509" sldId="370"/>
            <ac:picMk id="72" creationId="{C1D41AD9-2E9A-47DE-A368-BB373BDA26FF}"/>
          </ac:picMkLst>
        </pc:picChg>
        <pc:picChg chg="add mod">
          <ac:chgData name="Julien Leblud" userId="7732bf95-eff9-4bf3-a878-a679034225b4" providerId="ADAL" clId="{20AE2CB4-2DBC-4B63-B041-A0FC4D073FF9}" dt="2019-09-13T11:28:41.954" v="91" actId="1076"/>
          <ac:picMkLst>
            <pc:docMk/>
            <pc:sldMk cId="2081272509" sldId="370"/>
            <ac:picMk id="73" creationId="{6B458A85-B7EE-416C-9DBD-1FC8BE276374}"/>
          </ac:picMkLst>
        </pc:picChg>
        <pc:picChg chg="add mod">
          <ac:chgData name="Julien Leblud" userId="7732bf95-eff9-4bf3-a878-a679034225b4" providerId="ADAL" clId="{20AE2CB4-2DBC-4B63-B041-A0FC4D073FF9}" dt="2019-09-13T11:28:41.954" v="91" actId="1076"/>
          <ac:picMkLst>
            <pc:docMk/>
            <pc:sldMk cId="2081272509" sldId="370"/>
            <ac:picMk id="74" creationId="{BEF761F4-F975-4573-A6F3-9A6006040CE5}"/>
          </ac:picMkLst>
        </pc:picChg>
        <pc:picChg chg="add mod">
          <ac:chgData name="Julien Leblud" userId="7732bf95-eff9-4bf3-a878-a679034225b4" providerId="ADAL" clId="{20AE2CB4-2DBC-4B63-B041-A0FC4D073FF9}" dt="2019-09-13T11:28:41.954" v="91" actId="1076"/>
          <ac:picMkLst>
            <pc:docMk/>
            <pc:sldMk cId="2081272509" sldId="370"/>
            <ac:picMk id="75" creationId="{0C3229C6-659E-4CDA-839D-6C67C1A68146}"/>
          </ac:picMkLst>
        </pc:picChg>
        <pc:picChg chg="add mod">
          <ac:chgData name="Julien Leblud" userId="7732bf95-eff9-4bf3-a878-a679034225b4" providerId="ADAL" clId="{20AE2CB4-2DBC-4B63-B041-A0FC4D073FF9}" dt="2019-09-13T11:28:41.954" v="91" actId="1076"/>
          <ac:picMkLst>
            <pc:docMk/>
            <pc:sldMk cId="2081272509" sldId="370"/>
            <ac:picMk id="76" creationId="{99D50596-E255-42E0-91EE-75707D1AAFE7}"/>
          </ac:picMkLst>
        </pc:picChg>
        <pc:picChg chg="add mod">
          <ac:chgData name="Julien Leblud" userId="7732bf95-eff9-4bf3-a878-a679034225b4" providerId="ADAL" clId="{20AE2CB4-2DBC-4B63-B041-A0FC4D073FF9}" dt="2019-09-13T11:28:41.954" v="91" actId="1076"/>
          <ac:picMkLst>
            <pc:docMk/>
            <pc:sldMk cId="2081272509" sldId="370"/>
            <ac:picMk id="77" creationId="{20D49A04-4CBB-4742-B602-901F8BACD352}"/>
          </ac:picMkLst>
        </pc:picChg>
        <pc:picChg chg="add mod">
          <ac:chgData name="Julien Leblud" userId="7732bf95-eff9-4bf3-a878-a679034225b4" providerId="ADAL" clId="{20AE2CB4-2DBC-4B63-B041-A0FC4D073FF9}" dt="2019-09-13T11:28:41.954" v="91" actId="1076"/>
          <ac:picMkLst>
            <pc:docMk/>
            <pc:sldMk cId="2081272509" sldId="370"/>
            <ac:picMk id="81" creationId="{9A9CE3DE-A4E1-4745-8CC1-53CCECFE38F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Modal_split_etc.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Bicycle.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bivv-my.sharepoint.com/personal/julien_leblud_ibsr_be/Documents/Mobility%20Barometer/Tables%20Barom&#232;tre/Tables%20barometre_Infrabel.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[Modal_split_etc.xlsx]Sheet7!PivotTable33</c:name>
    <c:fmtId val="4"/>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7.1548461613641895E-2"/>
          <c:y val="9.0880712078548004E-2"/>
          <c:w val="0.92845156895612124"/>
          <c:h val="0.68978872974190464"/>
        </c:manualLayout>
      </c:layout>
      <c:barChart>
        <c:barDir val="col"/>
        <c:grouping val="clustered"/>
        <c:varyColors val="0"/>
        <c:ser>
          <c:idx val="0"/>
          <c:order val="0"/>
          <c:tx>
            <c:strRef>
              <c:f>Sheet7!$B$3:$B$4</c:f>
              <c:strCache>
                <c:ptCount val="1"/>
                <c:pt idx="0">
                  <c:v>Bruxelles</c:v>
                </c:pt>
              </c:strCache>
            </c:strRef>
          </c:tx>
          <c:spPr>
            <a:solidFill>
              <a:srgbClr val="6FE3C2"/>
            </a:solidFill>
            <a:ln>
              <a:solidFill>
                <a:schemeClr val="tx1">
                  <a:lumMod val="85000"/>
                  <a:lumOff val="15000"/>
                </a:schemeClr>
              </a:solidFill>
            </a:ln>
            <a:effectLst/>
          </c:spPr>
          <c:invertIfNegative val="0"/>
          <c:cat>
            <c:strRef>
              <c:f>Sheet7!$A$5:$A$15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Sheet7!$B$5:$B$15</c:f>
              <c:numCache>
                <c:formatCode>0%</c:formatCode>
                <c:ptCount val="11"/>
                <c:pt idx="0">
                  <c:v>1.2527157913548101E-2</c:v>
                </c:pt>
                <c:pt idx="1">
                  <c:v>6.3133707061808403E-2</c:v>
                </c:pt>
                <c:pt idx="2">
                  <c:v>0.50022153794970103</c:v>
                </c:pt>
                <c:pt idx="3">
                  <c:v>0.12033457103815599</c:v>
                </c:pt>
                <c:pt idx="4">
                  <c:v>5.9187446497335596E-3</c:v>
                </c:pt>
                <c:pt idx="5">
                  <c:v>8.8321922344422703E-3</c:v>
                </c:pt>
                <c:pt idx="6">
                  <c:v>7.96337014041055E-2</c:v>
                </c:pt>
                <c:pt idx="7">
                  <c:v>2.4117694784069801E-2</c:v>
                </c:pt>
                <c:pt idx="8">
                  <c:v>9.5512529271799901E-2</c:v>
                </c:pt>
                <c:pt idx="9">
                  <c:v>2.3003226345976999E-2</c:v>
                </c:pt>
                <c:pt idx="10">
                  <c:v>6.6764937346658795E-2</c:v>
                </c:pt>
              </c:numCache>
            </c:numRef>
          </c:val>
          <c:extLst>
            <c:ext xmlns:c16="http://schemas.microsoft.com/office/drawing/2014/chart" uri="{C3380CC4-5D6E-409C-BE32-E72D297353CC}">
              <c16:uniqueId val="{00000000-587C-44C1-AF5A-50441DB01273}"/>
            </c:ext>
          </c:extLst>
        </c:ser>
        <c:ser>
          <c:idx val="1"/>
          <c:order val="1"/>
          <c:tx>
            <c:strRef>
              <c:f>Sheet7!$C$3:$C$4</c:f>
              <c:strCache>
                <c:ptCount val="1"/>
                <c:pt idx="0">
                  <c:v>Flandre</c:v>
                </c:pt>
              </c:strCache>
            </c:strRef>
          </c:tx>
          <c:spPr>
            <a:solidFill>
              <a:schemeClr val="bg2"/>
            </a:solidFill>
            <a:ln>
              <a:solidFill>
                <a:schemeClr val="tx1">
                  <a:lumMod val="85000"/>
                  <a:lumOff val="15000"/>
                </a:schemeClr>
              </a:solidFill>
            </a:ln>
            <a:effectLst/>
          </c:spPr>
          <c:invertIfNegative val="0"/>
          <c:cat>
            <c:strRef>
              <c:f>Sheet7!$A$5:$A$15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Sheet7!$C$5:$C$15</c:f>
              <c:numCache>
                <c:formatCode>0%</c:formatCode>
                <c:ptCount val="11"/>
                <c:pt idx="0">
                  <c:v>4.79984142196061E-2</c:v>
                </c:pt>
                <c:pt idx="1">
                  <c:v>1.39628041210488E-2</c:v>
                </c:pt>
                <c:pt idx="2">
                  <c:v>0.53557616262043395</c:v>
                </c:pt>
                <c:pt idx="3">
                  <c:v>0.189866949066231</c:v>
                </c:pt>
                <c:pt idx="4">
                  <c:v>3.4534809439243599E-2</c:v>
                </c:pt>
                <c:pt idx="5">
                  <c:v>2.55437137067189E-3</c:v>
                </c:pt>
                <c:pt idx="6">
                  <c:v>6.6173020332024003E-3</c:v>
                </c:pt>
                <c:pt idx="7">
                  <c:v>8.4164462693865703E-4</c:v>
                </c:pt>
                <c:pt idx="8">
                  <c:v>6.97252558035652E-2</c:v>
                </c:pt>
                <c:pt idx="9">
                  <c:v>1.35108723789748E-2</c:v>
                </c:pt>
                <c:pt idx="10">
                  <c:v>8.4811414320083406E-2</c:v>
                </c:pt>
              </c:numCache>
            </c:numRef>
          </c:val>
          <c:extLst>
            <c:ext xmlns:c16="http://schemas.microsoft.com/office/drawing/2014/chart" uri="{C3380CC4-5D6E-409C-BE32-E72D297353CC}">
              <c16:uniqueId val="{00000001-587C-44C1-AF5A-50441DB01273}"/>
            </c:ext>
          </c:extLst>
        </c:ser>
        <c:ser>
          <c:idx val="2"/>
          <c:order val="2"/>
          <c:tx>
            <c:strRef>
              <c:f>Sheet7!$D$3:$D$4</c:f>
              <c:strCache>
                <c:ptCount val="1"/>
                <c:pt idx="0">
                  <c:v>Wallonie</c:v>
                </c:pt>
              </c:strCache>
            </c:strRef>
          </c:tx>
          <c:spPr>
            <a:solidFill>
              <a:schemeClr val="bg1">
                <a:lumMod val="50000"/>
              </a:schemeClr>
            </a:solidFill>
            <a:ln>
              <a:solidFill>
                <a:schemeClr val="tx1">
                  <a:lumMod val="85000"/>
                  <a:lumOff val="15000"/>
                </a:schemeClr>
              </a:solidFill>
            </a:ln>
            <a:effectLst/>
          </c:spPr>
          <c:invertIfNegative val="0"/>
          <c:cat>
            <c:strRef>
              <c:f>Sheet7!$A$5:$A$15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Sheet7!$D$5:$D$15</c:f>
              <c:numCache>
                <c:formatCode>0%</c:formatCode>
                <c:ptCount val="11"/>
                <c:pt idx="0">
                  <c:v>9.46211441629175E-3</c:v>
                </c:pt>
                <c:pt idx="1">
                  <c:v>1.61731939259619E-2</c:v>
                </c:pt>
                <c:pt idx="2">
                  <c:v>0.643700255191199</c:v>
                </c:pt>
                <c:pt idx="3">
                  <c:v>0.183201644023086</c:v>
                </c:pt>
                <c:pt idx="4">
                  <c:v>4.2705978589150304E-3</c:v>
                </c:pt>
                <c:pt idx="5">
                  <c:v>3.8845549238642699E-4</c:v>
                </c:pt>
                <c:pt idx="6">
                  <c:v>2.41409798047184E-3</c:v>
                </c:pt>
                <c:pt idx="7">
                  <c:v>1.3026250224583301E-3</c:v>
                </c:pt>
                <c:pt idx="8">
                  <c:v>4.7072186488384099E-2</c:v>
                </c:pt>
                <c:pt idx="9">
                  <c:v>8.7642280580437302E-3</c:v>
                </c:pt>
                <c:pt idx="10">
                  <c:v>8.32506015428017E-2</c:v>
                </c:pt>
              </c:numCache>
            </c:numRef>
          </c:val>
          <c:extLst>
            <c:ext xmlns:c16="http://schemas.microsoft.com/office/drawing/2014/chart" uri="{C3380CC4-5D6E-409C-BE32-E72D297353CC}">
              <c16:uniqueId val="{00000002-587C-44C1-AF5A-50441DB01273}"/>
            </c:ext>
          </c:extLst>
        </c:ser>
        <c:dLbls>
          <c:showLegendKey val="0"/>
          <c:showVal val="0"/>
          <c:showCatName val="0"/>
          <c:showSerName val="0"/>
          <c:showPercent val="0"/>
          <c:showBubbleSize val="0"/>
        </c:dLbls>
        <c:gapWidth val="219"/>
        <c:overlap val="-27"/>
        <c:axId val="441363216"/>
        <c:axId val="441367480"/>
      </c:barChart>
      <c:catAx>
        <c:axId val="441363216"/>
        <c:scaling>
          <c:orientation val="minMax"/>
        </c:scaling>
        <c:delete val="1"/>
        <c:axPos val="b"/>
        <c:numFmt formatCode="General" sourceLinked="1"/>
        <c:majorTickMark val="none"/>
        <c:minorTickMark val="none"/>
        <c:tickLblPos val="nextTo"/>
        <c:crossAx val="441367480"/>
        <c:crosses val="autoZero"/>
        <c:auto val="1"/>
        <c:lblAlgn val="ctr"/>
        <c:lblOffset val="100"/>
        <c:noMultiLvlLbl val="0"/>
      </c:catAx>
      <c:valAx>
        <c:axId val="4413674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441363216"/>
        <c:crosses val="autoZero"/>
        <c:crossBetween val="between"/>
      </c:valAx>
      <c:spPr>
        <a:noFill/>
        <a:ln>
          <a:noFill/>
        </a:ln>
        <a:effectLst/>
      </c:spPr>
    </c:plotArea>
    <c:legend>
      <c:legendPos val="t"/>
      <c:layout>
        <c:manualLayout>
          <c:xMode val="edge"/>
          <c:yMode val="edge"/>
          <c:x val="0.35548993553180452"/>
          <c:y val="3.8267592923207187E-3"/>
          <c:w val="0.36099996616430685"/>
          <c:h val="0.1025583543127125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legend>
    <c:plotVisOnly val="1"/>
    <c:dispBlanksAs val="gap"/>
    <c:showDLblsOverMax val="0"/>
  </c:chart>
  <c:spPr>
    <a:solidFill>
      <a:schemeClr val="bg1"/>
    </a:solidFill>
    <a:ln>
      <a:solidFill>
        <a:srgbClr val="606672"/>
      </a:solidFill>
    </a:ln>
    <a:effectLst/>
  </c:spPr>
  <c:txPr>
    <a:bodyPr/>
    <a:lstStyle/>
    <a:p>
      <a:pPr>
        <a:defRPr/>
      </a:pPr>
      <a:endParaRPr lang="en-B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[Modal_split_etc.xlsx]Sheet6!PivotTable24</c:name>
    <c:fmtId val="6"/>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6.1501811426794152E-2"/>
          <c:y val="0.12447494614571607"/>
          <c:w val="0.9222187120288784"/>
          <c:h val="0.7223245908028425"/>
        </c:manualLayout>
      </c:layout>
      <c:barChart>
        <c:barDir val="col"/>
        <c:grouping val="clustered"/>
        <c:varyColors val="0"/>
        <c:ser>
          <c:idx val="0"/>
          <c:order val="0"/>
          <c:tx>
            <c:strRef>
              <c:f>Sheet6!$B$3:$B$4</c:f>
              <c:strCache>
                <c:ptCount val="1"/>
                <c:pt idx="0">
                  <c:v>&lt;=34</c:v>
                </c:pt>
              </c:strCache>
            </c:strRef>
          </c:tx>
          <c:spPr>
            <a:solidFill>
              <a:srgbClr val="6FE3C2"/>
            </a:solidFill>
            <a:ln>
              <a:solidFill>
                <a:srgbClr val="23241E"/>
              </a:solidFill>
            </a:ln>
            <a:effectLst/>
          </c:spPr>
          <c:invertIfNegative val="0"/>
          <c:cat>
            <c:strRef>
              <c:f>Sheet6!$A$5:$A$15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Sheet6!$B$5:$B$15</c:f>
              <c:numCache>
                <c:formatCode>0.0%</c:formatCode>
                <c:ptCount val="11"/>
                <c:pt idx="0">
                  <c:v>2.2921088007974901E-2</c:v>
                </c:pt>
                <c:pt idx="1">
                  <c:v>1.7077952635351501E-2</c:v>
                </c:pt>
                <c:pt idx="2">
                  <c:v>0.50868591463837198</c:v>
                </c:pt>
                <c:pt idx="3">
                  <c:v>0.21981720115311901</c:v>
                </c:pt>
                <c:pt idx="4">
                  <c:v>7.2193731421335101E-3</c:v>
                </c:pt>
                <c:pt idx="5">
                  <c:v>3.4316015012270901E-3</c:v>
                </c:pt>
                <c:pt idx="6">
                  <c:v>1.1473677062788399E-2</c:v>
                </c:pt>
                <c:pt idx="7">
                  <c:v>6.8753285474580303E-3</c:v>
                </c:pt>
                <c:pt idx="8">
                  <c:v>6.6124068440808897E-2</c:v>
                </c:pt>
                <c:pt idx="9">
                  <c:v>1.65239346012435E-2</c:v>
                </c:pt>
                <c:pt idx="10">
                  <c:v>0.119849860269523</c:v>
                </c:pt>
              </c:numCache>
            </c:numRef>
          </c:val>
          <c:extLst>
            <c:ext xmlns:c16="http://schemas.microsoft.com/office/drawing/2014/chart" uri="{C3380CC4-5D6E-409C-BE32-E72D297353CC}">
              <c16:uniqueId val="{00000000-BA86-405C-A923-62991DC8C97C}"/>
            </c:ext>
          </c:extLst>
        </c:ser>
        <c:ser>
          <c:idx val="1"/>
          <c:order val="1"/>
          <c:tx>
            <c:strRef>
              <c:f>Sheet6!$C$3:$C$4</c:f>
              <c:strCache>
                <c:ptCount val="1"/>
                <c:pt idx="0">
                  <c:v>35-54</c:v>
                </c:pt>
              </c:strCache>
            </c:strRef>
          </c:tx>
          <c:spPr>
            <a:solidFill>
              <a:schemeClr val="bg2"/>
            </a:solidFill>
            <a:ln>
              <a:solidFill>
                <a:srgbClr val="23241E"/>
              </a:solidFill>
            </a:ln>
            <a:effectLst/>
          </c:spPr>
          <c:invertIfNegative val="0"/>
          <c:cat>
            <c:strRef>
              <c:f>Sheet6!$A$5:$A$15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Sheet6!$C$5:$C$15</c:f>
              <c:numCache>
                <c:formatCode>0.0%</c:formatCode>
                <c:ptCount val="11"/>
                <c:pt idx="0">
                  <c:v>3.8704251831417701E-2</c:v>
                </c:pt>
                <c:pt idx="1">
                  <c:v>1.7902442766882899E-2</c:v>
                </c:pt>
                <c:pt idx="2">
                  <c:v>0.58641414499403499</c:v>
                </c:pt>
                <c:pt idx="3">
                  <c:v>0.17273381176469599</c:v>
                </c:pt>
                <c:pt idx="4">
                  <c:v>1.25720907697563E-2</c:v>
                </c:pt>
                <c:pt idx="5">
                  <c:v>2.0286427037656098E-3</c:v>
                </c:pt>
                <c:pt idx="6">
                  <c:v>1.0468778083417099E-2</c:v>
                </c:pt>
                <c:pt idx="7">
                  <c:v>1.33646682955128E-3</c:v>
                </c:pt>
                <c:pt idx="8">
                  <c:v>5.5497768352366E-2</c:v>
                </c:pt>
                <c:pt idx="9">
                  <c:v>1.25533406485034E-2</c:v>
                </c:pt>
                <c:pt idx="10">
                  <c:v>8.9788261255608695E-2</c:v>
                </c:pt>
              </c:numCache>
            </c:numRef>
          </c:val>
          <c:extLst>
            <c:ext xmlns:c16="http://schemas.microsoft.com/office/drawing/2014/chart" uri="{C3380CC4-5D6E-409C-BE32-E72D297353CC}">
              <c16:uniqueId val="{00000001-BA86-405C-A923-62991DC8C97C}"/>
            </c:ext>
          </c:extLst>
        </c:ser>
        <c:ser>
          <c:idx val="2"/>
          <c:order val="2"/>
          <c:tx>
            <c:strRef>
              <c:f>Sheet6!$D$3:$D$4</c:f>
              <c:strCache>
                <c:ptCount val="1"/>
                <c:pt idx="0">
                  <c:v>55+</c:v>
                </c:pt>
              </c:strCache>
            </c:strRef>
          </c:tx>
          <c:spPr>
            <a:solidFill>
              <a:schemeClr val="bg1">
                <a:lumMod val="50000"/>
              </a:schemeClr>
            </a:solidFill>
            <a:ln>
              <a:solidFill>
                <a:srgbClr val="23241E"/>
              </a:solidFill>
            </a:ln>
            <a:effectLst/>
          </c:spPr>
          <c:invertIfNegative val="0"/>
          <c:cat>
            <c:strRef>
              <c:f>Sheet6!$A$5:$A$15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Sheet6!$D$5:$D$15</c:f>
              <c:numCache>
                <c:formatCode>0.0%</c:formatCode>
                <c:ptCount val="11"/>
                <c:pt idx="0">
                  <c:v>3.1437150520621598E-2</c:v>
                </c:pt>
                <c:pt idx="1">
                  <c:v>1.93089033056075E-2</c:v>
                </c:pt>
                <c:pt idx="2">
                  <c:v>0.61518083285750502</c:v>
                </c:pt>
                <c:pt idx="3">
                  <c:v>0.15972567242453301</c:v>
                </c:pt>
                <c:pt idx="4">
                  <c:v>4.6528148037492001E-2</c:v>
                </c:pt>
                <c:pt idx="5">
                  <c:v>1.23555400431594E-3</c:v>
                </c:pt>
                <c:pt idx="6">
                  <c:v>8.2097570713080305E-3</c:v>
                </c:pt>
                <c:pt idx="7">
                  <c:v>4.2630322577858302E-5</c:v>
                </c:pt>
                <c:pt idx="8">
                  <c:v>7.0155145979665295E-2</c:v>
                </c:pt>
                <c:pt idx="9">
                  <c:v>8.4273666679276597E-3</c:v>
                </c:pt>
                <c:pt idx="10">
                  <c:v>3.9748838808445597E-2</c:v>
                </c:pt>
              </c:numCache>
            </c:numRef>
          </c:val>
          <c:extLst>
            <c:ext xmlns:c16="http://schemas.microsoft.com/office/drawing/2014/chart" uri="{C3380CC4-5D6E-409C-BE32-E72D297353CC}">
              <c16:uniqueId val="{00000002-BA86-405C-A923-62991DC8C97C}"/>
            </c:ext>
          </c:extLst>
        </c:ser>
        <c:dLbls>
          <c:showLegendKey val="0"/>
          <c:showVal val="0"/>
          <c:showCatName val="0"/>
          <c:showSerName val="0"/>
          <c:showPercent val="0"/>
          <c:showBubbleSize val="0"/>
        </c:dLbls>
        <c:gapWidth val="219"/>
        <c:axId val="1215206024"/>
        <c:axId val="1215198152"/>
      </c:barChart>
      <c:catAx>
        <c:axId val="1215206024"/>
        <c:scaling>
          <c:orientation val="minMax"/>
        </c:scaling>
        <c:delete val="1"/>
        <c:axPos val="b"/>
        <c:numFmt formatCode="General" sourceLinked="1"/>
        <c:majorTickMark val="none"/>
        <c:minorTickMark val="none"/>
        <c:tickLblPos val="nextTo"/>
        <c:crossAx val="1215198152"/>
        <c:crosses val="autoZero"/>
        <c:auto val="1"/>
        <c:lblAlgn val="ctr"/>
        <c:lblOffset val="100"/>
        <c:noMultiLvlLbl val="0"/>
      </c:catAx>
      <c:valAx>
        <c:axId val="1215198152"/>
        <c:scaling>
          <c:orientation val="minMax"/>
          <c:max val="0.65000000000000013"/>
          <c:min val="0"/>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1215206024"/>
        <c:crosses val="autoZero"/>
        <c:crossBetween val="between"/>
        <c:majorUnit val="0.2"/>
      </c:valAx>
      <c:spPr>
        <a:noFill/>
        <a:ln>
          <a:noFill/>
        </a:ln>
        <a:effectLst/>
      </c:spPr>
    </c:plotArea>
    <c:legend>
      <c:legendPos val="t"/>
      <c:layout>
        <c:manualLayout>
          <c:xMode val="edge"/>
          <c:yMode val="edge"/>
          <c:x val="0.39099841668398133"/>
          <c:y val="7.10299609261624E-2"/>
          <c:w val="0.21504326180579597"/>
          <c:h val="8.149871157008299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legend>
    <c:plotVisOnly val="1"/>
    <c:dispBlanksAs val="gap"/>
    <c:showDLblsOverMax val="0"/>
  </c:chart>
  <c:spPr>
    <a:solidFill>
      <a:schemeClr val="bg1"/>
    </a:solidFill>
    <a:ln>
      <a:solidFill>
        <a:srgbClr val="606672"/>
      </a:solidFill>
    </a:ln>
    <a:effectLst/>
  </c:spPr>
  <c:txPr>
    <a:bodyPr/>
    <a:lstStyle/>
    <a:p>
      <a:pPr>
        <a:defRPr/>
      </a:pPr>
      <a:endParaRPr lang="en-B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8946840093510137E-2"/>
          <c:y val="0.20433932031657101"/>
          <c:w val="0.92561161000286585"/>
          <c:h val="0.6711085719741483"/>
        </c:manualLayout>
      </c:layout>
      <c:barChart>
        <c:barDir val="col"/>
        <c:grouping val="clustered"/>
        <c:varyColors val="0"/>
        <c:ser>
          <c:idx val="0"/>
          <c:order val="0"/>
          <c:tx>
            <c:strRef>
              <c:f>Sheet3!$O$4</c:f>
              <c:strCache>
                <c:ptCount val="1"/>
                <c:pt idx="0">
                  <c:v>BICXXXXX</c:v>
                </c:pt>
              </c:strCache>
            </c:strRef>
          </c:tx>
          <c:spPr>
            <a:solidFill>
              <a:schemeClr val="accent3">
                <a:shade val="50000"/>
              </a:schemeClr>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Sheet3!$O$5:$O$11</c:f>
              <c:numCache>
                <c:formatCode>0%</c:formatCode>
                <c:ptCount val="7"/>
                <c:pt idx="0">
                  <c:v>3.8928156757388602E-2</c:v>
                </c:pt>
                <c:pt idx="1">
                  <c:v>2.5424109808551299E-2</c:v>
                </c:pt>
                <c:pt idx="2">
                  <c:v>2.2487454730346201E-2</c:v>
                </c:pt>
                <c:pt idx="3">
                  <c:v>3.5728251801422403E-2</c:v>
                </c:pt>
                <c:pt idx="4">
                  <c:v>3.2105272242055199E-2</c:v>
                </c:pt>
                <c:pt idx="5">
                  <c:v>3.0966693564519199E-2</c:v>
                </c:pt>
                <c:pt idx="6">
                  <c:v>3.56025760573579E-2</c:v>
                </c:pt>
              </c:numCache>
            </c:numRef>
          </c:val>
          <c:extLst>
            <c:ext xmlns:c16="http://schemas.microsoft.com/office/drawing/2014/chart" uri="{C3380CC4-5D6E-409C-BE32-E72D297353CC}">
              <c16:uniqueId val="{00000000-05F5-49CE-9043-DFA19A22CF42}"/>
            </c:ext>
          </c:extLst>
        </c:ser>
        <c:ser>
          <c:idx val="1"/>
          <c:order val="1"/>
          <c:tx>
            <c:strRef>
              <c:f>Sheet3!$P$4</c:f>
              <c:strCache>
                <c:ptCount val="1"/>
                <c:pt idx="0">
                  <c:v>DRIVXXXX</c:v>
                </c:pt>
              </c:strCache>
            </c:strRef>
          </c:tx>
          <c:spPr>
            <a:solidFill>
              <a:srgbClr val="6FE3C2"/>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Sheet3!$P$5:$P$11</c:f>
              <c:numCache>
                <c:formatCode>0%</c:formatCode>
                <c:ptCount val="7"/>
                <c:pt idx="0">
                  <c:v>0.63688671788763296</c:v>
                </c:pt>
                <c:pt idx="1">
                  <c:v>0.576573445034681</c:v>
                </c:pt>
                <c:pt idx="2">
                  <c:v>0.60694520844183997</c:v>
                </c:pt>
                <c:pt idx="3">
                  <c:v>0.56489916967187703</c:v>
                </c:pt>
                <c:pt idx="4">
                  <c:v>0.550516626762526</c:v>
                </c:pt>
                <c:pt idx="5">
                  <c:v>0.58231467817593296</c:v>
                </c:pt>
                <c:pt idx="6">
                  <c:v>0.50411218652623402</c:v>
                </c:pt>
              </c:numCache>
            </c:numRef>
          </c:val>
          <c:extLst>
            <c:ext xmlns:c16="http://schemas.microsoft.com/office/drawing/2014/chart" uri="{C3380CC4-5D6E-409C-BE32-E72D297353CC}">
              <c16:uniqueId val="{00000001-05F5-49CE-9043-DFA19A22CF42}"/>
            </c:ext>
          </c:extLst>
        </c:ser>
        <c:ser>
          <c:idx val="2"/>
          <c:order val="2"/>
          <c:tx>
            <c:strRef>
              <c:f>Sheet3!$Q$4</c:f>
              <c:strCache>
                <c:ptCount val="1"/>
                <c:pt idx="0">
                  <c:v>PASXXXX</c:v>
                </c:pt>
              </c:strCache>
            </c:strRef>
          </c:tx>
          <c:spPr>
            <a:solidFill>
              <a:schemeClr val="accent3">
                <a:shade val="90000"/>
              </a:schemeClr>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Sheet3!$Q$5:$Q$11</c:f>
              <c:numCache>
                <c:formatCode>0%</c:formatCode>
                <c:ptCount val="7"/>
                <c:pt idx="0">
                  <c:v>0.21146436833667201</c:v>
                </c:pt>
                <c:pt idx="1">
                  <c:v>0.13675207436966699</c:v>
                </c:pt>
                <c:pt idx="2">
                  <c:v>0.101376902496026</c:v>
                </c:pt>
                <c:pt idx="3">
                  <c:v>0.15588291373823401</c:v>
                </c:pt>
                <c:pt idx="4">
                  <c:v>0.201475424040856</c:v>
                </c:pt>
                <c:pt idx="5">
                  <c:v>0.19778475573194901</c:v>
                </c:pt>
                <c:pt idx="6">
                  <c:v>0.24781856029485</c:v>
                </c:pt>
              </c:numCache>
            </c:numRef>
          </c:val>
          <c:extLst>
            <c:ext xmlns:c16="http://schemas.microsoft.com/office/drawing/2014/chart" uri="{C3380CC4-5D6E-409C-BE32-E72D297353CC}">
              <c16:uniqueId val="{00000002-05F5-49CE-9043-DFA19A22CF42}"/>
            </c:ext>
          </c:extLst>
        </c:ser>
        <c:ser>
          <c:idx val="3"/>
          <c:order val="3"/>
          <c:tx>
            <c:strRef>
              <c:f>Sheet3!$R$4</c:f>
              <c:strCache>
                <c:ptCount val="1"/>
                <c:pt idx="0">
                  <c:v>TRAXXXXX</c:v>
                </c:pt>
              </c:strCache>
            </c:strRef>
          </c:tx>
          <c:spPr>
            <a:solidFill>
              <a:schemeClr val="accent3">
                <a:tint val="90000"/>
              </a:schemeClr>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Sheet3!$R$5:$R$11</c:f>
              <c:numCache>
                <c:formatCode>0%</c:formatCode>
                <c:ptCount val="7"/>
                <c:pt idx="0">
                  <c:v>2.9835328162544899E-2</c:v>
                </c:pt>
                <c:pt idx="1">
                  <c:v>0.107882427423779</c:v>
                </c:pt>
                <c:pt idx="2">
                  <c:v>0.12759265378430401</c:v>
                </c:pt>
                <c:pt idx="3">
                  <c:v>0.13919461119632501</c:v>
                </c:pt>
                <c:pt idx="4">
                  <c:v>8.2671055902683005E-2</c:v>
                </c:pt>
                <c:pt idx="5">
                  <c:v>6.4949786054270403E-2</c:v>
                </c:pt>
                <c:pt idx="6">
                  <c:v>4.8326973609214903E-2</c:v>
                </c:pt>
              </c:numCache>
            </c:numRef>
          </c:val>
          <c:extLst>
            <c:ext xmlns:c16="http://schemas.microsoft.com/office/drawing/2014/chart" uri="{C3380CC4-5D6E-409C-BE32-E72D297353CC}">
              <c16:uniqueId val="{00000003-05F5-49CE-9043-DFA19A22CF42}"/>
            </c:ext>
          </c:extLst>
        </c:ser>
        <c:ser>
          <c:idx val="4"/>
          <c:order val="4"/>
          <c:tx>
            <c:strRef>
              <c:f>Sheet3!$S$4</c:f>
              <c:strCache>
                <c:ptCount val="1"/>
                <c:pt idx="0">
                  <c:v>PedXXXXX</c:v>
                </c:pt>
              </c:strCache>
            </c:strRef>
          </c:tx>
          <c:spPr>
            <a:solidFill>
              <a:schemeClr val="accent3">
                <a:tint val="70000"/>
              </a:schemeClr>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Sheet3!$S$5:$S$11</c:f>
              <c:numCache>
                <c:formatCode>0%</c:formatCode>
                <c:ptCount val="7"/>
                <c:pt idx="0">
                  <c:v>4.1526546246576097E-2</c:v>
                </c:pt>
                <c:pt idx="1">
                  <c:v>6.3920933777140004E-2</c:v>
                </c:pt>
                <c:pt idx="2">
                  <c:v>7.0356078617185902E-2</c:v>
                </c:pt>
                <c:pt idx="3">
                  <c:v>5.2911017494210601E-2</c:v>
                </c:pt>
                <c:pt idx="4">
                  <c:v>6.42226213331695E-2</c:v>
                </c:pt>
                <c:pt idx="5">
                  <c:v>5.5482024520907697E-2</c:v>
                </c:pt>
                <c:pt idx="6">
                  <c:v>8.8357735561145997E-2</c:v>
                </c:pt>
              </c:numCache>
            </c:numRef>
          </c:val>
          <c:extLst>
            <c:ext xmlns:c16="http://schemas.microsoft.com/office/drawing/2014/chart" uri="{C3380CC4-5D6E-409C-BE32-E72D297353CC}">
              <c16:uniqueId val="{00000004-05F5-49CE-9043-DFA19A22CF42}"/>
            </c:ext>
          </c:extLst>
        </c:ser>
        <c:ser>
          <c:idx val="5"/>
          <c:order val="5"/>
          <c:tx>
            <c:strRef>
              <c:f>Sheet3!$T$4</c:f>
              <c:strCache>
                <c:ptCount val="1"/>
                <c:pt idx="0">
                  <c:v>Other </c:v>
                </c:pt>
              </c:strCache>
            </c:strRef>
          </c:tx>
          <c:spPr>
            <a:solidFill>
              <a:schemeClr val="accent3">
                <a:tint val="50000"/>
              </a:schemeClr>
            </a:solidFill>
            <a:ln>
              <a:solidFill>
                <a:schemeClr val="tx1">
                  <a:lumMod val="85000"/>
                  <a:lumOff val="15000"/>
                </a:schemeClr>
              </a:solidFill>
            </a:ln>
            <a:effectLst/>
          </c:spPr>
          <c:invertIfNegative val="0"/>
          <c:cat>
            <c:strRef>
              <c:f>Sheet3!$N$5:$N$11</c:f>
              <c:strCache>
                <c:ptCount val="7"/>
                <c:pt idx="0">
                  <c:v>Lundi</c:v>
                </c:pt>
                <c:pt idx="1">
                  <c:v>Mardi</c:v>
                </c:pt>
                <c:pt idx="2">
                  <c:v>Mercredi</c:v>
                </c:pt>
                <c:pt idx="3">
                  <c:v>Jeudi</c:v>
                </c:pt>
                <c:pt idx="4">
                  <c:v>Vendredi</c:v>
                </c:pt>
                <c:pt idx="5">
                  <c:v>Samedi</c:v>
                </c:pt>
                <c:pt idx="6">
                  <c:v>Dimanche</c:v>
                </c:pt>
              </c:strCache>
            </c:strRef>
          </c:cat>
          <c:val>
            <c:numRef>
              <c:f>Sheet3!$T$5:$T$11</c:f>
              <c:numCache>
                <c:formatCode>0%</c:formatCode>
                <c:ptCount val="7"/>
                <c:pt idx="0">
                  <c:v>4.1358882609185701E-2</c:v>
                </c:pt>
                <c:pt idx="1">
                  <c:v>8.9447009586182166E-2</c:v>
                </c:pt>
                <c:pt idx="2">
                  <c:v>7.1241701930297135E-2</c:v>
                </c:pt>
                <c:pt idx="3">
                  <c:v>5.1384036097930845E-2</c:v>
                </c:pt>
                <c:pt idx="4">
                  <c:v>6.9008999718710107E-2</c:v>
                </c:pt>
                <c:pt idx="5">
                  <c:v>6.850206195242084E-2</c:v>
                </c:pt>
                <c:pt idx="6">
                  <c:v>7.5781967951197432E-2</c:v>
                </c:pt>
              </c:numCache>
            </c:numRef>
          </c:val>
          <c:extLst>
            <c:ext xmlns:c16="http://schemas.microsoft.com/office/drawing/2014/chart" uri="{C3380CC4-5D6E-409C-BE32-E72D297353CC}">
              <c16:uniqueId val="{00000005-05F5-49CE-9043-DFA19A22CF42}"/>
            </c:ext>
          </c:extLst>
        </c:ser>
        <c:dLbls>
          <c:showLegendKey val="0"/>
          <c:showVal val="0"/>
          <c:showCatName val="0"/>
          <c:showSerName val="0"/>
          <c:showPercent val="0"/>
          <c:showBubbleSize val="0"/>
        </c:dLbls>
        <c:gapWidth val="219"/>
        <c:overlap val="-27"/>
        <c:axId val="190872160"/>
        <c:axId val="190874128"/>
      </c:barChart>
      <c:catAx>
        <c:axId val="19087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Selawik" panose="020B0502040204020203" pitchFamily="34" charset="0"/>
                <a:ea typeface="+mn-ea"/>
                <a:cs typeface="+mn-cs"/>
              </a:defRPr>
            </a:pPr>
            <a:endParaRPr lang="en-BE"/>
          </a:p>
        </c:txPr>
        <c:crossAx val="190874128"/>
        <c:crosses val="autoZero"/>
        <c:auto val="1"/>
        <c:lblAlgn val="ctr"/>
        <c:lblOffset val="100"/>
        <c:noMultiLvlLbl val="0"/>
      </c:catAx>
      <c:valAx>
        <c:axId val="190874128"/>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Selawik" panose="020B0502040204020203" pitchFamily="34" charset="0"/>
                <a:ea typeface="+mn-ea"/>
                <a:cs typeface="+mn-cs"/>
              </a:defRPr>
            </a:pPr>
            <a:endParaRPr lang="en-BE"/>
          </a:p>
        </c:txPr>
        <c:crossAx val="190872160"/>
        <c:crosses val="autoZero"/>
        <c:crossBetween val="between"/>
      </c:valAx>
      <c:spPr>
        <a:solidFill>
          <a:schemeClr val="bg1"/>
        </a:solidFill>
        <a:ln>
          <a:noFill/>
        </a:ln>
        <a:effectLst/>
      </c:spPr>
    </c:plotArea>
    <c:legend>
      <c:legendPos val="t"/>
      <c:layout>
        <c:manualLayout>
          <c:xMode val="edge"/>
          <c:yMode val="edge"/>
          <c:x val="0.17603245303124312"/>
          <c:y val="5.905250030766198E-2"/>
          <c:w val="0.64793497235050668"/>
          <c:h val="8.071903316332619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BE"/>
        </a:p>
      </c:txPr>
    </c:legend>
    <c:plotVisOnly val="1"/>
    <c:dispBlanksAs val="gap"/>
    <c:showDLblsOverMax val="0"/>
  </c:chart>
  <c:spPr>
    <a:solidFill>
      <a:schemeClr val="bg1"/>
    </a:solidFill>
    <a:ln>
      <a:solidFill>
        <a:srgbClr val="606672"/>
      </a:solidFill>
    </a:ln>
    <a:effectLst/>
  </c:spPr>
  <c:txPr>
    <a:bodyPr/>
    <a:lstStyle/>
    <a:p>
      <a:pPr>
        <a:defRPr/>
      </a:pPr>
      <a:endParaRPr lang="en-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[Modal_split_etc.xlsx]Sheet3!$O$4</c:f>
              <c:strCache>
                <c:ptCount val="1"/>
                <c:pt idx="0">
                  <c:v>BICXXXXX</c:v>
                </c:pt>
              </c:strCache>
            </c:strRef>
          </c:tx>
          <c:spPr>
            <a:solidFill>
              <a:schemeClr val="bg1">
                <a:lumMod val="85000"/>
              </a:schemeClr>
            </a:solidFill>
            <a:ln>
              <a:no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[Modal_split_etc.xlsx]Sheet3!$O$5:$O$11</c:f>
              <c:numCache>
                <c:formatCode>0%</c:formatCode>
                <c:ptCount val="7"/>
                <c:pt idx="0">
                  <c:v>3.8928156757388602E-2</c:v>
                </c:pt>
                <c:pt idx="1">
                  <c:v>2.5424109808551299E-2</c:v>
                </c:pt>
                <c:pt idx="2">
                  <c:v>2.2487454730346201E-2</c:v>
                </c:pt>
                <c:pt idx="3">
                  <c:v>3.5728251801422403E-2</c:v>
                </c:pt>
                <c:pt idx="4">
                  <c:v>3.2105272242055199E-2</c:v>
                </c:pt>
                <c:pt idx="5">
                  <c:v>3.0966693564519199E-2</c:v>
                </c:pt>
                <c:pt idx="6">
                  <c:v>3.56025760573579E-2</c:v>
                </c:pt>
              </c:numCache>
            </c:numRef>
          </c:val>
          <c:extLst>
            <c:ext xmlns:c16="http://schemas.microsoft.com/office/drawing/2014/chart" uri="{C3380CC4-5D6E-409C-BE32-E72D297353CC}">
              <c16:uniqueId val="{00000000-C3E8-44C3-84B4-A4FF35E0DF6B}"/>
            </c:ext>
          </c:extLst>
        </c:ser>
        <c:ser>
          <c:idx val="1"/>
          <c:order val="1"/>
          <c:tx>
            <c:strRef>
              <c:f>[Modal_split_etc.xlsx]Sheet3!$P$4</c:f>
              <c:strCache>
                <c:ptCount val="1"/>
                <c:pt idx="0">
                  <c:v>DRIVXXXX</c:v>
                </c:pt>
              </c:strCache>
            </c:strRef>
          </c:tx>
          <c:spPr>
            <a:solidFill>
              <a:srgbClr val="51DEB8"/>
            </a:solidFill>
            <a:ln>
              <a:solidFill>
                <a:schemeClr val="tx1"/>
              </a:solid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[Modal_split_etc.xlsx]Sheet3!$P$5:$P$11</c:f>
              <c:numCache>
                <c:formatCode>0%</c:formatCode>
                <c:ptCount val="7"/>
                <c:pt idx="0">
                  <c:v>0.63688671788763296</c:v>
                </c:pt>
                <c:pt idx="1">
                  <c:v>0.576573445034681</c:v>
                </c:pt>
                <c:pt idx="2">
                  <c:v>0.60694520844183997</c:v>
                </c:pt>
                <c:pt idx="3">
                  <c:v>0.56489916967187703</c:v>
                </c:pt>
                <c:pt idx="4">
                  <c:v>0.550516626762526</c:v>
                </c:pt>
                <c:pt idx="5">
                  <c:v>0.58231467817593296</c:v>
                </c:pt>
                <c:pt idx="6">
                  <c:v>0.50411218652623402</c:v>
                </c:pt>
              </c:numCache>
            </c:numRef>
          </c:val>
          <c:extLst>
            <c:ext xmlns:c16="http://schemas.microsoft.com/office/drawing/2014/chart" uri="{C3380CC4-5D6E-409C-BE32-E72D297353CC}">
              <c16:uniqueId val="{00000001-C3E8-44C3-84B4-A4FF35E0DF6B}"/>
            </c:ext>
          </c:extLst>
        </c:ser>
        <c:ser>
          <c:idx val="2"/>
          <c:order val="2"/>
          <c:tx>
            <c:strRef>
              <c:f>[Modal_split_etc.xlsx]Sheet3!$Q$4</c:f>
              <c:strCache>
                <c:ptCount val="1"/>
                <c:pt idx="0">
                  <c:v>PASXXXX</c:v>
                </c:pt>
              </c:strCache>
            </c:strRef>
          </c:tx>
          <c:spPr>
            <a:solidFill>
              <a:schemeClr val="bg1">
                <a:lumMod val="50000"/>
              </a:schemeClr>
            </a:solidFill>
            <a:ln>
              <a:solidFill>
                <a:schemeClr val="tx1"/>
              </a:solid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[Modal_split_etc.xlsx]Sheet3!$Q$5:$Q$11</c:f>
              <c:numCache>
                <c:formatCode>0%</c:formatCode>
                <c:ptCount val="7"/>
                <c:pt idx="0">
                  <c:v>0.21146436833667201</c:v>
                </c:pt>
                <c:pt idx="1">
                  <c:v>0.13675207436966699</c:v>
                </c:pt>
                <c:pt idx="2">
                  <c:v>0.101376902496026</c:v>
                </c:pt>
                <c:pt idx="3">
                  <c:v>0.15588291373823401</c:v>
                </c:pt>
                <c:pt idx="4">
                  <c:v>0.201475424040856</c:v>
                </c:pt>
                <c:pt idx="5">
                  <c:v>0.19778475573194901</c:v>
                </c:pt>
                <c:pt idx="6">
                  <c:v>0.24781856029485</c:v>
                </c:pt>
              </c:numCache>
            </c:numRef>
          </c:val>
          <c:extLst>
            <c:ext xmlns:c16="http://schemas.microsoft.com/office/drawing/2014/chart" uri="{C3380CC4-5D6E-409C-BE32-E72D297353CC}">
              <c16:uniqueId val="{00000002-C3E8-44C3-84B4-A4FF35E0DF6B}"/>
            </c:ext>
          </c:extLst>
        </c:ser>
        <c:ser>
          <c:idx val="3"/>
          <c:order val="3"/>
          <c:tx>
            <c:strRef>
              <c:f>[Modal_split_etc.xlsx]Sheet3!$R$4</c:f>
              <c:strCache>
                <c:ptCount val="1"/>
                <c:pt idx="0">
                  <c:v>TRAXXXXX</c:v>
                </c:pt>
              </c:strCache>
            </c:strRef>
          </c:tx>
          <c:spPr>
            <a:solidFill>
              <a:schemeClr val="bg1">
                <a:lumMod val="65000"/>
              </a:schemeClr>
            </a:solidFill>
            <a:ln>
              <a:solidFill>
                <a:schemeClr val="tx1"/>
              </a:solid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[Modal_split_etc.xlsx]Sheet3!$R$5:$R$11</c:f>
              <c:numCache>
                <c:formatCode>0%</c:formatCode>
                <c:ptCount val="7"/>
                <c:pt idx="0">
                  <c:v>2.9835328162544899E-2</c:v>
                </c:pt>
                <c:pt idx="1">
                  <c:v>0.107882427423779</c:v>
                </c:pt>
                <c:pt idx="2">
                  <c:v>0.12759265378430401</c:v>
                </c:pt>
                <c:pt idx="3">
                  <c:v>0.13919461119632501</c:v>
                </c:pt>
                <c:pt idx="4">
                  <c:v>8.2671055902683005E-2</c:v>
                </c:pt>
                <c:pt idx="5">
                  <c:v>6.4949786054270403E-2</c:v>
                </c:pt>
                <c:pt idx="6">
                  <c:v>4.8326973609214903E-2</c:v>
                </c:pt>
              </c:numCache>
            </c:numRef>
          </c:val>
          <c:extLst>
            <c:ext xmlns:c16="http://schemas.microsoft.com/office/drawing/2014/chart" uri="{C3380CC4-5D6E-409C-BE32-E72D297353CC}">
              <c16:uniqueId val="{00000003-C3E8-44C3-84B4-A4FF35E0DF6B}"/>
            </c:ext>
          </c:extLst>
        </c:ser>
        <c:ser>
          <c:idx val="4"/>
          <c:order val="4"/>
          <c:tx>
            <c:strRef>
              <c:f>[Modal_split_etc.xlsx]Sheet3!$S$4</c:f>
              <c:strCache>
                <c:ptCount val="1"/>
                <c:pt idx="0">
                  <c:v>PedXXXXX</c:v>
                </c:pt>
              </c:strCache>
            </c:strRef>
          </c:tx>
          <c:spPr>
            <a:solidFill>
              <a:schemeClr val="bg1">
                <a:lumMod val="75000"/>
              </a:schemeClr>
            </a:solidFill>
            <a:ln>
              <a:solidFill>
                <a:schemeClr val="tx1"/>
              </a:solid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[Modal_split_etc.xlsx]Sheet3!$S$5:$S$11</c:f>
              <c:numCache>
                <c:formatCode>0%</c:formatCode>
                <c:ptCount val="7"/>
                <c:pt idx="0">
                  <c:v>4.1526546246576097E-2</c:v>
                </c:pt>
                <c:pt idx="1">
                  <c:v>6.3920933777140004E-2</c:v>
                </c:pt>
                <c:pt idx="2">
                  <c:v>7.0356078617185902E-2</c:v>
                </c:pt>
                <c:pt idx="3">
                  <c:v>5.2911017494210601E-2</c:v>
                </c:pt>
                <c:pt idx="4">
                  <c:v>6.42226213331695E-2</c:v>
                </c:pt>
                <c:pt idx="5">
                  <c:v>5.5482024520907697E-2</c:v>
                </c:pt>
                <c:pt idx="6">
                  <c:v>8.8357735561145997E-2</c:v>
                </c:pt>
              </c:numCache>
            </c:numRef>
          </c:val>
          <c:extLst>
            <c:ext xmlns:c16="http://schemas.microsoft.com/office/drawing/2014/chart" uri="{C3380CC4-5D6E-409C-BE32-E72D297353CC}">
              <c16:uniqueId val="{00000004-C3E8-44C3-84B4-A4FF35E0DF6B}"/>
            </c:ext>
          </c:extLst>
        </c:ser>
        <c:ser>
          <c:idx val="5"/>
          <c:order val="5"/>
          <c:tx>
            <c:strRef>
              <c:f>[Modal_split_etc.xlsx]Sheet3!$T$4</c:f>
              <c:strCache>
                <c:ptCount val="1"/>
                <c:pt idx="0">
                  <c:v>Other </c:v>
                </c:pt>
              </c:strCache>
            </c:strRef>
          </c:tx>
          <c:spPr>
            <a:solidFill>
              <a:schemeClr val="bg1">
                <a:lumMod val="85000"/>
              </a:schemeClr>
            </a:solidFill>
            <a:ln>
              <a:solidFill>
                <a:schemeClr val="tx1"/>
              </a:solidFill>
            </a:ln>
            <a:effectLst/>
          </c:spPr>
          <c:invertIfNegative val="0"/>
          <c:cat>
            <c:strRef>
              <c:f>[Modal_split_etc.xlsx]Sheet3!$M$5:$M$11</c:f>
              <c:strCache>
                <c:ptCount val="7"/>
                <c:pt idx="0">
                  <c:v>Maandag</c:v>
                </c:pt>
                <c:pt idx="1">
                  <c:v>Dinsdag</c:v>
                </c:pt>
                <c:pt idx="2">
                  <c:v>Woensdag</c:v>
                </c:pt>
                <c:pt idx="3">
                  <c:v>Donderdag</c:v>
                </c:pt>
                <c:pt idx="4">
                  <c:v>Vrijdag</c:v>
                </c:pt>
                <c:pt idx="5">
                  <c:v>Zaterdag</c:v>
                </c:pt>
                <c:pt idx="6">
                  <c:v>Zondag</c:v>
                </c:pt>
              </c:strCache>
            </c:strRef>
          </c:cat>
          <c:val>
            <c:numRef>
              <c:f>[Modal_split_etc.xlsx]Sheet3!$T$5:$T$11</c:f>
              <c:numCache>
                <c:formatCode>0%</c:formatCode>
                <c:ptCount val="7"/>
                <c:pt idx="0">
                  <c:v>4.1358882609185701E-2</c:v>
                </c:pt>
                <c:pt idx="1">
                  <c:v>8.9447009586182166E-2</c:v>
                </c:pt>
                <c:pt idx="2">
                  <c:v>7.1241701930297135E-2</c:v>
                </c:pt>
                <c:pt idx="3">
                  <c:v>5.1384036097930845E-2</c:v>
                </c:pt>
                <c:pt idx="4">
                  <c:v>6.9008999718710107E-2</c:v>
                </c:pt>
                <c:pt idx="5">
                  <c:v>6.850206195242084E-2</c:v>
                </c:pt>
                <c:pt idx="6">
                  <c:v>7.5781967951197432E-2</c:v>
                </c:pt>
              </c:numCache>
            </c:numRef>
          </c:val>
          <c:extLst>
            <c:ext xmlns:c16="http://schemas.microsoft.com/office/drawing/2014/chart" uri="{C3380CC4-5D6E-409C-BE32-E72D297353CC}">
              <c16:uniqueId val="{00000005-C3E8-44C3-84B4-A4FF35E0DF6B}"/>
            </c:ext>
          </c:extLst>
        </c:ser>
        <c:dLbls>
          <c:showLegendKey val="0"/>
          <c:showVal val="0"/>
          <c:showCatName val="0"/>
          <c:showSerName val="0"/>
          <c:showPercent val="0"/>
          <c:showBubbleSize val="0"/>
        </c:dLbls>
        <c:gapWidth val="219"/>
        <c:overlap val="-27"/>
        <c:axId val="190872160"/>
        <c:axId val="190874128"/>
      </c:barChart>
      <c:catAx>
        <c:axId val="19087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90874128"/>
        <c:crosses val="autoZero"/>
        <c:auto val="1"/>
        <c:lblAlgn val="ctr"/>
        <c:lblOffset val="100"/>
        <c:noMultiLvlLbl val="0"/>
      </c:catAx>
      <c:valAx>
        <c:axId val="190874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90872160"/>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spPr>
            <a:ln>
              <a:solidFill>
                <a:schemeClr val="tx1">
                  <a:lumMod val="75000"/>
                  <a:lumOff val="25000"/>
                </a:schemeClr>
              </a:solidFill>
            </a:ln>
          </c:spPr>
          <c:explosion val="12"/>
          <c:dPt>
            <c:idx val="0"/>
            <c:bubble3D val="0"/>
            <c:spPr>
              <a:solidFill>
                <a:schemeClr val="accent3">
                  <a:shade val="50000"/>
                </a:schemeClr>
              </a:solidFill>
              <a:ln w="19050">
                <a:solidFill>
                  <a:schemeClr val="tx1">
                    <a:lumMod val="75000"/>
                    <a:lumOff val="25000"/>
                  </a:schemeClr>
                </a:solidFill>
              </a:ln>
              <a:effectLst/>
            </c:spPr>
            <c:extLst>
              <c:ext xmlns:c16="http://schemas.microsoft.com/office/drawing/2014/chart" uri="{C3380CC4-5D6E-409C-BE32-E72D297353CC}">
                <c16:uniqueId val="{00000001-2E66-4152-83B4-CA130849BE38}"/>
              </c:ext>
            </c:extLst>
          </c:dPt>
          <c:dPt>
            <c:idx val="1"/>
            <c:bubble3D val="0"/>
            <c:explosion val="8"/>
            <c:spPr>
              <a:solidFill>
                <a:srgbClr val="83E6CE"/>
              </a:solidFill>
              <a:ln w="19050">
                <a:solidFill>
                  <a:schemeClr val="tx1">
                    <a:lumMod val="75000"/>
                    <a:lumOff val="25000"/>
                  </a:schemeClr>
                </a:solidFill>
              </a:ln>
              <a:effectLst/>
            </c:spPr>
            <c:extLst>
              <c:ext xmlns:c16="http://schemas.microsoft.com/office/drawing/2014/chart" uri="{C3380CC4-5D6E-409C-BE32-E72D297353CC}">
                <c16:uniqueId val="{00000003-2E66-4152-83B4-CA130849BE38}"/>
              </c:ext>
            </c:extLst>
          </c:dPt>
          <c:dPt>
            <c:idx val="2"/>
            <c:bubble3D val="0"/>
            <c:explosion val="20"/>
            <c:spPr>
              <a:solidFill>
                <a:schemeClr val="accent3">
                  <a:shade val="90000"/>
                </a:schemeClr>
              </a:solidFill>
              <a:ln w="19050">
                <a:solidFill>
                  <a:schemeClr val="tx1">
                    <a:lumMod val="75000"/>
                    <a:lumOff val="25000"/>
                  </a:schemeClr>
                </a:solidFill>
              </a:ln>
              <a:effectLst/>
            </c:spPr>
            <c:extLst>
              <c:ext xmlns:c16="http://schemas.microsoft.com/office/drawing/2014/chart" uri="{C3380CC4-5D6E-409C-BE32-E72D297353CC}">
                <c16:uniqueId val="{00000005-2E66-4152-83B4-CA130849BE38}"/>
              </c:ext>
            </c:extLst>
          </c:dPt>
          <c:dPt>
            <c:idx val="3"/>
            <c:bubble3D val="0"/>
            <c:spPr>
              <a:pattFill prst="dkUpDiag">
                <a:fgClr>
                  <a:schemeClr val="bg2">
                    <a:lumMod val="75000"/>
                  </a:schemeClr>
                </a:fgClr>
                <a:bgClr>
                  <a:schemeClr val="bg1"/>
                </a:bgClr>
              </a:pattFill>
              <a:ln w="19050">
                <a:solidFill>
                  <a:schemeClr val="tx1">
                    <a:lumMod val="75000"/>
                    <a:lumOff val="25000"/>
                  </a:schemeClr>
                </a:solidFill>
              </a:ln>
              <a:effectLst/>
            </c:spPr>
            <c:extLst>
              <c:ext xmlns:c16="http://schemas.microsoft.com/office/drawing/2014/chart" uri="{C3380CC4-5D6E-409C-BE32-E72D297353CC}">
                <c16:uniqueId val="{00000007-2E66-4152-83B4-CA130849BE38}"/>
              </c:ext>
            </c:extLst>
          </c:dPt>
          <c:dPt>
            <c:idx val="4"/>
            <c:bubble3D val="0"/>
            <c:spPr>
              <a:solidFill>
                <a:schemeClr val="accent3">
                  <a:tint val="70000"/>
                </a:schemeClr>
              </a:solidFill>
              <a:ln w="19050">
                <a:solidFill>
                  <a:schemeClr val="tx1">
                    <a:lumMod val="75000"/>
                    <a:lumOff val="25000"/>
                  </a:schemeClr>
                </a:solidFill>
              </a:ln>
              <a:effectLst/>
            </c:spPr>
            <c:extLst>
              <c:ext xmlns:c16="http://schemas.microsoft.com/office/drawing/2014/chart" uri="{C3380CC4-5D6E-409C-BE32-E72D297353CC}">
                <c16:uniqueId val="{00000009-2E66-4152-83B4-CA130849BE38}"/>
              </c:ext>
            </c:extLst>
          </c:dPt>
          <c:dPt>
            <c:idx val="5"/>
            <c:bubble3D val="0"/>
            <c:spPr>
              <a:solidFill>
                <a:schemeClr val="accent3">
                  <a:tint val="50000"/>
                </a:schemeClr>
              </a:solidFill>
              <a:ln w="19050">
                <a:solidFill>
                  <a:schemeClr val="tx1">
                    <a:lumMod val="75000"/>
                    <a:lumOff val="25000"/>
                  </a:schemeClr>
                </a:solidFill>
              </a:ln>
              <a:effectLst/>
            </c:spPr>
            <c:extLst>
              <c:ext xmlns:c16="http://schemas.microsoft.com/office/drawing/2014/chart" uri="{C3380CC4-5D6E-409C-BE32-E72D297353CC}">
                <c16:uniqueId val="{0000000B-2E66-4152-83B4-CA130849BE38}"/>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Selawik" panose="020B0502040204020203" pitchFamily="34" charset="0"/>
                    <a:ea typeface="+mn-ea"/>
                    <a:cs typeface="+mn-cs"/>
                  </a:defRPr>
                </a:pPr>
                <a:endParaRPr lang="en-BE"/>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Sheet2!$B$27:$G$27</c:f>
              <c:strCache>
                <c:ptCount val="6"/>
                <c:pt idx="0">
                  <c:v>Bicycle</c:v>
                </c:pt>
                <c:pt idx="1">
                  <c:v>CarDriver</c:v>
                </c:pt>
                <c:pt idx="2">
                  <c:v>CarPassenger</c:v>
                </c:pt>
                <c:pt idx="3">
                  <c:v>Other</c:v>
                </c:pt>
                <c:pt idx="4">
                  <c:v>Ped</c:v>
                </c:pt>
                <c:pt idx="5">
                  <c:v>Train</c:v>
                </c:pt>
              </c:strCache>
            </c:strRef>
          </c:cat>
          <c:val>
            <c:numRef>
              <c:f>Sheet2!$B$28:$G$28</c:f>
              <c:numCache>
                <c:formatCode>0%</c:formatCode>
                <c:ptCount val="6"/>
                <c:pt idx="0">
                  <c:v>2.7286756347543802E-2</c:v>
                </c:pt>
                <c:pt idx="1">
                  <c:v>0.45874683215269901</c:v>
                </c:pt>
                <c:pt idx="2">
                  <c:v>0.291803895212987</c:v>
                </c:pt>
                <c:pt idx="3">
                  <c:v>0.06</c:v>
                </c:pt>
                <c:pt idx="4">
                  <c:v>6.5705493096220896E-2</c:v>
                </c:pt>
                <c:pt idx="5">
                  <c:v>8.5759556204246495E-2</c:v>
                </c:pt>
              </c:numCache>
            </c:numRef>
          </c:val>
          <c:extLst>
            <c:ext xmlns:c16="http://schemas.microsoft.com/office/drawing/2014/chart" uri="{C3380CC4-5D6E-409C-BE32-E72D297353CC}">
              <c16:uniqueId val="{0000000C-2E66-4152-83B4-CA130849BE3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Sheet2!$K$28</c:f>
              <c:strCache>
                <c:ptCount val="1"/>
                <c:pt idx="0">
                  <c:v>Homme</c:v>
                </c:pt>
              </c:strCache>
            </c:strRef>
          </c:tx>
          <c:spPr>
            <a:ln>
              <a:solidFill>
                <a:schemeClr val="tx1">
                  <a:lumMod val="75000"/>
                  <a:lumOff val="25000"/>
                </a:schemeClr>
              </a:solidFill>
            </a:ln>
          </c:spPr>
          <c:explosion val="9"/>
          <c:dPt>
            <c:idx val="0"/>
            <c:bubble3D val="0"/>
            <c:spPr>
              <a:solidFill>
                <a:srgbClr val="83E6CE"/>
              </a:solidFill>
              <a:ln w="19050">
                <a:solidFill>
                  <a:schemeClr val="tx1">
                    <a:lumMod val="75000"/>
                    <a:lumOff val="25000"/>
                  </a:schemeClr>
                </a:solidFill>
              </a:ln>
              <a:effectLst/>
            </c:spPr>
            <c:extLst>
              <c:ext xmlns:c16="http://schemas.microsoft.com/office/drawing/2014/chart" uri="{C3380CC4-5D6E-409C-BE32-E72D297353CC}">
                <c16:uniqueId val="{00000001-6A9E-4E25-B7E7-63D6D33D8C01}"/>
              </c:ext>
            </c:extLst>
          </c:dPt>
          <c:dPt>
            <c:idx val="1"/>
            <c:bubble3D val="0"/>
            <c:spPr>
              <a:solidFill>
                <a:schemeClr val="accent3">
                  <a:shade val="76000"/>
                </a:schemeClr>
              </a:solidFill>
              <a:ln w="19050">
                <a:solidFill>
                  <a:schemeClr val="tx1">
                    <a:lumMod val="75000"/>
                    <a:lumOff val="25000"/>
                  </a:schemeClr>
                </a:solidFill>
              </a:ln>
              <a:effectLst/>
            </c:spPr>
            <c:extLst>
              <c:ext xmlns:c16="http://schemas.microsoft.com/office/drawing/2014/chart" uri="{C3380CC4-5D6E-409C-BE32-E72D297353CC}">
                <c16:uniqueId val="{00000003-6A9E-4E25-B7E7-63D6D33D8C01}"/>
              </c:ext>
            </c:extLst>
          </c:dPt>
          <c:dPt>
            <c:idx val="2"/>
            <c:bubble3D val="0"/>
            <c:spPr>
              <a:solidFill>
                <a:schemeClr val="bg2">
                  <a:lumMod val="75000"/>
                </a:schemeClr>
              </a:solidFill>
              <a:ln w="19050">
                <a:solidFill>
                  <a:schemeClr val="tx1">
                    <a:lumMod val="75000"/>
                    <a:lumOff val="25000"/>
                  </a:schemeClr>
                </a:solidFill>
              </a:ln>
              <a:effectLst/>
            </c:spPr>
            <c:extLst>
              <c:ext xmlns:c16="http://schemas.microsoft.com/office/drawing/2014/chart" uri="{C3380CC4-5D6E-409C-BE32-E72D297353CC}">
                <c16:uniqueId val="{00000005-6A9E-4E25-B7E7-63D6D33D8C01}"/>
              </c:ext>
            </c:extLst>
          </c:dPt>
          <c:dPt>
            <c:idx val="3"/>
            <c:bubble3D val="0"/>
            <c:spPr>
              <a:solidFill>
                <a:schemeClr val="accent3">
                  <a:tint val="77000"/>
                </a:schemeClr>
              </a:solidFill>
              <a:ln w="19050">
                <a:solidFill>
                  <a:schemeClr val="tx1">
                    <a:lumMod val="75000"/>
                    <a:lumOff val="25000"/>
                  </a:schemeClr>
                </a:solidFill>
              </a:ln>
              <a:effectLst/>
            </c:spPr>
            <c:extLst>
              <c:ext xmlns:c16="http://schemas.microsoft.com/office/drawing/2014/chart" uri="{C3380CC4-5D6E-409C-BE32-E72D297353CC}">
                <c16:uniqueId val="{00000007-6A9E-4E25-B7E7-63D6D33D8C01}"/>
              </c:ext>
            </c:extLst>
          </c:dPt>
          <c:dPt>
            <c:idx val="4"/>
            <c:bubble3D val="0"/>
            <c:spPr>
              <a:pattFill prst="dkUpDiag">
                <a:fgClr>
                  <a:schemeClr val="bg2">
                    <a:lumMod val="75000"/>
                  </a:schemeClr>
                </a:fgClr>
                <a:bgClr>
                  <a:schemeClr val="bg1"/>
                </a:bgClr>
              </a:pattFill>
              <a:ln w="19050">
                <a:solidFill>
                  <a:schemeClr val="tx1">
                    <a:lumMod val="75000"/>
                    <a:lumOff val="25000"/>
                  </a:schemeClr>
                </a:solidFill>
              </a:ln>
              <a:effectLst/>
            </c:spPr>
            <c:extLst>
              <c:ext xmlns:c16="http://schemas.microsoft.com/office/drawing/2014/chart" uri="{C3380CC4-5D6E-409C-BE32-E72D297353CC}">
                <c16:uniqueId val="{00000009-6A9E-4E25-B7E7-63D6D33D8C01}"/>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Selawik" panose="020B0502040204020203" pitchFamily="34" charset="0"/>
                    <a:ea typeface="+mn-ea"/>
                    <a:cs typeface="+mn-cs"/>
                  </a:defRPr>
                </a:pPr>
                <a:endParaRPr lang="en-BE"/>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Sheet2!$L$27:$P$27</c:f>
              <c:strCache>
                <c:ptCount val="5"/>
                <c:pt idx="0">
                  <c:v>CarDriver</c:v>
                </c:pt>
                <c:pt idx="1">
                  <c:v>CarPassenger</c:v>
                </c:pt>
                <c:pt idx="2">
                  <c:v>Train</c:v>
                </c:pt>
                <c:pt idx="3">
                  <c:v>Bicycle</c:v>
                </c:pt>
                <c:pt idx="4">
                  <c:v>Other</c:v>
                </c:pt>
              </c:strCache>
            </c:strRef>
          </c:cat>
          <c:val>
            <c:numRef>
              <c:f>Sheet2!$L$28:$P$28</c:f>
              <c:numCache>
                <c:formatCode>0%</c:formatCode>
                <c:ptCount val="5"/>
                <c:pt idx="0">
                  <c:v>0.65897955055368296</c:v>
                </c:pt>
                <c:pt idx="1">
                  <c:v>9.9306043191390303E-2</c:v>
                </c:pt>
                <c:pt idx="2">
                  <c:v>8.0929468066851501E-2</c:v>
                </c:pt>
                <c:pt idx="3">
                  <c:v>0.04</c:v>
                </c:pt>
                <c:pt idx="4">
                  <c:v>0.12</c:v>
                </c:pt>
              </c:numCache>
            </c:numRef>
          </c:val>
          <c:extLst>
            <c:ext xmlns:c16="http://schemas.microsoft.com/office/drawing/2014/chart" uri="{C3380CC4-5D6E-409C-BE32-E72D297353CC}">
              <c16:uniqueId val="{0000000A-6A9E-4E25-B7E7-63D6D33D8C01}"/>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[Modal_split_etc.xlsx]Sheet9!PivotTable11</c:name>
    <c:fmtId val="9"/>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4.4346891503836985E-2"/>
          <c:y val="0.1377633306277147"/>
          <c:w val="0.93971748431133806"/>
          <c:h val="0.69970494236362124"/>
        </c:manualLayout>
      </c:layout>
      <c:barChart>
        <c:barDir val="col"/>
        <c:grouping val="clustered"/>
        <c:varyColors val="0"/>
        <c:ser>
          <c:idx val="0"/>
          <c:order val="0"/>
          <c:tx>
            <c:strRef>
              <c:f>Sheet9!$B$3:$B$4</c:f>
              <c:strCache>
                <c:ptCount val="1"/>
                <c:pt idx="0">
                  <c:v>Bruxelles</c:v>
                </c:pt>
              </c:strCache>
            </c:strRef>
          </c:tx>
          <c:spPr>
            <a:solidFill>
              <a:srgbClr val="83E6CE"/>
            </a:solidFill>
            <a:ln w="15875">
              <a:solidFill>
                <a:schemeClr val="bg2">
                  <a:lumMod val="25000"/>
                </a:schemeClr>
              </a:solidFill>
            </a:ln>
            <a:effectLst/>
          </c:spPr>
          <c:invertIfNegative val="0"/>
          <c:cat>
            <c:strRef>
              <c:f>Sheet9!$A$5:$A$15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Sheet9!$B$5:$B$15</c:f>
              <c:numCache>
                <c:formatCode>General</c:formatCode>
                <c:ptCount val="11"/>
                <c:pt idx="0">
                  <c:v>8.26681037978096</c:v>
                </c:pt>
                <c:pt idx="1">
                  <c:v>9.5619158102005493</c:v>
                </c:pt>
                <c:pt idx="2">
                  <c:v>39.164613008147903</c:v>
                </c:pt>
                <c:pt idx="3">
                  <c:v>35.8626336753861</c:v>
                </c:pt>
                <c:pt idx="4">
                  <c:v>13.670458227776299</c:v>
                </c:pt>
                <c:pt idx="5">
                  <c:v>5.2</c:v>
                </c:pt>
                <c:pt idx="6">
                  <c:v>8.4565088845359799</c:v>
                </c:pt>
                <c:pt idx="7">
                  <c:v>74.272492700678001</c:v>
                </c:pt>
                <c:pt idx="8">
                  <c:v>3.8035210193518498</c:v>
                </c:pt>
                <c:pt idx="9">
                  <c:v>30.360168146313899</c:v>
                </c:pt>
                <c:pt idx="10">
                  <c:v>41.121660806623296</c:v>
                </c:pt>
              </c:numCache>
            </c:numRef>
          </c:val>
          <c:extLst>
            <c:ext xmlns:c16="http://schemas.microsoft.com/office/drawing/2014/chart" uri="{C3380CC4-5D6E-409C-BE32-E72D297353CC}">
              <c16:uniqueId val="{00000000-1FE7-47CA-BC93-9EEA47385841}"/>
            </c:ext>
          </c:extLst>
        </c:ser>
        <c:ser>
          <c:idx val="1"/>
          <c:order val="1"/>
          <c:tx>
            <c:strRef>
              <c:f>Sheet9!$C$3:$C$4</c:f>
              <c:strCache>
                <c:ptCount val="1"/>
                <c:pt idx="0">
                  <c:v>Flandre</c:v>
                </c:pt>
              </c:strCache>
            </c:strRef>
          </c:tx>
          <c:spPr>
            <a:solidFill>
              <a:schemeClr val="bg2"/>
            </a:solidFill>
            <a:ln w="15875">
              <a:solidFill>
                <a:schemeClr val="bg2">
                  <a:lumMod val="25000"/>
                </a:schemeClr>
              </a:solidFill>
            </a:ln>
            <a:effectLst/>
          </c:spPr>
          <c:invertIfNegative val="0"/>
          <c:cat>
            <c:strRef>
              <c:f>Sheet9!$A$5:$A$15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Sheet9!$C$5:$C$15</c:f>
              <c:numCache>
                <c:formatCode>General</c:formatCode>
                <c:ptCount val="11"/>
                <c:pt idx="0">
                  <c:v>13.421869778653001</c:v>
                </c:pt>
                <c:pt idx="1">
                  <c:v>16.445975444241999</c:v>
                </c:pt>
                <c:pt idx="2">
                  <c:v>48.132238418080902</c:v>
                </c:pt>
                <c:pt idx="3">
                  <c:v>47.7663239778338</c:v>
                </c:pt>
                <c:pt idx="4">
                  <c:v>17.662183946401999</c:v>
                </c:pt>
                <c:pt idx="5">
                  <c:v>4.3</c:v>
                </c:pt>
                <c:pt idx="6">
                  <c:v>8.7188633978772696</c:v>
                </c:pt>
                <c:pt idx="7">
                  <c:v>13.085480614484601</c:v>
                </c:pt>
                <c:pt idx="8">
                  <c:v>5.2623995506273902</c:v>
                </c:pt>
                <c:pt idx="9">
                  <c:v>52.515115329291703</c:v>
                </c:pt>
                <c:pt idx="10">
                  <c:v>84.526060906487899</c:v>
                </c:pt>
              </c:numCache>
            </c:numRef>
          </c:val>
          <c:extLst>
            <c:ext xmlns:c16="http://schemas.microsoft.com/office/drawing/2014/chart" uri="{C3380CC4-5D6E-409C-BE32-E72D297353CC}">
              <c16:uniqueId val="{00000001-1FE7-47CA-BC93-9EEA47385841}"/>
            </c:ext>
          </c:extLst>
        </c:ser>
        <c:ser>
          <c:idx val="2"/>
          <c:order val="2"/>
          <c:tx>
            <c:strRef>
              <c:f>Sheet9!$D$3:$D$4</c:f>
              <c:strCache>
                <c:ptCount val="1"/>
                <c:pt idx="0">
                  <c:v>Wallonie</c:v>
                </c:pt>
              </c:strCache>
            </c:strRef>
          </c:tx>
          <c:spPr>
            <a:solidFill>
              <a:schemeClr val="bg1">
                <a:lumMod val="65000"/>
              </a:schemeClr>
            </a:solidFill>
            <a:ln w="15875">
              <a:solidFill>
                <a:schemeClr val="bg2">
                  <a:lumMod val="25000"/>
                </a:schemeClr>
              </a:solidFill>
            </a:ln>
            <a:effectLst/>
          </c:spPr>
          <c:invertIfNegative val="0"/>
          <c:cat>
            <c:strRef>
              <c:f>Sheet9!$A$5:$A$15</c:f>
              <c:strCache>
                <c:ptCount val="11"/>
                <c:pt idx="0">
                  <c:v>Bicycle</c:v>
                </c:pt>
                <c:pt idx="1">
                  <c:v>Bus</c:v>
                </c:pt>
                <c:pt idx="2">
                  <c:v>CarDriver</c:v>
                </c:pt>
                <c:pt idx="3">
                  <c:v>CarPassenger</c:v>
                </c:pt>
                <c:pt idx="4">
                  <c:v>EBicycle</c:v>
                </c:pt>
                <c:pt idx="5">
                  <c:v>ElecStep</c:v>
                </c:pt>
                <c:pt idx="6">
                  <c:v>MetroTram</c:v>
                </c:pt>
                <c:pt idx="7">
                  <c:v>Other</c:v>
                </c:pt>
                <c:pt idx="8">
                  <c:v>Ped</c:v>
                </c:pt>
                <c:pt idx="9">
                  <c:v>PTW</c:v>
                </c:pt>
                <c:pt idx="10">
                  <c:v>Train</c:v>
                </c:pt>
              </c:strCache>
            </c:strRef>
          </c:cat>
          <c:val>
            <c:numRef>
              <c:f>Sheet9!$D$5:$D$15</c:f>
              <c:numCache>
                <c:formatCode>General</c:formatCode>
                <c:ptCount val="11"/>
                <c:pt idx="0">
                  <c:v>18.585065026227401</c:v>
                </c:pt>
                <c:pt idx="1">
                  <c:v>13.6925299278453</c:v>
                </c:pt>
                <c:pt idx="2">
                  <c:v>61.137691560643198</c:v>
                </c:pt>
                <c:pt idx="3">
                  <c:v>55.189652635709699</c:v>
                </c:pt>
                <c:pt idx="4">
                  <c:v>20.9702967584461</c:v>
                </c:pt>
                <c:pt idx="5">
                  <c:v>4.0999999999999996</c:v>
                </c:pt>
                <c:pt idx="6">
                  <c:v>9.1185847485354401</c:v>
                </c:pt>
                <c:pt idx="7">
                  <c:v>5.3303296533576896</c:v>
                </c:pt>
                <c:pt idx="8">
                  <c:v>4.3366369011889399</c:v>
                </c:pt>
                <c:pt idx="9">
                  <c:v>16.552218872065801</c:v>
                </c:pt>
                <c:pt idx="10">
                  <c:v>86.977199622749893</c:v>
                </c:pt>
              </c:numCache>
            </c:numRef>
          </c:val>
          <c:extLst>
            <c:ext xmlns:c16="http://schemas.microsoft.com/office/drawing/2014/chart" uri="{C3380CC4-5D6E-409C-BE32-E72D297353CC}">
              <c16:uniqueId val="{00000002-1FE7-47CA-BC93-9EEA47385841}"/>
            </c:ext>
          </c:extLst>
        </c:ser>
        <c:dLbls>
          <c:showLegendKey val="0"/>
          <c:showVal val="0"/>
          <c:showCatName val="0"/>
          <c:showSerName val="0"/>
          <c:showPercent val="0"/>
          <c:showBubbleSize val="0"/>
        </c:dLbls>
        <c:gapWidth val="219"/>
        <c:overlap val="-27"/>
        <c:axId val="332207064"/>
        <c:axId val="332211656"/>
      </c:barChart>
      <c:catAx>
        <c:axId val="332207064"/>
        <c:scaling>
          <c:orientation val="minMax"/>
        </c:scaling>
        <c:delete val="1"/>
        <c:axPos val="b"/>
        <c:numFmt formatCode="General" sourceLinked="1"/>
        <c:majorTickMark val="none"/>
        <c:minorTickMark val="none"/>
        <c:tickLblPos val="nextTo"/>
        <c:crossAx val="332211656"/>
        <c:crosses val="autoZero"/>
        <c:auto val="1"/>
        <c:lblAlgn val="ctr"/>
        <c:lblOffset val="100"/>
        <c:noMultiLvlLbl val="0"/>
      </c:catAx>
      <c:valAx>
        <c:axId val="33221165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crossAx val="332207064"/>
        <c:crosses val="autoZero"/>
        <c:crossBetween val="between"/>
      </c:valAx>
      <c:spPr>
        <a:noFill/>
        <a:ln>
          <a:noFill/>
        </a:ln>
        <a:effectLst/>
      </c:spPr>
    </c:plotArea>
    <c:legend>
      <c:legendPos val="t"/>
      <c:layout>
        <c:manualLayout>
          <c:xMode val="edge"/>
          <c:yMode val="edge"/>
          <c:x val="0.36272904379832305"/>
          <c:y val="4.523587253262925E-2"/>
          <c:w val="0.2745419124033539"/>
          <c:h val="8.423586508506254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legend>
    <c:plotVisOnly val="1"/>
    <c:dispBlanksAs val="gap"/>
    <c:showDLblsOverMax val="0"/>
  </c:chart>
  <c:spPr>
    <a:solidFill>
      <a:schemeClr val="bg1"/>
    </a:solidFill>
    <a:ln>
      <a:solidFill>
        <a:srgbClr val="606672"/>
      </a:solidFill>
    </a:ln>
    <a:effectLst/>
  </c:spPr>
  <c:txPr>
    <a:bodyPr/>
    <a:lstStyle/>
    <a:p>
      <a:pPr>
        <a:defRPr/>
      </a:pPr>
      <a:endParaRPr lang="en-B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[Modal_split_etc.xlsx]Sheet8!PivotTable11</c:name>
    <c:fmtId val="6"/>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Sheet8!$B$3:$B$4</c:f>
              <c:strCache>
                <c:ptCount val="1"/>
                <c:pt idx="0">
                  <c:v>Brussel</c:v>
                </c:pt>
              </c:strCache>
            </c:strRef>
          </c:tx>
          <c:spPr>
            <a:solidFill>
              <a:srgbClr val="51DEB8"/>
            </a:solidFill>
            <a:ln>
              <a:solidFill>
                <a:schemeClr val="tx1"/>
              </a:solidFill>
            </a:ln>
            <a:effectLst/>
          </c:spPr>
          <c:invertIfNegative val="0"/>
          <c:cat>
            <c:strRef>
              <c:f>Sheet8!$A$5:$A$14</c:f>
              <c:strCache>
                <c:ptCount val="10"/>
                <c:pt idx="0">
                  <c:v>Bicycle</c:v>
                </c:pt>
                <c:pt idx="1">
                  <c:v>Bus</c:v>
                </c:pt>
                <c:pt idx="2">
                  <c:v>CarDriver</c:v>
                </c:pt>
                <c:pt idx="3">
                  <c:v>CarPassenger</c:v>
                </c:pt>
                <c:pt idx="4">
                  <c:v>EBicycle</c:v>
                </c:pt>
                <c:pt idx="5">
                  <c:v>ElecStep</c:v>
                </c:pt>
                <c:pt idx="6">
                  <c:v>MetroTram</c:v>
                </c:pt>
                <c:pt idx="7">
                  <c:v>Ped</c:v>
                </c:pt>
                <c:pt idx="8">
                  <c:v>PTW</c:v>
                </c:pt>
                <c:pt idx="9">
                  <c:v>Train</c:v>
                </c:pt>
              </c:strCache>
            </c:strRef>
          </c:cat>
          <c:val>
            <c:numRef>
              <c:f>Sheet8!$B$5:$B$14</c:f>
              <c:numCache>
                <c:formatCode>General</c:formatCode>
                <c:ptCount val="10"/>
                <c:pt idx="0">
                  <c:v>8.26681037978096</c:v>
                </c:pt>
                <c:pt idx="1">
                  <c:v>9.5619158102005493</c:v>
                </c:pt>
                <c:pt idx="2">
                  <c:v>39.164613008147903</c:v>
                </c:pt>
                <c:pt idx="3">
                  <c:v>35.8626336753861</c:v>
                </c:pt>
                <c:pt idx="4">
                  <c:v>13.670458227776299</c:v>
                </c:pt>
                <c:pt idx="5">
                  <c:v>5.2</c:v>
                </c:pt>
                <c:pt idx="6">
                  <c:v>8.4565088845359799</c:v>
                </c:pt>
                <c:pt idx="7">
                  <c:v>3.8035210193518498</c:v>
                </c:pt>
                <c:pt idx="8">
                  <c:v>30.360168146313899</c:v>
                </c:pt>
                <c:pt idx="9">
                  <c:v>41.121660806623296</c:v>
                </c:pt>
              </c:numCache>
            </c:numRef>
          </c:val>
          <c:extLst>
            <c:ext xmlns:c16="http://schemas.microsoft.com/office/drawing/2014/chart" uri="{C3380CC4-5D6E-409C-BE32-E72D297353CC}">
              <c16:uniqueId val="{00000000-1E0A-4E6D-8C49-A2D79909D941}"/>
            </c:ext>
          </c:extLst>
        </c:ser>
        <c:ser>
          <c:idx val="1"/>
          <c:order val="1"/>
          <c:tx>
            <c:strRef>
              <c:f>Sheet8!$C$3:$C$4</c:f>
              <c:strCache>
                <c:ptCount val="1"/>
                <c:pt idx="0">
                  <c:v>Vlaanderen</c:v>
                </c:pt>
              </c:strCache>
            </c:strRef>
          </c:tx>
          <c:spPr>
            <a:solidFill>
              <a:schemeClr val="bg1">
                <a:lumMod val="95000"/>
              </a:schemeClr>
            </a:solidFill>
            <a:ln>
              <a:solidFill>
                <a:schemeClr val="tx1"/>
              </a:solidFill>
            </a:ln>
            <a:effectLst/>
          </c:spPr>
          <c:invertIfNegative val="0"/>
          <c:cat>
            <c:strRef>
              <c:f>Sheet8!$A$5:$A$14</c:f>
              <c:strCache>
                <c:ptCount val="10"/>
                <c:pt idx="0">
                  <c:v>Bicycle</c:v>
                </c:pt>
                <c:pt idx="1">
                  <c:v>Bus</c:v>
                </c:pt>
                <c:pt idx="2">
                  <c:v>CarDriver</c:v>
                </c:pt>
                <c:pt idx="3">
                  <c:v>CarPassenger</c:v>
                </c:pt>
                <c:pt idx="4">
                  <c:v>EBicycle</c:v>
                </c:pt>
                <c:pt idx="5">
                  <c:v>ElecStep</c:v>
                </c:pt>
                <c:pt idx="6">
                  <c:v>MetroTram</c:v>
                </c:pt>
                <c:pt idx="7">
                  <c:v>Ped</c:v>
                </c:pt>
                <c:pt idx="8">
                  <c:v>PTW</c:v>
                </c:pt>
                <c:pt idx="9">
                  <c:v>Train</c:v>
                </c:pt>
              </c:strCache>
            </c:strRef>
          </c:cat>
          <c:val>
            <c:numRef>
              <c:f>Sheet8!$C$5:$C$14</c:f>
              <c:numCache>
                <c:formatCode>General</c:formatCode>
                <c:ptCount val="10"/>
                <c:pt idx="0">
                  <c:v>13.421869778653001</c:v>
                </c:pt>
                <c:pt idx="1">
                  <c:v>16.445975444241999</c:v>
                </c:pt>
                <c:pt idx="2">
                  <c:v>48.132238418080902</c:v>
                </c:pt>
                <c:pt idx="3">
                  <c:v>47.7663239778338</c:v>
                </c:pt>
                <c:pt idx="4">
                  <c:v>17.662183946401999</c:v>
                </c:pt>
                <c:pt idx="5">
                  <c:v>4.3</c:v>
                </c:pt>
                <c:pt idx="6">
                  <c:v>8.7188633978772696</c:v>
                </c:pt>
                <c:pt idx="7">
                  <c:v>5.2623995506273902</c:v>
                </c:pt>
                <c:pt idx="8">
                  <c:v>52.515115329291703</c:v>
                </c:pt>
                <c:pt idx="9">
                  <c:v>84.526060906487899</c:v>
                </c:pt>
              </c:numCache>
            </c:numRef>
          </c:val>
          <c:extLst>
            <c:ext xmlns:c16="http://schemas.microsoft.com/office/drawing/2014/chart" uri="{C3380CC4-5D6E-409C-BE32-E72D297353CC}">
              <c16:uniqueId val="{00000001-1E0A-4E6D-8C49-A2D79909D941}"/>
            </c:ext>
          </c:extLst>
        </c:ser>
        <c:ser>
          <c:idx val="2"/>
          <c:order val="2"/>
          <c:tx>
            <c:strRef>
              <c:f>Sheet8!$D$3:$D$4</c:f>
              <c:strCache>
                <c:ptCount val="1"/>
                <c:pt idx="0">
                  <c:v>Wallonie</c:v>
                </c:pt>
              </c:strCache>
            </c:strRef>
          </c:tx>
          <c:spPr>
            <a:solidFill>
              <a:schemeClr val="bg1">
                <a:lumMod val="65000"/>
              </a:schemeClr>
            </a:solidFill>
            <a:ln>
              <a:solidFill>
                <a:schemeClr val="tx1"/>
              </a:solidFill>
            </a:ln>
            <a:effectLst/>
          </c:spPr>
          <c:invertIfNegative val="0"/>
          <c:cat>
            <c:strRef>
              <c:f>Sheet8!$A$5:$A$14</c:f>
              <c:strCache>
                <c:ptCount val="10"/>
                <c:pt idx="0">
                  <c:v>Bicycle</c:v>
                </c:pt>
                <c:pt idx="1">
                  <c:v>Bus</c:v>
                </c:pt>
                <c:pt idx="2">
                  <c:v>CarDriver</c:v>
                </c:pt>
                <c:pt idx="3">
                  <c:v>CarPassenger</c:v>
                </c:pt>
                <c:pt idx="4">
                  <c:v>EBicycle</c:v>
                </c:pt>
                <c:pt idx="5">
                  <c:v>ElecStep</c:v>
                </c:pt>
                <c:pt idx="6">
                  <c:v>MetroTram</c:v>
                </c:pt>
                <c:pt idx="7">
                  <c:v>Ped</c:v>
                </c:pt>
                <c:pt idx="8">
                  <c:v>PTW</c:v>
                </c:pt>
                <c:pt idx="9">
                  <c:v>Train</c:v>
                </c:pt>
              </c:strCache>
            </c:strRef>
          </c:cat>
          <c:val>
            <c:numRef>
              <c:f>Sheet8!$D$5:$D$14</c:f>
              <c:numCache>
                <c:formatCode>General</c:formatCode>
                <c:ptCount val="10"/>
                <c:pt idx="0">
                  <c:v>18.585065026227401</c:v>
                </c:pt>
                <c:pt idx="1">
                  <c:v>13.6925299278453</c:v>
                </c:pt>
                <c:pt idx="2">
                  <c:v>61.137691560643198</c:v>
                </c:pt>
                <c:pt idx="3">
                  <c:v>55.189652635709699</c:v>
                </c:pt>
                <c:pt idx="4">
                  <c:v>20.9702967584461</c:v>
                </c:pt>
                <c:pt idx="5">
                  <c:v>4.0999999999999996</c:v>
                </c:pt>
                <c:pt idx="6">
                  <c:v>9.1185847485354401</c:v>
                </c:pt>
                <c:pt idx="7">
                  <c:v>4.3366369011889399</c:v>
                </c:pt>
                <c:pt idx="8">
                  <c:v>16.552218872065801</c:v>
                </c:pt>
                <c:pt idx="9">
                  <c:v>86.977199622749893</c:v>
                </c:pt>
              </c:numCache>
            </c:numRef>
          </c:val>
          <c:extLst>
            <c:ext xmlns:c16="http://schemas.microsoft.com/office/drawing/2014/chart" uri="{C3380CC4-5D6E-409C-BE32-E72D297353CC}">
              <c16:uniqueId val="{00000002-1E0A-4E6D-8C49-A2D79909D941}"/>
            </c:ext>
          </c:extLst>
        </c:ser>
        <c:dLbls>
          <c:showLegendKey val="0"/>
          <c:showVal val="0"/>
          <c:showCatName val="0"/>
          <c:showSerName val="0"/>
          <c:showPercent val="0"/>
          <c:showBubbleSize val="0"/>
        </c:dLbls>
        <c:gapWidth val="219"/>
        <c:overlap val="-27"/>
        <c:axId val="1091665712"/>
        <c:axId val="1091661120"/>
      </c:barChart>
      <c:catAx>
        <c:axId val="1091665712"/>
        <c:scaling>
          <c:orientation val="minMax"/>
        </c:scaling>
        <c:delete val="1"/>
        <c:axPos val="b"/>
        <c:numFmt formatCode="General" sourceLinked="1"/>
        <c:majorTickMark val="none"/>
        <c:minorTickMark val="none"/>
        <c:tickLblPos val="nextTo"/>
        <c:crossAx val="1091661120"/>
        <c:crosses val="autoZero"/>
        <c:auto val="1"/>
        <c:lblAlgn val="ctr"/>
        <c:lblOffset val="100"/>
        <c:noMultiLvlLbl val="0"/>
      </c:catAx>
      <c:valAx>
        <c:axId val="109166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09166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legend>
    <c:plotVisOnly val="1"/>
    <c:dispBlanksAs val="gap"/>
    <c:showDLblsOverMax val="0"/>
  </c:chart>
  <c:spPr>
    <a:solidFill>
      <a:schemeClr val="bg1"/>
    </a:solidFill>
    <a:ln>
      <a:noFill/>
    </a:ln>
    <a:effectLst/>
  </c:spPr>
  <c:txPr>
    <a:bodyPr/>
    <a:lstStyle/>
    <a:p>
      <a:pPr>
        <a:defRPr/>
      </a:pPr>
      <a:endParaRPr lang="en-B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75000"/>
                    <a:lumOff val="25000"/>
                  </a:schemeClr>
                </a:solidFill>
                <a:latin typeface="Selawik Semibold" panose="020B0702040204020203" pitchFamily="34" charset="0"/>
                <a:ea typeface="+mn-ea"/>
                <a:cs typeface="+mn-cs"/>
              </a:defRPr>
            </a:pPr>
            <a:r>
              <a:rPr lang="en-US">
                <a:solidFill>
                  <a:schemeClr val="tx1">
                    <a:lumMod val="75000"/>
                    <a:lumOff val="25000"/>
                  </a:schemeClr>
                </a:solidFill>
              </a:rPr>
              <a:t>Vlaanderen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75000"/>
                  <a:lumOff val="25000"/>
                </a:schemeClr>
              </a:solidFill>
              <a:latin typeface="Selawik Semibold" panose="020B0702040204020203" pitchFamily="34" charset="0"/>
              <a:ea typeface="+mn-ea"/>
              <a:cs typeface="+mn-cs"/>
            </a:defRPr>
          </a:pPr>
          <a:endParaRPr lang="en-BE"/>
        </a:p>
      </c:txPr>
    </c:title>
    <c:autoTitleDeleted val="0"/>
    <c:plotArea>
      <c:layout>
        <c:manualLayout>
          <c:layoutTarget val="inner"/>
          <c:xMode val="edge"/>
          <c:yMode val="edge"/>
          <c:x val="0.10702537182852144"/>
          <c:y val="0.18097222222222226"/>
          <c:w val="0.89019685039370078"/>
          <c:h val="0.64218394575678028"/>
        </c:manualLayout>
      </c:layout>
      <c:barChart>
        <c:barDir val="col"/>
        <c:grouping val="clustered"/>
        <c:varyColors val="0"/>
        <c:ser>
          <c:idx val="1"/>
          <c:order val="0"/>
          <c:tx>
            <c:strRef>
              <c:f>'[Tables barometre_Bicycle.xlsx]count.per.weekday'!$A$3</c:f>
              <c:strCache>
                <c:ptCount val="1"/>
                <c:pt idx="0">
                  <c:v>Flandres</c:v>
                </c:pt>
              </c:strCache>
            </c:strRef>
          </c:tx>
          <c:spPr>
            <a:solidFill>
              <a:schemeClr val="bg1">
                <a:lumMod val="50000"/>
              </a:schemeClr>
            </a:solidFill>
            <a:ln w="15875">
              <a:solidFill>
                <a:schemeClr val="tx1">
                  <a:lumMod val="85000"/>
                  <a:lumOff val="15000"/>
                </a:schemeClr>
              </a:solidFill>
            </a:ln>
            <a:effectLst/>
          </c:spPr>
          <c:invertIfNegative val="0"/>
          <c:cat>
            <c:strRef>
              <c:f>'[Tables barometre_Bicycle.xlsx]count.per.weekday'!$E$2,'[Tables barometre_Bicycle.xlsx]count.per.weekday'!$E$4,'[Tables barometre_Bicycle.xlsx]count.per.weekday'!$E$6,'[Tables barometre_Bicycle.xlsx]count.per.weekday'!$E$8,'[Tables barometre_Bicycle.xlsx]count.per.weekday'!$E$10,'[Tables barometre_Bicycle.xlsx]count.per.weekday'!$E$12,'[Tables barometre_Bicycle.xlsx]count.per.weekday'!$E$14</c:f>
              <c:strCache>
                <c:ptCount val="7"/>
                <c:pt idx="0">
                  <c:v>Maandag</c:v>
                </c:pt>
                <c:pt idx="1">
                  <c:v>Dinsdag</c:v>
                </c:pt>
                <c:pt idx="2">
                  <c:v>Woesndag</c:v>
                </c:pt>
                <c:pt idx="3">
                  <c:v>Donderdag</c:v>
                </c:pt>
                <c:pt idx="4">
                  <c:v>Vrijdag</c:v>
                </c:pt>
                <c:pt idx="5">
                  <c:v>Zaterdag</c:v>
                </c:pt>
                <c:pt idx="6">
                  <c:v>Zondag</c:v>
                </c:pt>
              </c:strCache>
            </c:strRef>
          </c:cat>
          <c:val>
            <c:numRef>
              <c:f>'[Tables barometre_Bicycle.xlsx]count.per.weekday'!$C$3,'[Tables barometre_Bicycle.xlsx]count.per.weekday'!$C$5,'[Tables barometre_Bicycle.xlsx]count.per.weekday'!$C$7,'[Tables barometre_Bicycle.xlsx]count.per.weekday'!$C$9,'[Tables barometre_Bicycle.xlsx]count.per.weekday'!$C$11,'[Tables barometre_Bicycle.xlsx]count.per.weekday'!$C$13,'[Tables barometre_Bicycle.xlsx]count.per.weekday'!$C$15</c:f>
              <c:numCache>
                <c:formatCode>General</c:formatCode>
                <c:ptCount val="7"/>
                <c:pt idx="0">
                  <c:v>354.619774011299</c:v>
                </c:pt>
                <c:pt idx="1">
                  <c:v>385.03351168684901</c:v>
                </c:pt>
                <c:pt idx="2">
                  <c:v>388.003917179631</c:v>
                </c:pt>
                <c:pt idx="3">
                  <c:v>369.541584990199</c:v>
                </c:pt>
                <c:pt idx="4">
                  <c:v>335.31054852320699</c:v>
                </c:pt>
                <c:pt idx="5">
                  <c:v>328.43910709239901</c:v>
                </c:pt>
                <c:pt idx="6">
                  <c:v>496.77183098591502</c:v>
                </c:pt>
              </c:numCache>
            </c:numRef>
          </c:val>
          <c:extLst>
            <c:ext xmlns:c16="http://schemas.microsoft.com/office/drawing/2014/chart" uri="{C3380CC4-5D6E-409C-BE32-E72D297353CC}">
              <c16:uniqueId val="{00000000-0A06-4894-9F62-4DB6AC8132A7}"/>
            </c:ext>
          </c:extLst>
        </c:ser>
        <c:dLbls>
          <c:showLegendKey val="0"/>
          <c:showVal val="0"/>
          <c:showCatName val="0"/>
          <c:showSerName val="0"/>
          <c:showPercent val="0"/>
          <c:showBubbleSize val="0"/>
        </c:dLbls>
        <c:gapWidth val="219"/>
        <c:overlap val="-27"/>
        <c:axId val="659701024"/>
        <c:axId val="659702008"/>
      </c:barChart>
      <c:catAx>
        <c:axId val="65970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crossAx val="659702008"/>
        <c:crosses val="autoZero"/>
        <c:auto val="1"/>
        <c:lblAlgn val="ctr"/>
        <c:lblOffset val="100"/>
        <c:noMultiLvlLbl val="0"/>
      </c:catAx>
      <c:valAx>
        <c:axId val="65970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crossAx val="659701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a:latin typeface="Selawik Semibold" panose="020B0702040204020203" pitchFamily="34" charset="0"/>
        </a:defRPr>
      </a:pPr>
      <a:endParaRPr lang="en-B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75000"/>
                    <a:lumOff val="25000"/>
                  </a:schemeClr>
                </a:solidFill>
                <a:latin typeface="Selawik Semibold" panose="020B0702040204020203" pitchFamily="34" charset="0"/>
                <a:ea typeface="+mn-ea"/>
                <a:cs typeface="+mn-cs"/>
              </a:defRPr>
            </a:pPr>
            <a:r>
              <a:rPr lang="en-US" dirty="0">
                <a:solidFill>
                  <a:schemeClr val="tx1">
                    <a:lumMod val="75000"/>
                    <a:lumOff val="25000"/>
                  </a:schemeClr>
                </a:solidFill>
              </a:rPr>
              <a:t>Brussel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75000"/>
                  <a:lumOff val="25000"/>
                </a:schemeClr>
              </a:solidFill>
              <a:latin typeface="Selawik Semibold" panose="020B0702040204020203" pitchFamily="34" charset="0"/>
              <a:ea typeface="+mn-ea"/>
              <a:cs typeface="+mn-cs"/>
            </a:defRPr>
          </a:pPr>
          <a:endParaRPr lang="en-BE"/>
        </a:p>
      </c:txPr>
    </c:title>
    <c:autoTitleDeleted val="0"/>
    <c:plotArea>
      <c:layout>
        <c:manualLayout>
          <c:layoutTarget val="inner"/>
          <c:xMode val="edge"/>
          <c:yMode val="edge"/>
          <c:x val="9.1213035870516185E-2"/>
          <c:y val="0.17879629629629629"/>
          <c:w val="0.87823140857392823"/>
          <c:h val="0.65479986876640417"/>
        </c:manualLayout>
      </c:layout>
      <c:barChart>
        <c:barDir val="col"/>
        <c:grouping val="clustered"/>
        <c:varyColors val="0"/>
        <c:ser>
          <c:idx val="0"/>
          <c:order val="0"/>
          <c:tx>
            <c:strRef>
              <c:f>'[Tables barometre_Bicycle.xlsx]count.per.weekday'!$A$2</c:f>
              <c:strCache>
                <c:ptCount val="1"/>
                <c:pt idx="0">
                  <c:v>Bruxelles</c:v>
                </c:pt>
              </c:strCache>
            </c:strRef>
          </c:tx>
          <c:spPr>
            <a:solidFill>
              <a:srgbClr val="51DEB8"/>
            </a:solidFill>
            <a:ln w="15875">
              <a:solidFill>
                <a:schemeClr val="tx1">
                  <a:lumMod val="85000"/>
                  <a:lumOff val="15000"/>
                </a:schemeClr>
              </a:solidFill>
            </a:ln>
            <a:effectLst/>
          </c:spPr>
          <c:invertIfNegative val="0"/>
          <c:cat>
            <c:strRef>
              <c:f>'[Tables barometre_Bicycle.xlsx]count.per.weekday'!$E$2,'[Tables barometre_Bicycle.xlsx]count.per.weekday'!$E$4,'[Tables barometre_Bicycle.xlsx]count.per.weekday'!$E$6,'[Tables barometre_Bicycle.xlsx]count.per.weekday'!$E$8,'[Tables barometre_Bicycle.xlsx]count.per.weekday'!$E$10,'[Tables barometre_Bicycle.xlsx]count.per.weekday'!$E$12,'[Tables barometre_Bicycle.xlsx]count.per.weekday'!$E$14</c:f>
              <c:strCache>
                <c:ptCount val="7"/>
                <c:pt idx="0">
                  <c:v>Maandag</c:v>
                </c:pt>
                <c:pt idx="1">
                  <c:v>Dinsdag</c:v>
                </c:pt>
                <c:pt idx="2">
                  <c:v>Woesndag</c:v>
                </c:pt>
                <c:pt idx="3">
                  <c:v>Donderdag</c:v>
                </c:pt>
                <c:pt idx="4">
                  <c:v>Vrijdag</c:v>
                </c:pt>
                <c:pt idx="5">
                  <c:v>Zaterdag</c:v>
                </c:pt>
                <c:pt idx="6">
                  <c:v>Zondag</c:v>
                </c:pt>
              </c:strCache>
            </c:strRef>
          </c:cat>
          <c:val>
            <c:numRef>
              <c:f>'[Tables barometre_Bicycle.xlsx]count.per.weekday'!$C$2,'[Tables barometre_Bicycle.xlsx]count.per.weekday'!$C$4,'[Tables barometre_Bicycle.xlsx]count.per.weekday'!$C$6,'[Tables barometre_Bicycle.xlsx]count.per.weekday'!$C$8,'[Tables barometre_Bicycle.xlsx]count.per.weekday'!$C$10,'[Tables barometre_Bicycle.xlsx]count.per.weekday'!$C$12,'[Tables barometre_Bicycle.xlsx]count.per.weekday'!$C$14</c:f>
              <c:numCache>
                <c:formatCode>General</c:formatCode>
                <c:ptCount val="7"/>
                <c:pt idx="0">
                  <c:v>795.39252336448601</c:v>
                </c:pt>
                <c:pt idx="1">
                  <c:v>866.036697247706</c:v>
                </c:pt>
                <c:pt idx="2">
                  <c:v>832.65898617511505</c:v>
                </c:pt>
                <c:pt idx="3">
                  <c:v>811.111607142857</c:v>
                </c:pt>
                <c:pt idx="4">
                  <c:v>770.24285714285702</c:v>
                </c:pt>
                <c:pt idx="5">
                  <c:v>387.74619289340097</c:v>
                </c:pt>
                <c:pt idx="6">
                  <c:v>389.60209424083803</c:v>
                </c:pt>
              </c:numCache>
            </c:numRef>
          </c:val>
          <c:extLst>
            <c:ext xmlns:c16="http://schemas.microsoft.com/office/drawing/2014/chart" uri="{C3380CC4-5D6E-409C-BE32-E72D297353CC}">
              <c16:uniqueId val="{00000000-11EE-4C44-90E0-AA550F8953F8}"/>
            </c:ext>
          </c:extLst>
        </c:ser>
        <c:dLbls>
          <c:showLegendKey val="0"/>
          <c:showVal val="0"/>
          <c:showCatName val="0"/>
          <c:showSerName val="0"/>
          <c:showPercent val="0"/>
          <c:showBubbleSize val="0"/>
        </c:dLbls>
        <c:gapWidth val="219"/>
        <c:overlap val="-27"/>
        <c:axId val="659701024"/>
        <c:axId val="659702008"/>
      </c:barChart>
      <c:catAx>
        <c:axId val="65970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crossAx val="659702008"/>
        <c:crosses val="autoZero"/>
        <c:auto val="1"/>
        <c:lblAlgn val="ctr"/>
        <c:lblOffset val="100"/>
        <c:noMultiLvlLbl val="0"/>
      </c:catAx>
      <c:valAx>
        <c:axId val="65970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elawik Light" panose="020B0502040204020203" pitchFamily="34" charset="0"/>
                <a:ea typeface="+mn-ea"/>
                <a:cs typeface="+mn-cs"/>
              </a:defRPr>
            </a:pPr>
            <a:endParaRPr lang="en-BE"/>
          </a:p>
        </c:txPr>
        <c:crossAx val="659701024"/>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a:latin typeface="Selawik Semibold" panose="020B0702040204020203" pitchFamily="34" charset="0"/>
        </a:defRPr>
      </a:pPr>
      <a:endParaRPr lang="en-B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9784808774509E-2"/>
          <c:y val="0.13557937112934645"/>
          <c:w val="0.87096608213664062"/>
          <c:h val="0.73022930239306916"/>
        </c:manualLayout>
      </c:layout>
      <c:scatterChart>
        <c:scatterStyle val="lineMarker"/>
        <c:varyColors val="0"/>
        <c:ser>
          <c:idx val="0"/>
          <c:order val="0"/>
          <c:tx>
            <c:v>Bruxelles</c:v>
          </c:tx>
          <c:spPr>
            <a:ln w="19050" cap="rnd">
              <a:solidFill>
                <a:srgbClr val="6FE3C2"/>
              </a:solidFill>
              <a:round/>
            </a:ln>
            <a:effectLst/>
          </c:spPr>
          <c:marker>
            <c:symbol val="circle"/>
            <c:size val="5"/>
            <c:spPr>
              <a:solidFill>
                <a:schemeClr val="bg1"/>
              </a:solidFill>
              <a:ln w="15875">
                <a:solidFill>
                  <a:schemeClr val="tx1">
                    <a:lumMod val="85000"/>
                    <a:lumOff val="15000"/>
                  </a:schemeClr>
                </a:solidFill>
              </a:ln>
              <a:effectLst/>
            </c:spPr>
          </c:marker>
          <c:xVal>
            <c:numRef>
              <c:f>Sheet6!$B$2:$B$7</c:f>
              <c:numCache>
                <c:formatCode>General</c:formatCode>
                <c:ptCount val="6"/>
                <c:pt idx="0">
                  <c:v>1</c:v>
                </c:pt>
                <c:pt idx="1">
                  <c:v>2</c:v>
                </c:pt>
                <c:pt idx="2">
                  <c:v>3</c:v>
                </c:pt>
                <c:pt idx="3">
                  <c:v>4</c:v>
                </c:pt>
                <c:pt idx="4">
                  <c:v>5</c:v>
                </c:pt>
                <c:pt idx="5">
                  <c:v>12</c:v>
                </c:pt>
              </c:numCache>
            </c:numRef>
          </c:xVal>
          <c:yVal>
            <c:numRef>
              <c:f>Sheet6!$C$2:$C$7</c:f>
              <c:numCache>
                <c:formatCode>General</c:formatCode>
                <c:ptCount val="6"/>
                <c:pt idx="0">
                  <c:v>609.14572864321599</c:v>
                </c:pt>
                <c:pt idx="1">
                  <c:v>929.81313131313095</c:v>
                </c:pt>
                <c:pt idx="2">
                  <c:v>717.84306569343096</c:v>
                </c:pt>
                <c:pt idx="3">
                  <c:v>621.81230769230797</c:v>
                </c:pt>
                <c:pt idx="4">
                  <c:v>807.53993610223597</c:v>
                </c:pt>
                <c:pt idx="5">
                  <c:v>475.777777777778</c:v>
                </c:pt>
              </c:numCache>
            </c:numRef>
          </c:yVal>
          <c:smooth val="0"/>
          <c:extLst>
            <c:ext xmlns:c16="http://schemas.microsoft.com/office/drawing/2014/chart" uri="{C3380CC4-5D6E-409C-BE32-E72D297353CC}">
              <c16:uniqueId val="{00000000-3507-4F33-9600-4236269769BF}"/>
            </c:ext>
          </c:extLst>
        </c:ser>
        <c:ser>
          <c:idx val="1"/>
          <c:order val="1"/>
          <c:tx>
            <c:v>Flandre</c:v>
          </c:tx>
          <c:spPr>
            <a:ln w="19050" cap="rnd">
              <a:solidFill>
                <a:schemeClr val="tx1">
                  <a:lumMod val="85000"/>
                  <a:lumOff val="15000"/>
                </a:schemeClr>
              </a:solidFill>
              <a:round/>
            </a:ln>
            <a:effectLst/>
          </c:spPr>
          <c:marker>
            <c:symbol val="circle"/>
            <c:size val="5"/>
            <c:spPr>
              <a:solidFill>
                <a:srgbClr val="6FE3C2"/>
              </a:solidFill>
              <a:ln w="15875">
                <a:solidFill>
                  <a:schemeClr val="tx1">
                    <a:lumMod val="85000"/>
                    <a:lumOff val="15000"/>
                  </a:schemeClr>
                </a:solidFill>
              </a:ln>
              <a:effectLst/>
            </c:spPr>
          </c:marker>
          <c:xVal>
            <c:numRef>
              <c:f>Sheet6!$B$8:$B$19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Sheet6!$C$8:$C$19</c:f>
              <c:numCache>
                <c:formatCode>General</c:formatCode>
                <c:ptCount val="12"/>
                <c:pt idx="0">
                  <c:v>174.22402757262401</c:v>
                </c:pt>
                <c:pt idx="1">
                  <c:v>246.09890656063601</c:v>
                </c:pt>
                <c:pt idx="2">
                  <c:v>323.445389435989</c:v>
                </c:pt>
                <c:pt idx="3">
                  <c:v>430.05583756345197</c:v>
                </c:pt>
                <c:pt idx="4">
                  <c:v>528.48446255731005</c:v>
                </c:pt>
                <c:pt idx="5">
                  <c:v>538.24615384615402</c:v>
                </c:pt>
                <c:pt idx="6">
                  <c:v>579.50415800415794</c:v>
                </c:pt>
                <c:pt idx="7">
                  <c:v>525.03684210526296</c:v>
                </c:pt>
                <c:pt idx="8">
                  <c:v>491.22533206831099</c:v>
                </c:pt>
                <c:pt idx="9">
                  <c:v>360.845342706503</c:v>
                </c:pt>
                <c:pt idx="10">
                  <c:v>236.833801498127</c:v>
                </c:pt>
                <c:pt idx="11">
                  <c:v>173.499053030303</c:v>
                </c:pt>
              </c:numCache>
            </c:numRef>
          </c:yVal>
          <c:smooth val="0"/>
          <c:extLst>
            <c:ext xmlns:c16="http://schemas.microsoft.com/office/drawing/2014/chart" uri="{C3380CC4-5D6E-409C-BE32-E72D297353CC}">
              <c16:uniqueId val="{00000001-3507-4F33-9600-4236269769BF}"/>
            </c:ext>
          </c:extLst>
        </c:ser>
        <c:dLbls>
          <c:showLegendKey val="0"/>
          <c:showVal val="0"/>
          <c:showCatName val="0"/>
          <c:showSerName val="0"/>
          <c:showPercent val="0"/>
          <c:showBubbleSize val="0"/>
        </c:dLbls>
        <c:axId val="1215192248"/>
        <c:axId val="1215192576"/>
      </c:scatterChart>
      <c:valAx>
        <c:axId val="1215192248"/>
        <c:scaling>
          <c:orientation val="minMax"/>
          <c:max val="12"/>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75000"/>
                    <a:lumOff val="25000"/>
                  </a:schemeClr>
                </a:solidFill>
                <a:latin typeface="Selawik" panose="020B0502040204020203" pitchFamily="34" charset="0"/>
                <a:ea typeface="+mn-ea"/>
                <a:cs typeface="+mn-cs"/>
              </a:defRPr>
            </a:pPr>
            <a:endParaRPr lang="en-BE"/>
          </a:p>
        </c:txPr>
        <c:crossAx val="1215192576"/>
        <c:crosses val="autoZero"/>
        <c:crossBetween val="midCat"/>
      </c:valAx>
      <c:valAx>
        <c:axId val="121519257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bg2">
                    <a:lumMod val="25000"/>
                  </a:schemeClr>
                </a:solidFill>
                <a:latin typeface="Selawik Light" panose="020B0502040204020203" pitchFamily="34" charset="0"/>
                <a:ea typeface="+mn-ea"/>
                <a:cs typeface="+mn-cs"/>
              </a:defRPr>
            </a:pPr>
            <a:endParaRPr lang="en-BE"/>
          </a:p>
        </c:txPr>
        <c:crossAx val="1215192248"/>
        <c:crosses val="autoZero"/>
        <c:crossBetween val="midCat"/>
      </c:valAx>
      <c:spPr>
        <a:noFill/>
        <a:ln>
          <a:noFill/>
        </a:ln>
        <a:effectLst/>
      </c:spPr>
    </c:plotArea>
    <c:legend>
      <c:legendPos val="t"/>
      <c:layout>
        <c:manualLayout>
          <c:xMode val="edge"/>
          <c:yMode val="edge"/>
          <c:x val="0.34466357791426649"/>
          <c:y val="4.2391285393280818E-2"/>
          <c:w val="0.31522319301214391"/>
          <c:h val="7.697600996388272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85000"/>
                  <a:lumOff val="15000"/>
                </a:schemeClr>
              </a:solidFill>
              <a:latin typeface="Selawik Light" panose="020B0502040204020203" pitchFamily="34" charset="0"/>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a:pPr>
      <a:endParaRPr lang="en-B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999766914181604E-2"/>
          <c:y val="0.10854081738044691"/>
          <c:w val="0.8958781972096409"/>
          <c:h val="0.76921967209275977"/>
        </c:manualLayout>
      </c:layout>
      <c:scatterChart>
        <c:scatterStyle val="smoothMarker"/>
        <c:varyColors val="0"/>
        <c:ser>
          <c:idx val="0"/>
          <c:order val="0"/>
          <c:spPr>
            <a:ln w="19050" cap="rnd">
              <a:solidFill>
                <a:srgbClr val="51DEB8"/>
              </a:solidFill>
              <a:round/>
            </a:ln>
            <a:effectLst/>
          </c:spPr>
          <c:marker>
            <c:symbol val="circle"/>
            <c:size val="5"/>
            <c:spPr>
              <a:solidFill>
                <a:schemeClr val="bg1"/>
              </a:solidFill>
              <a:ln w="15875">
                <a:solidFill>
                  <a:srgbClr val="3D4149"/>
                </a:solidFill>
              </a:ln>
              <a:effectLst/>
            </c:spPr>
          </c:marker>
          <c:xVal>
            <c:numRef>
              <c:f>Sheet7!$A$2:$A$26</c:f>
              <c:numCache>
                <c:formatCode>General</c:formatCode>
                <c:ptCount val="2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numCache>
            </c:numRef>
          </c:xVal>
          <c:yVal>
            <c:numRef>
              <c:f>Sheet7!$B$2:$B$26</c:f>
              <c:numCache>
                <c:formatCode>General</c:formatCode>
                <c:ptCount val="25"/>
                <c:pt idx="0">
                  <c:v>20.1071428571429</c:v>
                </c:pt>
                <c:pt idx="1">
                  <c:v>20.470588235294102</c:v>
                </c:pt>
                <c:pt idx="2">
                  <c:v>20.702127659574501</c:v>
                </c:pt>
                <c:pt idx="3">
                  <c:v>20.456521739130402</c:v>
                </c:pt>
                <c:pt idx="4">
                  <c:v>23.384328358209</c:v>
                </c:pt>
                <c:pt idx="5">
                  <c:v>25</c:v>
                </c:pt>
                <c:pt idx="6">
                  <c:v>24.1580310880829</c:v>
                </c:pt>
                <c:pt idx="7">
                  <c:v>22.203389830508499</c:v>
                </c:pt>
                <c:pt idx="8">
                  <c:v>21.271428571428601</c:v>
                </c:pt>
                <c:pt idx="9">
                  <c:v>21.114832535885199</c:v>
                </c:pt>
                <c:pt idx="10">
                  <c:v>20.4403892944039</c:v>
                </c:pt>
                <c:pt idx="11">
                  <c:v>19.867469879518101</c:v>
                </c:pt>
                <c:pt idx="12">
                  <c:v>19.6481927710843</c:v>
                </c:pt>
                <c:pt idx="13">
                  <c:v>19.656934306569301</c:v>
                </c:pt>
                <c:pt idx="14">
                  <c:v>19.791262135922299</c:v>
                </c:pt>
                <c:pt idx="15">
                  <c:v>19.668280871670699</c:v>
                </c:pt>
                <c:pt idx="16">
                  <c:v>19.4534606205251</c:v>
                </c:pt>
                <c:pt idx="17">
                  <c:v>19.361445783132499</c:v>
                </c:pt>
                <c:pt idx="18">
                  <c:v>19.906403940886701</c:v>
                </c:pt>
                <c:pt idx="19">
                  <c:v>20.313725490196099</c:v>
                </c:pt>
                <c:pt idx="20">
                  <c:v>20.121951219512201</c:v>
                </c:pt>
                <c:pt idx="21">
                  <c:v>19.925558312655099</c:v>
                </c:pt>
                <c:pt idx="22">
                  <c:v>19.745042492917801</c:v>
                </c:pt>
                <c:pt idx="23">
                  <c:v>19.5669014084507</c:v>
                </c:pt>
                <c:pt idx="24">
                  <c:v>20.716666666666701</c:v>
                </c:pt>
              </c:numCache>
            </c:numRef>
          </c:yVal>
          <c:smooth val="1"/>
          <c:extLst>
            <c:ext xmlns:c16="http://schemas.microsoft.com/office/drawing/2014/chart" uri="{C3380CC4-5D6E-409C-BE32-E72D297353CC}">
              <c16:uniqueId val="{00000000-325B-44C7-B655-B066BBF9DFC5}"/>
            </c:ext>
          </c:extLst>
        </c:ser>
        <c:dLbls>
          <c:showLegendKey val="0"/>
          <c:showVal val="0"/>
          <c:showCatName val="0"/>
          <c:showSerName val="0"/>
          <c:showPercent val="0"/>
          <c:showBubbleSize val="0"/>
        </c:dLbls>
        <c:axId val="448283848"/>
        <c:axId val="448279584"/>
      </c:scatterChart>
      <c:valAx>
        <c:axId val="448283848"/>
        <c:scaling>
          <c:orientation val="minMax"/>
          <c:max val="24"/>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448279584"/>
        <c:crosses val="autoZero"/>
        <c:crossBetween val="midCat"/>
      </c:valAx>
      <c:valAx>
        <c:axId val="44827958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44828384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a:pPr>
      <a:endParaRPr lang="en-B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88768642705157"/>
          <c:y val="9.9688897377998839E-2"/>
          <c:w val="0.75832121778145789"/>
          <c:h val="0.71590103325841403"/>
        </c:manualLayout>
      </c:layout>
      <c:scatterChart>
        <c:scatterStyle val="smoothMarker"/>
        <c:varyColors val="0"/>
        <c:ser>
          <c:idx val="0"/>
          <c:order val="0"/>
          <c:spPr>
            <a:ln w="19050" cap="rnd">
              <a:solidFill>
                <a:srgbClr val="51DEB8"/>
              </a:solidFill>
              <a:round/>
            </a:ln>
            <a:effectLst/>
          </c:spPr>
          <c:marker>
            <c:symbol val="circle"/>
            <c:size val="5"/>
            <c:spPr>
              <a:solidFill>
                <a:schemeClr val="bg1"/>
              </a:solidFill>
              <a:ln w="15875">
                <a:solidFill>
                  <a:srgbClr val="3D4149"/>
                </a:solidFill>
              </a:ln>
              <a:effectLst/>
            </c:spPr>
          </c:marker>
          <c:xVal>
            <c:numRef>
              <c:f>PerHouroftheDayPerStaion!$A$2:$A$26</c:f>
              <c:numCache>
                <c:formatCode>General</c:formatCode>
                <c:ptCount val="2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numCache>
            </c:numRef>
          </c:xVal>
          <c:yVal>
            <c:numRef>
              <c:f>PerHouroftheDayPerStaion!$B$2:$B$26</c:f>
              <c:numCache>
                <c:formatCode>General</c:formatCode>
                <c:ptCount val="25"/>
                <c:pt idx="0">
                  <c:v>1.77857142857143</c:v>
                </c:pt>
                <c:pt idx="1">
                  <c:v>1.48739495798319</c:v>
                </c:pt>
                <c:pt idx="2">
                  <c:v>1.30851063829787</c:v>
                </c:pt>
                <c:pt idx="3">
                  <c:v>1.5797101449275399</c:v>
                </c:pt>
                <c:pt idx="4">
                  <c:v>2.48507462686567</c:v>
                </c:pt>
                <c:pt idx="5">
                  <c:v>6.9831460674157304</c:v>
                </c:pt>
                <c:pt idx="6">
                  <c:v>25.888601036269399</c:v>
                </c:pt>
                <c:pt idx="7">
                  <c:v>50.486682808716701</c:v>
                </c:pt>
                <c:pt idx="8">
                  <c:v>37.254761904761899</c:v>
                </c:pt>
                <c:pt idx="9">
                  <c:v>12.6387559808612</c:v>
                </c:pt>
                <c:pt idx="10">
                  <c:v>12.3065693430657</c:v>
                </c:pt>
                <c:pt idx="11">
                  <c:v>15.291566265060199</c:v>
                </c:pt>
                <c:pt idx="12">
                  <c:v>14.819277108433701</c:v>
                </c:pt>
                <c:pt idx="13">
                  <c:v>13.7469586374696</c:v>
                </c:pt>
                <c:pt idx="14">
                  <c:v>13.8276699029126</c:v>
                </c:pt>
                <c:pt idx="15">
                  <c:v>19.263922518159799</c:v>
                </c:pt>
                <c:pt idx="16">
                  <c:v>23.360381861575199</c:v>
                </c:pt>
                <c:pt idx="17">
                  <c:v>22.778313253012001</c:v>
                </c:pt>
                <c:pt idx="18">
                  <c:v>14.458128078817699</c:v>
                </c:pt>
                <c:pt idx="19">
                  <c:v>8.8823529411764692</c:v>
                </c:pt>
                <c:pt idx="20">
                  <c:v>5.9292682926829299</c:v>
                </c:pt>
                <c:pt idx="21">
                  <c:v>4.3970223325062001</c:v>
                </c:pt>
                <c:pt idx="22">
                  <c:v>3.1558073654390899</c:v>
                </c:pt>
                <c:pt idx="23">
                  <c:v>2.1302816901408499</c:v>
                </c:pt>
                <c:pt idx="24">
                  <c:v>1.7333333333333301</c:v>
                </c:pt>
              </c:numCache>
            </c:numRef>
          </c:yVal>
          <c:smooth val="1"/>
          <c:extLst>
            <c:ext xmlns:c16="http://schemas.microsoft.com/office/drawing/2014/chart" uri="{C3380CC4-5D6E-409C-BE32-E72D297353CC}">
              <c16:uniqueId val="{00000000-888A-4DC4-AD7D-04ADE4E371C8}"/>
            </c:ext>
          </c:extLst>
        </c:ser>
        <c:dLbls>
          <c:showLegendKey val="0"/>
          <c:showVal val="0"/>
          <c:showCatName val="0"/>
          <c:showSerName val="0"/>
          <c:showPercent val="0"/>
          <c:showBubbleSize val="0"/>
        </c:dLbls>
        <c:axId val="611783936"/>
        <c:axId val="619301440"/>
      </c:scatterChart>
      <c:valAx>
        <c:axId val="611783936"/>
        <c:scaling>
          <c:orientation val="minMax"/>
          <c:max val="24"/>
          <c:min val="0"/>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619301440"/>
        <c:crosses val="autoZero"/>
        <c:crossBetween val="midCat"/>
      </c:valAx>
      <c:valAx>
        <c:axId val="61930144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Selawik Light" panose="020B0502040204020203" pitchFamily="34" charset="0"/>
                <a:ea typeface="+mn-ea"/>
                <a:cs typeface="+mn-cs"/>
              </a:defRPr>
            </a:pPr>
            <a:endParaRPr lang="en-BE"/>
          </a:p>
        </c:txPr>
        <c:crossAx val="611783936"/>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sz="1100">
          <a:solidFill>
            <a:schemeClr val="tx1">
              <a:lumMod val="75000"/>
              <a:lumOff val="25000"/>
            </a:schemeClr>
          </a:solidFill>
          <a:latin typeface="Selawik Light" panose="020B0502040204020203" pitchFamily="34" charset="0"/>
        </a:defRPr>
      </a:pPr>
      <a:endParaRPr lang="en-B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rgbClr val="6FE3C2"/>
              </a:solidFill>
              <a:round/>
            </a:ln>
            <a:effectLst/>
          </c:spPr>
          <c:marker>
            <c:symbol val="circle"/>
            <c:size val="5"/>
            <c:spPr>
              <a:solidFill>
                <a:schemeClr val="bg1"/>
              </a:solidFill>
              <a:ln w="15875">
                <a:solidFill>
                  <a:schemeClr val="tx1">
                    <a:lumMod val="75000"/>
                    <a:lumOff val="25000"/>
                  </a:schemeClr>
                </a:solidFill>
              </a:ln>
              <a:effectLst/>
            </c:spPr>
          </c:marker>
          <c:dPt>
            <c:idx val="9"/>
            <c:marker>
              <c:symbol val="circle"/>
              <c:size val="5"/>
              <c:spPr>
                <a:solidFill>
                  <a:schemeClr val="bg1"/>
                </a:solidFill>
                <a:ln w="15875">
                  <a:solidFill>
                    <a:schemeClr val="tx1">
                      <a:lumMod val="75000"/>
                      <a:lumOff val="25000"/>
                    </a:schemeClr>
                  </a:solidFill>
                </a:ln>
                <a:effectLst/>
              </c:spPr>
            </c:marker>
            <c:bubble3D val="0"/>
            <c:extLst>
              <c:ext xmlns:c16="http://schemas.microsoft.com/office/drawing/2014/chart" uri="{C3380CC4-5D6E-409C-BE32-E72D297353CC}">
                <c16:uniqueId val="{00000001-FAC7-42F3-996D-5F09047A4B7F}"/>
              </c:ext>
            </c:extLst>
          </c:dPt>
          <c:xVal>
            <c:numRef>
              <c:f>PerHouroftheDayPerStaion!$A$2:$A$26</c:f>
              <c:numCache>
                <c:formatCode>General</c:formatCode>
                <c:ptCount val="2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numCache>
            </c:numRef>
          </c:xVal>
          <c:yVal>
            <c:numRef>
              <c:f>PerHouroftheDayPerStaion!$B$2:$B$26</c:f>
              <c:numCache>
                <c:formatCode>General</c:formatCode>
                <c:ptCount val="25"/>
                <c:pt idx="0">
                  <c:v>1.77857142857143</c:v>
                </c:pt>
                <c:pt idx="1">
                  <c:v>1.48739495798319</c:v>
                </c:pt>
                <c:pt idx="2">
                  <c:v>1.30851063829787</c:v>
                </c:pt>
                <c:pt idx="3">
                  <c:v>1.5797101449275399</c:v>
                </c:pt>
                <c:pt idx="4">
                  <c:v>2.48507462686567</c:v>
                </c:pt>
                <c:pt idx="5">
                  <c:v>6.9831460674157304</c:v>
                </c:pt>
                <c:pt idx="6">
                  <c:v>25.888601036269399</c:v>
                </c:pt>
                <c:pt idx="7">
                  <c:v>50.486682808716701</c:v>
                </c:pt>
                <c:pt idx="8">
                  <c:v>37.254761904761899</c:v>
                </c:pt>
                <c:pt idx="9">
                  <c:v>12.6387559808612</c:v>
                </c:pt>
                <c:pt idx="10">
                  <c:v>12.3065693430657</c:v>
                </c:pt>
                <c:pt idx="11">
                  <c:v>15.291566265060199</c:v>
                </c:pt>
                <c:pt idx="12">
                  <c:v>14.819277108433701</c:v>
                </c:pt>
                <c:pt idx="13">
                  <c:v>13.7469586374696</c:v>
                </c:pt>
                <c:pt idx="14">
                  <c:v>13.8276699029126</c:v>
                </c:pt>
                <c:pt idx="15">
                  <c:v>19.263922518159799</c:v>
                </c:pt>
                <c:pt idx="16">
                  <c:v>23.360381861575199</c:v>
                </c:pt>
                <c:pt idx="17">
                  <c:v>22.778313253012001</c:v>
                </c:pt>
                <c:pt idx="18">
                  <c:v>14.458128078817699</c:v>
                </c:pt>
                <c:pt idx="19">
                  <c:v>8.8823529411764692</c:v>
                </c:pt>
                <c:pt idx="20">
                  <c:v>5.9292682926829299</c:v>
                </c:pt>
                <c:pt idx="21">
                  <c:v>4.3970223325062001</c:v>
                </c:pt>
                <c:pt idx="22">
                  <c:v>3.1558073654390899</c:v>
                </c:pt>
                <c:pt idx="23">
                  <c:v>2.1302816901408499</c:v>
                </c:pt>
                <c:pt idx="24">
                  <c:v>1.7333333333333301</c:v>
                </c:pt>
              </c:numCache>
            </c:numRef>
          </c:yVal>
          <c:smooth val="1"/>
          <c:extLst>
            <c:ext xmlns:c16="http://schemas.microsoft.com/office/drawing/2014/chart" uri="{C3380CC4-5D6E-409C-BE32-E72D297353CC}">
              <c16:uniqueId val="{00000000-FAC7-42F3-996D-5F09047A4B7F}"/>
            </c:ext>
          </c:extLst>
        </c:ser>
        <c:dLbls>
          <c:showLegendKey val="0"/>
          <c:showVal val="0"/>
          <c:showCatName val="0"/>
          <c:showSerName val="0"/>
          <c:showPercent val="0"/>
          <c:showBubbleSize val="0"/>
        </c:dLbls>
        <c:axId val="611783936"/>
        <c:axId val="619301440"/>
      </c:scatterChart>
      <c:valAx>
        <c:axId val="611783936"/>
        <c:scaling>
          <c:orientation val="minMax"/>
          <c:max val="24"/>
          <c:min val="0"/>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rgbClr val="606672"/>
                </a:solidFill>
                <a:latin typeface="Selawik Light" panose="020B0502040204020203" pitchFamily="34" charset="0"/>
                <a:ea typeface="+mn-ea"/>
                <a:cs typeface="+mn-cs"/>
              </a:defRPr>
            </a:pPr>
            <a:endParaRPr lang="en-BE"/>
          </a:p>
        </c:txPr>
        <c:crossAx val="619301440"/>
        <c:crosses val="autoZero"/>
        <c:crossBetween val="midCat"/>
      </c:valAx>
      <c:valAx>
        <c:axId val="61930144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rgbClr val="606672"/>
                </a:solidFill>
                <a:latin typeface="Selawik Light" panose="020B0502040204020203" pitchFamily="34" charset="0"/>
                <a:ea typeface="+mn-ea"/>
                <a:cs typeface="+mn-cs"/>
              </a:defRPr>
            </a:pPr>
            <a:endParaRPr lang="en-BE"/>
          </a:p>
        </c:txPr>
        <c:crossAx val="611783936"/>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sz="1100">
          <a:solidFill>
            <a:srgbClr val="606672"/>
          </a:solidFill>
          <a:latin typeface="Selawik Light" panose="020B0502040204020203" pitchFamily="34" charset="0"/>
        </a:defRPr>
      </a:pPr>
      <a:endParaRPr lang="en-B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51DEB8"/>
            </a:solidFill>
            <a:ln>
              <a:solidFill>
                <a:srgbClr val="3D4149"/>
              </a:solidFill>
            </a:ln>
            <a:effectLst/>
          </c:spPr>
          <c:invertIfNegative val="0"/>
          <c:cat>
            <c:strRef>
              <c:f>'count.perlocation.per.day'!$B$2:$B$12</c:f>
              <c:strCache>
                <c:ptCount val="11"/>
                <c:pt idx="0">
                  <c:v>1080_MollenbeekSaintJean</c:v>
                </c:pt>
                <c:pt idx="1">
                  <c:v>1000_Bruxelles_Loi130</c:v>
                </c:pt>
                <c:pt idx="2">
                  <c:v>1020_Bruxelles</c:v>
                </c:pt>
                <c:pt idx="3">
                  <c:v>1050_Ixelles_GJacques</c:v>
                </c:pt>
                <c:pt idx="4">
                  <c:v>1000_Bruxelles_Loi145</c:v>
                </c:pt>
                <c:pt idx="5">
                  <c:v>Herent</c:v>
                </c:pt>
                <c:pt idx="6">
                  <c:v>1040_Etterbeek</c:v>
                </c:pt>
                <c:pt idx="7">
                  <c:v>Werchter</c:v>
                </c:pt>
                <c:pt idx="8">
                  <c:v>Wilsele</c:v>
                </c:pt>
                <c:pt idx="9">
                  <c:v>Sint-Pieters-Leeuw</c:v>
                </c:pt>
                <c:pt idx="10">
                  <c:v>Nossegem</c:v>
                </c:pt>
              </c:strCache>
            </c:strRef>
          </c:cat>
          <c:val>
            <c:numRef>
              <c:f>'count.perlocation.per.day'!$C$2:$C$12</c:f>
              <c:numCache>
                <c:formatCode>General</c:formatCode>
                <c:ptCount val="11"/>
                <c:pt idx="0">
                  <c:v>1340.4764705882401</c:v>
                </c:pt>
                <c:pt idx="1">
                  <c:v>1107.05217391304</c:v>
                </c:pt>
                <c:pt idx="2">
                  <c:v>874.469798657718</c:v>
                </c:pt>
                <c:pt idx="3">
                  <c:v>769.39411764705903</c:v>
                </c:pt>
                <c:pt idx="4">
                  <c:v>767.82894736842104</c:v>
                </c:pt>
                <c:pt idx="5">
                  <c:v>739.69578622816005</c:v>
                </c:pt>
                <c:pt idx="6">
                  <c:v>709.02453987730098</c:v>
                </c:pt>
                <c:pt idx="7">
                  <c:v>673.17838246409701</c:v>
                </c:pt>
                <c:pt idx="8">
                  <c:v>654.25</c:v>
                </c:pt>
                <c:pt idx="9">
                  <c:v>613.97357723577204</c:v>
                </c:pt>
                <c:pt idx="10">
                  <c:v>605.07182940516304</c:v>
                </c:pt>
              </c:numCache>
            </c:numRef>
          </c:val>
          <c:extLst>
            <c:ext xmlns:c16="http://schemas.microsoft.com/office/drawing/2014/chart" uri="{C3380CC4-5D6E-409C-BE32-E72D297353CC}">
              <c16:uniqueId val="{00000000-E979-4CD4-AE3A-2CF44B3639AD}"/>
            </c:ext>
          </c:extLst>
        </c:ser>
        <c:dLbls>
          <c:showLegendKey val="0"/>
          <c:showVal val="0"/>
          <c:showCatName val="0"/>
          <c:showSerName val="0"/>
          <c:showPercent val="0"/>
          <c:showBubbleSize val="0"/>
        </c:dLbls>
        <c:gapWidth val="150"/>
        <c:axId val="1013934800"/>
        <c:axId val="1013939720"/>
      </c:barChart>
      <c:catAx>
        <c:axId val="1013934800"/>
        <c:scaling>
          <c:orientation val="minMax"/>
        </c:scaling>
        <c:delete val="1"/>
        <c:axPos val="l"/>
        <c:numFmt formatCode="General" sourceLinked="1"/>
        <c:majorTickMark val="none"/>
        <c:minorTickMark val="none"/>
        <c:tickLblPos val="nextTo"/>
        <c:crossAx val="1013939720"/>
        <c:crosses val="autoZero"/>
        <c:auto val="1"/>
        <c:lblAlgn val="ctr"/>
        <c:lblOffset val="100"/>
        <c:noMultiLvlLbl val="0"/>
      </c:catAx>
      <c:valAx>
        <c:axId val="1013939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rgbClr val="606672"/>
                </a:solidFill>
                <a:latin typeface="Selawik Light" panose="020B0502040204020203" pitchFamily="34" charset="0"/>
                <a:ea typeface="+mn-ea"/>
                <a:cs typeface="+mn-cs"/>
              </a:defRPr>
            </a:pPr>
            <a:endParaRPr lang="en-BE"/>
          </a:p>
        </c:txPr>
        <c:crossAx val="1013934800"/>
        <c:crosses val="autoZero"/>
        <c:crossBetween val="between"/>
        <c:majorUnit val="300"/>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a:solidFill>
        <a:srgbClr val="606672"/>
      </a:solidFill>
    </a:ln>
    <a:effectLst/>
  </c:spPr>
  <c:txPr>
    <a:bodyPr/>
    <a:lstStyle/>
    <a:p>
      <a:pPr>
        <a:defRPr/>
      </a:pPr>
      <a:endParaRPr lang="en-B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776595032056448E-2"/>
          <c:y val="0.13988339713718748"/>
          <c:w val="0.90015141736299675"/>
          <c:h val="0.82825490835768167"/>
        </c:manualLayout>
      </c:layout>
      <c:barChart>
        <c:barDir val="bar"/>
        <c:grouping val="clustered"/>
        <c:varyColors val="0"/>
        <c:ser>
          <c:idx val="0"/>
          <c:order val="0"/>
          <c:spPr>
            <a:solidFill>
              <a:srgbClr val="83E6CE"/>
            </a:solidFill>
            <a:ln w="15875" cmpd="dbl">
              <a:solidFill>
                <a:schemeClr val="tx1">
                  <a:lumMod val="75000"/>
                  <a:lumOff val="25000"/>
                </a:schemeClr>
              </a:solidFill>
              <a:bevel/>
            </a:ln>
            <a:effectLst/>
          </c:spPr>
          <c:invertIfNegative val="0"/>
          <c:cat>
            <c:strRef>
              <c:f>'count.perlocation.per.day'!$H$20:$H$37</c:f>
              <c:strCache>
                <c:ptCount val="18"/>
                <c:pt idx="0">
                  <c:v>Herent</c:v>
                </c:pt>
                <c:pt idx="1">
                  <c:v>Werchter</c:v>
                </c:pt>
                <c:pt idx="2">
                  <c:v>Wilsele</c:v>
                </c:pt>
                <c:pt idx="3">
                  <c:v>Sint-Pieters-Leeuw</c:v>
                </c:pt>
                <c:pt idx="4">
                  <c:v>Nossegem</c:v>
                </c:pt>
                <c:pt idx="5">
                  <c:v>Kortenberg</c:v>
                </c:pt>
                <c:pt idx="6">
                  <c:v>Tervuren</c:v>
                </c:pt>
                <c:pt idx="7">
                  <c:v>Zemst</c:v>
                </c:pt>
                <c:pt idx="8">
                  <c:v>Drieslinter</c:v>
                </c:pt>
                <c:pt idx="9">
                  <c:v>Londerzeel</c:v>
                </c:pt>
                <c:pt idx="10">
                  <c:v>Drieslinter_2</c:v>
                </c:pt>
                <c:pt idx="11">
                  <c:v>Tremelo</c:v>
                </c:pt>
                <c:pt idx="12">
                  <c:v>Hoeilaart</c:v>
                </c:pt>
                <c:pt idx="13">
                  <c:v>Asse</c:v>
                </c:pt>
                <c:pt idx="14">
                  <c:v>Holsbeek</c:v>
                </c:pt>
                <c:pt idx="15">
                  <c:v>Gooik</c:v>
                </c:pt>
                <c:pt idx="16">
                  <c:v>Affligem</c:v>
                </c:pt>
                <c:pt idx="17">
                  <c:v>Gaasbeek</c:v>
                </c:pt>
              </c:strCache>
            </c:strRef>
          </c:cat>
          <c:val>
            <c:numRef>
              <c:f>'count.perlocation.per.day'!$I$20:$I$37</c:f>
              <c:numCache>
                <c:formatCode>General</c:formatCode>
                <c:ptCount val="18"/>
                <c:pt idx="0">
                  <c:v>739.69578622816005</c:v>
                </c:pt>
                <c:pt idx="1">
                  <c:v>673.17838246409701</c:v>
                </c:pt>
                <c:pt idx="2">
                  <c:v>654.25</c:v>
                </c:pt>
                <c:pt idx="3">
                  <c:v>613.97357723577204</c:v>
                </c:pt>
                <c:pt idx="4">
                  <c:v>605.07182940516304</c:v>
                </c:pt>
                <c:pt idx="5">
                  <c:v>570.023498694517</c:v>
                </c:pt>
                <c:pt idx="6">
                  <c:v>563.48373983739805</c:v>
                </c:pt>
                <c:pt idx="7">
                  <c:v>303.082805907173</c:v>
                </c:pt>
                <c:pt idx="8">
                  <c:v>262.08086253369299</c:v>
                </c:pt>
                <c:pt idx="9">
                  <c:v>248.36105476673399</c:v>
                </c:pt>
                <c:pt idx="10">
                  <c:v>229.55435620663101</c:v>
                </c:pt>
                <c:pt idx="11">
                  <c:v>222.75283018867901</c:v>
                </c:pt>
                <c:pt idx="12">
                  <c:v>209.29323308270699</c:v>
                </c:pt>
                <c:pt idx="13">
                  <c:v>180.72432432432399</c:v>
                </c:pt>
                <c:pt idx="14">
                  <c:v>160.81779661016901</c:v>
                </c:pt>
                <c:pt idx="15">
                  <c:v>135.925809822362</c:v>
                </c:pt>
                <c:pt idx="16">
                  <c:v>108.176904176904</c:v>
                </c:pt>
                <c:pt idx="17">
                  <c:v>74.979302832244002</c:v>
                </c:pt>
              </c:numCache>
            </c:numRef>
          </c:val>
          <c:extLst>
            <c:ext xmlns:c16="http://schemas.microsoft.com/office/drawing/2014/chart" uri="{C3380CC4-5D6E-409C-BE32-E72D297353CC}">
              <c16:uniqueId val="{00000000-8D15-4B2A-A1E4-AA432F2DEC8A}"/>
            </c:ext>
          </c:extLst>
        </c:ser>
        <c:dLbls>
          <c:showLegendKey val="0"/>
          <c:showVal val="0"/>
          <c:showCatName val="0"/>
          <c:showSerName val="0"/>
          <c:showPercent val="0"/>
          <c:showBubbleSize val="0"/>
        </c:dLbls>
        <c:gapWidth val="150"/>
        <c:axId val="1013934800"/>
        <c:axId val="1013939720"/>
      </c:barChart>
      <c:catAx>
        <c:axId val="1013934800"/>
        <c:scaling>
          <c:orientation val="minMax"/>
        </c:scaling>
        <c:delete val="1"/>
        <c:axPos val="l"/>
        <c:numFmt formatCode="General" sourceLinked="1"/>
        <c:majorTickMark val="none"/>
        <c:minorTickMark val="none"/>
        <c:tickLblPos val="nextTo"/>
        <c:crossAx val="1013939720"/>
        <c:crosses val="autoZero"/>
        <c:auto val="1"/>
        <c:lblAlgn val="ctr"/>
        <c:lblOffset val="100"/>
        <c:noMultiLvlLbl val="0"/>
      </c:catAx>
      <c:valAx>
        <c:axId val="1013939720"/>
        <c:scaling>
          <c:orientation val="minMax"/>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bg2">
                    <a:lumMod val="50000"/>
                  </a:schemeClr>
                </a:solidFill>
                <a:latin typeface="Selawik" panose="020B0502040204020203" pitchFamily="34" charset="0"/>
                <a:ea typeface="+mn-ea"/>
                <a:cs typeface="+mn-cs"/>
              </a:defRPr>
            </a:pPr>
            <a:endParaRPr lang="en-BE"/>
          </a:p>
        </c:txPr>
        <c:crossAx val="1013934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9050">
      <a:solidFill>
        <a:srgbClr val="606672"/>
      </a:solidFill>
    </a:ln>
    <a:effectLst/>
  </c:spPr>
  <c:txPr>
    <a:bodyPr/>
    <a:lstStyle/>
    <a:p>
      <a:pPr>
        <a:defRPr/>
      </a:pPr>
      <a:endParaRPr lang="en-B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[Tables barometre_Infrabel.xlsx]Sheet2!PivotTable18</c:name>
    <c:fmtId val="4"/>
  </c:pivotSource>
  <c:chart>
    <c:autoTitleDeleted val="1"/>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5.307257164376715E-2"/>
          <c:y val="0.19253729782168433"/>
          <c:w val="0.92607468729391351"/>
          <c:h val="0.57571251881070584"/>
        </c:manualLayout>
      </c:layout>
      <c:lineChart>
        <c:grouping val="standard"/>
        <c:varyColors val="0"/>
        <c:ser>
          <c:idx val="0"/>
          <c:order val="0"/>
          <c:tx>
            <c:strRef>
              <c:f>Sheet2!$B$3:$B$4</c:f>
              <c:strCache>
                <c:ptCount val="1"/>
                <c:pt idx="0">
                  <c:v>Bruxelles</c:v>
                </c:pt>
              </c:strCache>
            </c:strRef>
          </c:tx>
          <c:spPr>
            <a:ln w="28575" cap="rnd">
              <a:solidFill>
                <a:srgbClr val="6FE3C2"/>
              </a:solidFill>
              <a:round/>
            </a:ln>
            <a:effectLst/>
          </c:spPr>
          <c:marker>
            <c:symbol val="circle"/>
            <c:size val="5"/>
            <c:spPr>
              <a:solidFill>
                <a:schemeClr val="bg1"/>
              </a:solidFill>
              <a:ln w="15875">
                <a:solidFill>
                  <a:schemeClr val="tx1">
                    <a:lumMod val="85000"/>
                    <a:lumOff val="15000"/>
                  </a:schemeClr>
                </a:solidFill>
              </a:ln>
              <a:effectLst/>
            </c:spPr>
          </c:marker>
          <c:cat>
            <c:strRef>
              <c:f>Sheet2!$A$5:$A$16</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Sheet2!$B$5:$B$16</c:f>
              <c:numCache>
                <c:formatCode>0%</c:formatCode>
                <c:ptCount val="12"/>
                <c:pt idx="0">
                  <c:v>0.87476190476190474</c:v>
                </c:pt>
                <c:pt idx="1">
                  <c:v>0.86047619047619062</c:v>
                </c:pt>
                <c:pt idx="2">
                  <c:v>0.87190476190476185</c:v>
                </c:pt>
                <c:pt idx="3">
                  <c:v>0.88952380952380972</c:v>
                </c:pt>
                <c:pt idx="4">
                  <c:v>0.84904761904761894</c:v>
                </c:pt>
                <c:pt idx="5">
                  <c:v>0.85457142857142865</c:v>
                </c:pt>
                <c:pt idx="6">
                  <c:v>0.89239571258309491</c:v>
                </c:pt>
                <c:pt idx="7">
                  <c:v>0.90428571428571403</c:v>
                </c:pt>
                <c:pt idx="8">
                  <c:v>0.81857142857142851</c:v>
                </c:pt>
                <c:pt idx="9">
                  <c:v>0.8142857142857145</c:v>
                </c:pt>
                <c:pt idx="10">
                  <c:v>0.80785714285714305</c:v>
                </c:pt>
                <c:pt idx="11">
                  <c:v>0.86714285714285699</c:v>
                </c:pt>
              </c:numCache>
            </c:numRef>
          </c:val>
          <c:smooth val="0"/>
          <c:extLst>
            <c:ext xmlns:c16="http://schemas.microsoft.com/office/drawing/2014/chart" uri="{C3380CC4-5D6E-409C-BE32-E72D297353CC}">
              <c16:uniqueId val="{00000000-E7B4-49A5-9606-3A46CE820A09}"/>
            </c:ext>
          </c:extLst>
        </c:ser>
        <c:ser>
          <c:idx val="1"/>
          <c:order val="1"/>
          <c:tx>
            <c:strRef>
              <c:f>Sheet2!$C$3:$C$4</c:f>
              <c:strCache>
                <c:ptCount val="1"/>
                <c:pt idx="0">
                  <c:v>Flandres</c:v>
                </c:pt>
              </c:strCache>
            </c:strRef>
          </c:tx>
          <c:spPr>
            <a:ln w="28575" cap="rnd">
              <a:solidFill>
                <a:schemeClr val="bg2"/>
              </a:solidFill>
              <a:round/>
            </a:ln>
            <a:effectLst/>
          </c:spPr>
          <c:marker>
            <c:symbol val="circle"/>
            <c:size val="5"/>
            <c:spPr>
              <a:solidFill>
                <a:srgbClr val="6FE3C2"/>
              </a:solidFill>
              <a:ln w="15875">
                <a:solidFill>
                  <a:schemeClr val="tx1">
                    <a:lumMod val="85000"/>
                    <a:lumOff val="15000"/>
                  </a:schemeClr>
                </a:solidFill>
              </a:ln>
              <a:effectLst/>
            </c:spPr>
          </c:marker>
          <c:cat>
            <c:strRef>
              <c:f>Sheet2!$A$5:$A$16</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Sheet2!$C$5:$C$16</c:f>
              <c:numCache>
                <c:formatCode>0%</c:formatCode>
                <c:ptCount val="12"/>
                <c:pt idx="0">
                  <c:v>0.89696969696969708</c:v>
                </c:pt>
                <c:pt idx="1">
                  <c:v>0.89068181818181802</c:v>
                </c:pt>
                <c:pt idx="2">
                  <c:v>0.89848484848484855</c:v>
                </c:pt>
                <c:pt idx="3">
                  <c:v>0.91000000000000048</c:v>
                </c:pt>
                <c:pt idx="4">
                  <c:v>0.8771212121212123</c:v>
                </c:pt>
                <c:pt idx="5">
                  <c:v>0.86810606060606066</c:v>
                </c:pt>
                <c:pt idx="6">
                  <c:v>0.9064026435540361</c:v>
                </c:pt>
                <c:pt idx="7">
                  <c:v>0.91593023255813955</c:v>
                </c:pt>
                <c:pt idx="8">
                  <c:v>0.86876057082452451</c:v>
                </c:pt>
                <c:pt idx="9">
                  <c:v>0.86034090909090899</c:v>
                </c:pt>
                <c:pt idx="10">
                  <c:v>0.84068181818181797</c:v>
                </c:pt>
                <c:pt idx="11">
                  <c:v>0.88874999999999993</c:v>
                </c:pt>
              </c:numCache>
            </c:numRef>
          </c:val>
          <c:smooth val="0"/>
          <c:extLst>
            <c:ext xmlns:c16="http://schemas.microsoft.com/office/drawing/2014/chart" uri="{C3380CC4-5D6E-409C-BE32-E72D297353CC}">
              <c16:uniqueId val="{00000001-E7B4-49A5-9606-3A46CE820A09}"/>
            </c:ext>
          </c:extLst>
        </c:ser>
        <c:ser>
          <c:idx val="2"/>
          <c:order val="2"/>
          <c:tx>
            <c:strRef>
              <c:f>Sheet2!$D$3:$D$4</c:f>
              <c:strCache>
                <c:ptCount val="1"/>
                <c:pt idx="0">
                  <c:v>Wallonie</c:v>
                </c:pt>
              </c:strCache>
            </c:strRef>
          </c:tx>
          <c:spPr>
            <a:ln w="28575" cap="rnd">
              <a:solidFill>
                <a:schemeClr val="bg1">
                  <a:lumMod val="50000"/>
                </a:schemeClr>
              </a:solidFill>
              <a:round/>
            </a:ln>
            <a:effectLst/>
          </c:spPr>
          <c:marker>
            <c:symbol val="circle"/>
            <c:size val="5"/>
            <c:spPr>
              <a:solidFill>
                <a:schemeClr val="bg1"/>
              </a:solidFill>
              <a:ln w="15875">
                <a:solidFill>
                  <a:srgbClr val="6FE3C2"/>
                </a:solidFill>
              </a:ln>
              <a:effectLst/>
            </c:spPr>
          </c:marker>
          <c:cat>
            <c:strRef>
              <c:f>Sheet2!$A$5:$A$16</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Sheet2!$D$5:$D$16</c:f>
              <c:numCache>
                <c:formatCode>0%</c:formatCode>
                <c:ptCount val="12"/>
                <c:pt idx="0">
                  <c:v>0.87629629629629635</c:v>
                </c:pt>
                <c:pt idx="1">
                  <c:v>0.85651851851851835</c:v>
                </c:pt>
                <c:pt idx="2">
                  <c:v>0.86333333333333373</c:v>
                </c:pt>
                <c:pt idx="3">
                  <c:v>0.87192592592592566</c:v>
                </c:pt>
                <c:pt idx="4">
                  <c:v>0.83184175084175094</c:v>
                </c:pt>
                <c:pt idx="5">
                  <c:v>0.81579999999999997</c:v>
                </c:pt>
                <c:pt idx="6">
                  <c:v>0.87534372026256291</c:v>
                </c:pt>
                <c:pt idx="7">
                  <c:v>0.89544444444444449</c:v>
                </c:pt>
                <c:pt idx="8">
                  <c:v>0.79588888888888909</c:v>
                </c:pt>
                <c:pt idx="9">
                  <c:v>0.77400000000000002</c:v>
                </c:pt>
                <c:pt idx="10">
                  <c:v>0.77733333333333299</c:v>
                </c:pt>
                <c:pt idx="11">
                  <c:v>0.84822222222222199</c:v>
                </c:pt>
              </c:numCache>
            </c:numRef>
          </c:val>
          <c:smooth val="0"/>
          <c:extLst>
            <c:ext xmlns:c16="http://schemas.microsoft.com/office/drawing/2014/chart" uri="{C3380CC4-5D6E-409C-BE32-E72D297353CC}">
              <c16:uniqueId val="{00000002-E7B4-49A5-9606-3A46CE820A09}"/>
            </c:ext>
          </c:extLst>
        </c:ser>
        <c:dLbls>
          <c:showLegendKey val="0"/>
          <c:showVal val="0"/>
          <c:showCatName val="0"/>
          <c:showSerName val="0"/>
          <c:showPercent val="0"/>
          <c:showBubbleSize val="0"/>
        </c:dLbls>
        <c:marker val="1"/>
        <c:smooth val="0"/>
        <c:axId val="642346272"/>
        <c:axId val="642344632"/>
      </c:lineChart>
      <c:catAx>
        <c:axId val="64234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100000" spcFirstLastPara="1" vertOverflow="ellipsis" wrap="square" anchor="b" anchorCtr="0"/>
          <a:lstStyle/>
          <a:p>
            <a:pPr>
              <a:defRPr sz="1100" b="0" i="0" u="none" strike="noStrike" kern="1200" baseline="0">
                <a:solidFill>
                  <a:schemeClr val="tx1">
                    <a:lumMod val="85000"/>
                    <a:lumOff val="15000"/>
                  </a:schemeClr>
                </a:solidFill>
                <a:latin typeface="Selawik" panose="020B0502040204020203" pitchFamily="34" charset="0"/>
                <a:ea typeface="+mn-ea"/>
                <a:cs typeface="+mn-cs"/>
              </a:defRPr>
            </a:pPr>
            <a:endParaRPr lang="en-BE"/>
          </a:p>
        </c:txPr>
        <c:crossAx val="642344632"/>
        <c:crosses val="autoZero"/>
        <c:auto val="1"/>
        <c:lblAlgn val="ctr"/>
        <c:lblOffset val="100"/>
        <c:noMultiLvlLbl val="0"/>
      </c:catAx>
      <c:valAx>
        <c:axId val="642344632"/>
        <c:scaling>
          <c:orientation val="minMax"/>
          <c:min val="0.75000000000000011"/>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85000"/>
                    <a:lumOff val="15000"/>
                  </a:schemeClr>
                </a:solidFill>
                <a:latin typeface="Selawik" panose="020B0502040204020203" pitchFamily="34" charset="0"/>
                <a:ea typeface="+mn-ea"/>
                <a:cs typeface="+mn-cs"/>
              </a:defRPr>
            </a:pPr>
            <a:endParaRPr lang="en-BE"/>
          </a:p>
        </c:txPr>
        <c:crossAx val="642346272"/>
        <c:crosses val="autoZero"/>
        <c:crossBetween val="between"/>
        <c:majorUnit val="5.000000000000001E-2"/>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85000"/>
                  <a:lumOff val="15000"/>
                </a:schemeClr>
              </a:solidFill>
              <a:latin typeface="Selawik" panose="020B0502040204020203" pitchFamily="34" charset="0"/>
              <a:ea typeface="+mn-ea"/>
              <a:cs typeface="+mn-cs"/>
            </a:defRPr>
          </a:pPr>
          <a:endParaRPr lang="en-BE"/>
        </a:p>
      </c:txPr>
    </c:legend>
    <c:plotVisOnly val="1"/>
    <c:dispBlanksAs val="gap"/>
    <c:showDLblsOverMax val="0"/>
  </c:chart>
  <c:spPr>
    <a:noFill/>
    <a:ln>
      <a:noFill/>
    </a:ln>
    <a:effectLst/>
  </c:spPr>
  <c:txPr>
    <a:bodyPr/>
    <a:lstStyle/>
    <a:p>
      <a:pPr>
        <a:defRPr/>
      </a:pPr>
      <a:endParaRPr lang="en-B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6">
  <a:schemeClr val="accent3"/>
</cs:colorStyle>
</file>

<file path=ppt/charts/colors6.xml><?xml version="1.0" encoding="utf-8"?>
<cs:colorStyle xmlns:cs="http://schemas.microsoft.com/office/drawing/2012/chartStyle" xmlns:a="http://schemas.openxmlformats.org/drawingml/2006/main" meth="withinLinear" id="16">
  <a:schemeClr val="accent3"/>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835D0F-C304-44B8-8C4F-BEC9FBE3C2DC}" type="datetimeFigureOut">
              <a:rPr lang="en-BE" smtClean="0"/>
              <a:t>14/09/2019</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31E6C-1C5C-4089-A942-49BBD5DEAC0B}" type="slidenum">
              <a:rPr lang="en-BE" smtClean="0"/>
              <a:t>‹#›</a:t>
            </a:fld>
            <a:endParaRPr lang="en-BE"/>
          </a:p>
        </p:txBody>
      </p:sp>
    </p:spTree>
    <p:extLst>
      <p:ext uri="{BB962C8B-B14F-4D97-AF65-F5344CB8AC3E}">
        <p14:creationId xmlns:p14="http://schemas.microsoft.com/office/powerpoint/2010/main" val="3264913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nl-BE"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A7B31E6C-1C5C-4089-A942-49BBD5DEAC0B}" type="slidenum">
              <a:rPr lang="en-BE" smtClean="0"/>
              <a:t>1</a:t>
            </a:fld>
            <a:endParaRPr lang="en-BE"/>
          </a:p>
        </p:txBody>
      </p:sp>
    </p:spTree>
    <p:extLst>
      <p:ext uri="{BB962C8B-B14F-4D97-AF65-F5344CB8AC3E}">
        <p14:creationId xmlns:p14="http://schemas.microsoft.com/office/powerpoint/2010/main" val="792311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a:t>
            </a:fld>
            <a:endParaRPr lang="en-BE"/>
          </a:p>
        </p:txBody>
      </p:sp>
    </p:spTree>
    <p:extLst>
      <p:ext uri="{BB962C8B-B14F-4D97-AF65-F5344CB8AC3E}">
        <p14:creationId xmlns:p14="http://schemas.microsoft.com/office/powerpoint/2010/main" val="1426360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3</a:t>
            </a:fld>
            <a:endParaRPr lang="en-BE"/>
          </a:p>
        </p:txBody>
      </p:sp>
    </p:spTree>
    <p:extLst>
      <p:ext uri="{BB962C8B-B14F-4D97-AF65-F5344CB8AC3E}">
        <p14:creationId xmlns:p14="http://schemas.microsoft.com/office/powerpoint/2010/main" val="4265806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4</a:t>
            </a:fld>
            <a:endParaRPr lang="en-BE"/>
          </a:p>
        </p:txBody>
      </p:sp>
    </p:spTree>
    <p:extLst>
      <p:ext uri="{BB962C8B-B14F-4D97-AF65-F5344CB8AC3E}">
        <p14:creationId xmlns:p14="http://schemas.microsoft.com/office/powerpoint/2010/main" val="1555311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5</a:t>
            </a:fld>
            <a:endParaRPr lang="en-BE"/>
          </a:p>
        </p:txBody>
      </p:sp>
    </p:spTree>
    <p:extLst>
      <p:ext uri="{BB962C8B-B14F-4D97-AF65-F5344CB8AC3E}">
        <p14:creationId xmlns:p14="http://schemas.microsoft.com/office/powerpoint/2010/main" val="88960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6</a:t>
            </a:fld>
            <a:endParaRPr lang="en-BE"/>
          </a:p>
        </p:txBody>
      </p:sp>
    </p:spTree>
    <p:extLst>
      <p:ext uri="{BB962C8B-B14F-4D97-AF65-F5344CB8AC3E}">
        <p14:creationId xmlns:p14="http://schemas.microsoft.com/office/powerpoint/2010/main" val="3607785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7</a:t>
            </a:fld>
            <a:endParaRPr lang="en-BE"/>
          </a:p>
        </p:txBody>
      </p:sp>
    </p:spTree>
    <p:extLst>
      <p:ext uri="{BB962C8B-B14F-4D97-AF65-F5344CB8AC3E}">
        <p14:creationId xmlns:p14="http://schemas.microsoft.com/office/powerpoint/2010/main" val="104248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8</a:t>
            </a:fld>
            <a:endParaRPr lang="en-BE"/>
          </a:p>
        </p:txBody>
      </p:sp>
    </p:spTree>
    <p:extLst>
      <p:ext uri="{BB962C8B-B14F-4D97-AF65-F5344CB8AC3E}">
        <p14:creationId xmlns:p14="http://schemas.microsoft.com/office/powerpoint/2010/main" val="1912691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9</a:t>
            </a:fld>
            <a:endParaRPr lang="en-BE"/>
          </a:p>
        </p:txBody>
      </p:sp>
    </p:spTree>
    <p:extLst>
      <p:ext uri="{BB962C8B-B14F-4D97-AF65-F5344CB8AC3E}">
        <p14:creationId xmlns:p14="http://schemas.microsoft.com/office/powerpoint/2010/main" val="2198441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10</a:t>
            </a:fld>
            <a:endParaRPr lang="en-BE"/>
          </a:p>
        </p:txBody>
      </p:sp>
    </p:spTree>
    <p:extLst>
      <p:ext uri="{BB962C8B-B14F-4D97-AF65-F5344CB8AC3E}">
        <p14:creationId xmlns:p14="http://schemas.microsoft.com/office/powerpoint/2010/main" val="1242642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11</a:t>
            </a:fld>
            <a:endParaRPr lang="en-BE"/>
          </a:p>
        </p:txBody>
      </p:sp>
    </p:spTree>
    <p:extLst>
      <p:ext uri="{BB962C8B-B14F-4D97-AF65-F5344CB8AC3E}">
        <p14:creationId xmlns:p14="http://schemas.microsoft.com/office/powerpoint/2010/main" val="4283784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12</a:t>
            </a:fld>
            <a:endParaRPr lang="en-BE"/>
          </a:p>
        </p:txBody>
      </p:sp>
    </p:spTree>
    <p:extLst>
      <p:ext uri="{BB962C8B-B14F-4D97-AF65-F5344CB8AC3E}">
        <p14:creationId xmlns:p14="http://schemas.microsoft.com/office/powerpoint/2010/main" val="1095775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Les </a:t>
            </a:r>
            <a:r>
              <a:rPr lang="nl-BE" err="1"/>
              <a:t>embouteillages</a:t>
            </a:r>
            <a:r>
              <a:rPr lang="nl-BE"/>
              <a:t> ….</a:t>
            </a:r>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13</a:t>
            </a:fld>
            <a:endParaRPr lang="en-BE"/>
          </a:p>
        </p:txBody>
      </p:sp>
    </p:spTree>
    <p:extLst>
      <p:ext uri="{BB962C8B-B14F-4D97-AF65-F5344CB8AC3E}">
        <p14:creationId xmlns:p14="http://schemas.microsoft.com/office/powerpoint/2010/main" val="2123674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sym typeface="Wingdings" panose="05000000000000000000" pitchFamily="2" charset="2"/>
              </a:rPr>
              <a:t>TO TRANSLATE ! ! !</a:t>
            </a:r>
          </a:p>
          <a:p>
            <a:endParaRPr lang="en-BE" dirty="0"/>
          </a:p>
        </p:txBody>
      </p:sp>
      <p:sp>
        <p:nvSpPr>
          <p:cNvPr id="4" name="Slide Number Placeholder 3"/>
          <p:cNvSpPr>
            <a:spLocks noGrp="1"/>
          </p:cNvSpPr>
          <p:nvPr>
            <p:ph type="sldNum" sz="quarter" idx="5"/>
          </p:nvPr>
        </p:nvSpPr>
        <p:spPr/>
        <p:txBody>
          <a:bodyPr/>
          <a:lstStyle/>
          <a:p>
            <a:fld id="{A7B31E6C-1C5C-4089-A942-49BBD5DEAC0B}" type="slidenum">
              <a:rPr lang="en-BE" smtClean="0"/>
              <a:t>14</a:t>
            </a:fld>
            <a:endParaRPr lang="en-BE"/>
          </a:p>
        </p:txBody>
      </p:sp>
    </p:spTree>
    <p:extLst>
      <p:ext uri="{BB962C8B-B14F-4D97-AF65-F5344CB8AC3E}">
        <p14:creationId xmlns:p14="http://schemas.microsoft.com/office/powerpoint/2010/main" val="4100330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15</a:t>
            </a:fld>
            <a:endParaRPr lang="en-BE"/>
          </a:p>
        </p:txBody>
      </p:sp>
    </p:spTree>
    <p:extLst>
      <p:ext uri="{BB962C8B-B14F-4D97-AF65-F5344CB8AC3E}">
        <p14:creationId xmlns:p14="http://schemas.microsoft.com/office/powerpoint/2010/main" val="2123674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0"/>
              <a:t>Vlaanderen</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16</a:t>
            </a:fld>
            <a:endParaRPr lang="en-BE"/>
          </a:p>
        </p:txBody>
      </p:sp>
    </p:spTree>
    <p:extLst>
      <p:ext uri="{BB962C8B-B14F-4D97-AF65-F5344CB8AC3E}">
        <p14:creationId xmlns:p14="http://schemas.microsoft.com/office/powerpoint/2010/main" val="2125553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17</a:t>
            </a:fld>
            <a:endParaRPr lang="en-BE"/>
          </a:p>
        </p:txBody>
      </p:sp>
    </p:spTree>
    <p:extLst>
      <p:ext uri="{BB962C8B-B14F-4D97-AF65-F5344CB8AC3E}">
        <p14:creationId xmlns:p14="http://schemas.microsoft.com/office/powerpoint/2010/main" val="1730804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18</a:t>
            </a:fld>
            <a:endParaRPr lang="en-BE"/>
          </a:p>
        </p:txBody>
      </p:sp>
    </p:spTree>
    <p:extLst>
      <p:ext uri="{BB962C8B-B14F-4D97-AF65-F5344CB8AC3E}">
        <p14:creationId xmlns:p14="http://schemas.microsoft.com/office/powerpoint/2010/main" val="3283487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19</a:t>
            </a:fld>
            <a:endParaRPr lang="en-BE"/>
          </a:p>
        </p:txBody>
      </p:sp>
    </p:spTree>
    <p:extLst>
      <p:ext uri="{BB962C8B-B14F-4D97-AF65-F5344CB8AC3E}">
        <p14:creationId xmlns:p14="http://schemas.microsoft.com/office/powerpoint/2010/main" val="2683045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20</a:t>
            </a:fld>
            <a:endParaRPr lang="en-BE"/>
          </a:p>
        </p:txBody>
      </p:sp>
    </p:spTree>
    <p:extLst>
      <p:ext uri="{BB962C8B-B14F-4D97-AF65-F5344CB8AC3E}">
        <p14:creationId xmlns:p14="http://schemas.microsoft.com/office/powerpoint/2010/main" val="3526309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21</a:t>
            </a:fld>
            <a:endParaRPr lang="en-BE"/>
          </a:p>
        </p:txBody>
      </p:sp>
    </p:spTree>
    <p:extLst>
      <p:ext uri="{BB962C8B-B14F-4D97-AF65-F5344CB8AC3E}">
        <p14:creationId xmlns:p14="http://schemas.microsoft.com/office/powerpoint/2010/main" val="1809003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sym typeface="Wingdings" panose="05000000000000000000" pitchFamily="2" charset="2"/>
              </a:rPr>
              <a:t>TO TRANSLATE ! ! !</a:t>
            </a:r>
          </a:p>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22</a:t>
            </a:fld>
            <a:endParaRPr lang="en-BE"/>
          </a:p>
        </p:txBody>
      </p:sp>
    </p:spTree>
    <p:extLst>
      <p:ext uri="{BB962C8B-B14F-4D97-AF65-F5344CB8AC3E}">
        <p14:creationId xmlns:p14="http://schemas.microsoft.com/office/powerpoint/2010/main" val="2113210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23</a:t>
            </a:fld>
            <a:endParaRPr lang="en-BE"/>
          </a:p>
        </p:txBody>
      </p:sp>
    </p:spTree>
    <p:extLst>
      <p:ext uri="{BB962C8B-B14F-4D97-AF65-F5344CB8AC3E}">
        <p14:creationId xmlns:p14="http://schemas.microsoft.com/office/powerpoint/2010/main" val="2951717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24</a:t>
            </a:fld>
            <a:endParaRPr lang="en-BE"/>
          </a:p>
        </p:txBody>
      </p:sp>
    </p:spTree>
    <p:extLst>
      <p:ext uri="{BB962C8B-B14F-4D97-AF65-F5344CB8AC3E}">
        <p14:creationId xmlns:p14="http://schemas.microsoft.com/office/powerpoint/2010/main" val="1830945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25</a:t>
            </a:fld>
            <a:endParaRPr lang="en-BE"/>
          </a:p>
        </p:txBody>
      </p:sp>
    </p:spTree>
    <p:extLst>
      <p:ext uri="{BB962C8B-B14F-4D97-AF65-F5344CB8AC3E}">
        <p14:creationId xmlns:p14="http://schemas.microsoft.com/office/powerpoint/2010/main" val="1193417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26</a:t>
            </a:fld>
            <a:endParaRPr lang="en-BE"/>
          </a:p>
        </p:txBody>
      </p:sp>
    </p:spTree>
    <p:extLst>
      <p:ext uri="{BB962C8B-B14F-4D97-AF65-F5344CB8AC3E}">
        <p14:creationId xmlns:p14="http://schemas.microsoft.com/office/powerpoint/2010/main" val="28649202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28</a:t>
            </a:fld>
            <a:endParaRPr lang="en-BE"/>
          </a:p>
        </p:txBody>
      </p:sp>
    </p:spTree>
    <p:extLst>
      <p:ext uri="{BB962C8B-B14F-4D97-AF65-F5344CB8AC3E}">
        <p14:creationId xmlns:p14="http://schemas.microsoft.com/office/powerpoint/2010/main" val="3242848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A7B31E6C-1C5C-4089-A942-49BBD5DEAC0B}" type="slidenum">
              <a:rPr lang="en-BE" smtClean="0"/>
              <a:t>29</a:t>
            </a:fld>
            <a:endParaRPr lang="en-BE"/>
          </a:p>
        </p:txBody>
      </p:sp>
    </p:spTree>
    <p:extLst>
      <p:ext uri="{BB962C8B-B14F-4D97-AF65-F5344CB8AC3E}">
        <p14:creationId xmlns:p14="http://schemas.microsoft.com/office/powerpoint/2010/main" val="276768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A7B31E6C-1C5C-4089-A942-49BBD5DEAC0B}" type="slidenum">
              <a:rPr lang="en-BE" smtClean="0"/>
              <a:t>30</a:t>
            </a:fld>
            <a:endParaRPr lang="en-BE"/>
          </a:p>
        </p:txBody>
      </p:sp>
    </p:spTree>
    <p:extLst>
      <p:ext uri="{BB962C8B-B14F-4D97-AF65-F5344CB8AC3E}">
        <p14:creationId xmlns:p14="http://schemas.microsoft.com/office/powerpoint/2010/main" val="4261123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31</a:t>
            </a:fld>
            <a:endParaRPr lang="en-BE"/>
          </a:p>
        </p:txBody>
      </p:sp>
    </p:spTree>
    <p:extLst>
      <p:ext uri="{BB962C8B-B14F-4D97-AF65-F5344CB8AC3E}">
        <p14:creationId xmlns:p14="http://schemas.microsoft.com/office/powerpoint/2010/main" val="2354221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A7B31E6C-1C5C-4089-A942-49BBD5DEAC0B}" type="slidenum">
              <a:rPr lang="en-BE" smtClean="0"/>
              <a:t>32</a:t>
            </a:fld>
            <a:endParaRPr lang="en-BE"/>
          </a:p>
        </p:txBody>
      </p:sp>
    </p:spTree>
    <p:extLst>
      <p:ext uri="{BB962C8B-B14F-4D97-AF65-F5344CB8AC3E}">
        <p14:creationId xmlns:p14="http://schemas.microsoft.com/office/powerpoint/2010/main" val="2481784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CEBEF-326C-43D6-98EA-4ED2BB36C6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DE54EAB5-4E86-47F5-BAFB-A6DCE47458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85BA4ABF-51A7-4AC1-8C83-9DFE0ECCF69C}"/>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193AB04D-E8B7-4067-8B04-215722BF9FFA}"/>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67D2CE82-E3BB-41ED-BE31-95CB6FBE35F3}"/>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1402826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EA60-6124-4659-99B9-D761A31F2A8B}"/>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3C9A67F7-39F0-44A4-8DEC-9FD3BDA32A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DD3E2DAB-2ECA-48BB-9C91-B9C0B6DD1424}"/>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54E5AE1B-FE0D-477C-AC7A-47E74C0087A5}"/>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6DA83840-316E-4533-85AA-3B000E8244FD}"/>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151835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9ADB8-B7B5-4011-9EDA-584B0AB772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0188F06A-4297-486B-B4A8-F6A5DE0F43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AE1FDE-C9B6-43D1-A6D0-F76B1C7B0277}"/>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0792FC99-ECC2-4B70-8C08-44A7874C075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297DE50-4E11-4CE0-8065-ADBAC8B9E048}"/>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2170898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CEF1A-E964-4719-8A0D-2B42FAC7F137}"/>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9B31A6EA-0911-4901-B7E0-BF412CD0E5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11DE15F7-6C33-49D3-A8F2-818F1BD3AC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ECD7C3EF-317E-4F49-85F9-6340C8746A47}"/>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6" name="Footer Placeholder 5">
            <a:extLst>
              <a:ext uri="{FF2B5EF4-FFF2-40B4-BE49-F238E27FC236}">
                <a16:creationId xmlns:a16="http://schemas.microsoft.com/office/drawing/2014/main" id="{409E9265-EAEF-4C9E-8B39-80256576AAD8}"/>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3AFBDD0D-41FF-4D12-8317-A8324EF1BDCC}"/>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1817480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4F4EE-2C98-4F2B-9801-B8E81F3F228D}"/>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4AF7A9EA-4E7F-4952-9A40-472B319C8E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269D48-627E-45E0-A881-6C7D7EF803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7F9EB4EB-A259-4A58-81C2-38BDF9C72B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85DF4B-56D2-4683-8721-3E5FF7392E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C71D64AB-D0C0-49FB-B908-51AFA1E4D416}"/>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8" name="Footer Placeholder 7">
            <a:extLst>
              <a:ext uri="{FF2B5EF4-FFF2-40B4-BE49-F238E27FC236}">
                <a16:creationId xmlns:a16="http://schemas.microsoft.com/office/drawing/2014/main" id="{6D0420FC-FE7B-4C15-B57A-0748FF602F93}"/>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AF868CBB-8DA1-47E4-9FD9-3D96D2A98E35}"/>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3945362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95BD-4D59-4E4B-925F-A8D35EAA0EB2}"/>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0CD0F285-448E-43B6-9043-AD52D0362C84}"/>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4" name="Footer Placeholder 3">
            <a:extLst>
              <a:ext uri="{FF2B5EF4-FFF2-40B4-BE49-F238E27FC236}">
                <a16:creationId xmlns:a16="http://schemas.microsoft.com/office/drawing/2014/main" id="{7657BA45-A804-479E-A97F-1A43535A9347}"/>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D1F0524A-BBC1-47F6-AEC6-AFD406B930EB}"/>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3827261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B33FD1-44D7-451D-AE30-F76D9CD6E2DC}"/>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3" name="Footer Placeholder 2">
            <a:extLst>
              <a:ext uri="{FF2B5EF4-FFF2-40B4-BE49-F238E27FC236}">
                <a16:creationId xmlns:a16="http://schemas.microsoft.com/office/drawing/2014/main" id="{DB93A446-CA75-4429-8FF5-B8C196E9D5A8}"/>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7F91F75F-92EA-41B0-8050-A6AB956D048C}"/>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3607203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B0C3-DC25-457C-95F4-B29C6CA405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9F564380-A91F-4363-AEE9-CEA66AEB6C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77C89FB6-9C18-41F2-9468-8132B18CC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667C4-385D-4A24-91CA-0A0E87862841}"/>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6" name="Footer Placeholder 5">
            <a:extLst>
              <a:ext uri="{FF2B5EF4-FFF2-40B4-BE49-F238E27FC236}">
                <a16:creationId xmlns:a16="http://schemas.microsoft.com/office/drawing/2014/main" id="{A8AE01F2-0850-4F1E-9EB7-3141347F8879}"/>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E15CDED3-F80C-4CE6-AB8D-3CDBF197EDDC}"/>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55986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85BB-261D-459E-930B-B575F6DD2F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B817BFBD-EE8B-4A6A-871B-6BBFC1E5EA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E58185E1-E79C-48DD-913C-ED249E5DC3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F52518-2A60-4FCB-8037-7F5EB294A28F}"/>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6" name="Footer Placeholder 5">
            <a:extLst>
              <a:ext uri="{FF2B5EF4-FFF2-40B4-BE49-F238E27FC236}">
                <a16:creationId xmlns:a16="http://schemas.microsoft.com/office/drawing/2014/main" id="{C0475983-E55D-4CBD-8E63-20B0CB64906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DB811442-E6D4-4BD8-A219-791A83A62207}"/>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3574174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5288-6779-4D00-884E-5DD8D58A2EB3}"/>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581EC8BA-398A-44BE-A189-E2DCA2E23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F4E84E9E-CF86-4B4A-888D-1B41F1941CD8}"/>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8AAF47C8-6F81-4F11-ADD8-4A87F5C405D1}"/>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781596B-1939-409B-9E8A-3178A0C1DAF0}"/>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4045636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0AA45A-E7D8-4BAE-8C32-35F2293ABD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B2CA5789-9AD9-457D-9149-D32FF92D27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7F0BA3C-FC15-43E4-8A3A-4016C644EB56}"/>
              </a:ext>
            </a:extLst>
          </p:cNvPr>
          <p:cNvSpPr>
            <a:spLocks noGrp="1"/>
          </p:cNvSpPr>
          <p:nvPr>
            <p:ph type="dt" sz="half" idx="10"/>
          </p:nvPr>
        </p:nvSpPr>
        <p:spPr/>
        <p:txBody>
          <a:body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8824F211-2734-4D88-A11E-6DDB23C669AF}"/>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352D877-57E7-4487-92AA-BC0A1409CC42}"/>
              </a:ext>
            </a:extLst>
          </p:cNvPr>
          <p:cNvSpPr>
            <a:spLocks noGrp="1"/>
          </p:cNvSpPr>
          <p:nvPr>
            <p:ph type="sldNum" sz="quarter" idx="12"/>
          </p:nvPr>
        </p:nvSpPr>
        <p:spPr/>
        <p:txBody>
          <a:bodyPr/>
          <a:lstStyle/>
          <a:p>
            <a:fld id="{719B91B9-2761-4741-9DD3-13054EF7F951}" type="slidenum">
              <a:rPr lang="en-BE" smtClean="0"/>
              <a:t>‹#›</a:t>
            </a:fld>
            <a:endParaRPr lang="en-BE"/>
          </a:p>
        </p:txBody>
      </p:sp>
    </p:spTree>
    <p:extLst>
      <p:ext uri="{BB962C8B-B14F-4D97-AF65-F5344CB8AC3E}">
        <p14:creationId xmlns:p14="http://schemas.microsoft.com/office/powerpoint/2010/main" val="98685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162679-9663-40D5-AC7E-DBA55FB1DF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34A74B0D-B7FB-4866-990E-B3A449A10D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AFC40CDA-70B0-4ACF-AE5E-882D20947D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7BFD86-1AAE-483C-BAEA-5C2A98DAB475}" type="datetimeFigureOut">
              <a:rPr lang="en-BE" smtClean="0"/>
              <a:t>14/09/2019</a:t>
            </a:fld>
            <a:endParaRPr lang="en-BE"/>
          </a:p>
        </p:txBody>
      </p:sp>
      <p:sp>
        <p:nvSpPr>
          <p:cNvPr id="5" name="Footer Placeholder 4">
            <a:extLst>
              <a:ext uri="{FF2B5EF4-FFF2-40B4-BE49-F238E27FC236}">
                <a16:creationId xmlns:a16="http://schemas.microsoft.com/office/drawing/2014/main" id="{23795B54-8176-4C2A-B66D-0FFF9B091B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94F5241C-977F-4432-91A9-8320132A5D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B91B9-2761-4741-9DD3-13054EF7F951}" type="slidenum">
              <a:rPr lang="en-BE" smtClean="0"/>
              <a:t>‹#›</a:t>
            </a:fld>
            <a:endParaRPr lang="en-BE"/>
          </a:p>
        </p:txBody>
      </p:sp>
    </p:spTree>
    <p:extLst>
      <p:ext uri="{BB962C8B-B14F-4D97-AF65-F5344CB8AC3E}">
        <p14:creationId xmlns:p14="http://schemas.microsoft.com/office/powerpoint/2010/main" val="268630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18" Type="http://schemas.openxmlformats.org/officeDocument/2006/relationships/image" Target="../media/image11.png"/><Relationship Id="rId3" Type="http://schemas.openxmlformats.org/officeDocument/2006/relationships/image" Target="../media/image1.jpg"/><Relationship Id="rId21" Type="http://schemas.openxmlformats.org/officeDocument/2006/relationships/image" Target="../media/image13.jpg"/><Relationship Id="rId7" Type="http://schemas.openxmlformats.org/officeDocument/2006/relationships/image" Target="../media/image3.png"/><Relationship Id="rId12" Type="http://schemas.openxmlformats.org/officeDocument/2006/relationships/slide" Target="slide32.xml"/><Relationship Id="rId17" Type="http://schemas.openxmlformats.org/officeDocument/2006/relationships/image" Target="../media/image10.sv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slide" Target="slide19.xml"/><Relationship Id="rId11" Type="http://schemas.openxmlformats.org/officeDocument/2006/relationships/image" Target="../media/image7.png"/><Relationship Id="rId24" Type="http://schemas.openxmlformats.org/officeDocument/2006/relationships/slide" Target="slide2.xml"/><Relationship Id="rId5" Type="http://schemas.openxmlformats.org/officeDocument/2006/relationships/image" Target="../media/image2.jpg"/><Relationship Id="rId15" Type="http://schemas.openxmlformats.org/officeDocument/2006/relationships/slide" Target="slide31.xml"/><Relationship Id="rId23" Type="http://schemas.openxmlformats.org/officeDocument/2006/relationships/image" Target="../media/image15.jpg"/><Relationship Id="rId10" Type="http://schemas.openxmlformats.org/officeDocument/2006/relationships/image" Target="../media/image6.png"/><Relationship Id="rId19" Type="http://schemas.openxmlformats.org/officeDocument/2006/relationships/image" Target="../media/image12.png"/><Relationship Id="rId4" Type="http://schemas.openxmlformats.org/officeDocument/2006/relationships/slide" Target="slide9.xml"/><Relationship Id="rId9" Type="http://schemas.openxmlformats.org/officeDocument/2006/relationships/image" Target="../media/image5.png"/><Relationship Id="rId14" Type="http://schemas.microsoft.com/office/2007/relationships/hdphoto" Target="../media/hdphoto1.wdp"/><Relationship Id="rId22"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20.png"/><Relationship Id="rId18" Type="http://schemas.openxmlformats.org/officeDocument/2006/relationships/image" Target="../media/image5.png"/><Relationship Id="rId3" Type="http://schemas.openxmlformats.org/officeDocument/2006/relationships/slide" Target="slide2.xml"/><Relationship Id="rId21" Type="http://schemas.openxmlformats.org/officeDocument/2006/relationships/image" Target="../media/image2.jpg"/><Relationship Id="rId7" Type="http://schemas.openxmlformats.org/officeDocument/2006/relationships/slide" Target="slide4.xml"/><Relationship Id="rId12" Type="http://schemas.openxmlformats.org/officeDocument/2006/relationships/image" Target="../media/image19.png"/><Relationship Id="rId17" Type="http://schemas.openxmlformats.org/officeDocument/2006/relationships/image" Target="../media/image22.png"/><Relationship Id="rId2" Type="http://schemas.openxmlformats.org/officeDocument/2006/relationships/notesSlide" Target="../notesSlides/notesSlide2.xml"/><Relationship Id="rId16" Type="http://schemas.openxmlformats.org/officeDocument/2006/relationships/image" Target="../media/image21.png"/><Relationship Id="rId20"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slide" Target="slide5.xml"/><Relationship Id="rId5" Type="http://schemas.openxmlformats.org/officeDocument/2006/relationships/image" Target="../media/image16.png"/><Relationship Id="rId15" Type="http://schemas.openxmlformats.org/officeDocument/2006/relationships/slide" Target="slide19.xml"/><Relationship Id="rId23" Type="http://schemas.openxmlformats.org/officeDocument/2006/relationships/image" Target="../media/image24.png"/><Relationship Id="rId10" Type="http://schemas.openxmlformats.org/officeDocument/2006/relationships/image" Target="../media/image18.png"/><Relationship Id="rId19" Type="http://schemas.openxmlformats.org/officeDocument/2006/relationships/slide" Target="slide3.xml"/><Relationship Id="rId4" Type="http://schemas.openxmlformats.org/officeDocument/2006/relationships/slide" Target="slide1.xml"/><Relationship Id="rId9" Type="http://schemas.openxmlformats.org/officeDocument/2006/relationships/slide" Target="slide6.xml"/><Relationship Id="rId14" Type="http://schemas.openxmlformats.org/officeDocument/2006/relationships/slide" Target="slide9.xml"/><Relationship Id="rId22" Type="http://schemas.openxmlformats.org/officeDocument/2006/relationships/image" Target="../media/image23.jp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6.png"/><Relationship Id="rId3" Type="http://schemas.openxmlformats.org/officeDocument/2006/relationships/image" Target="../media/image25.jpg"/><Relationship Id="rId7" Type="http://schemas.openxmlformats.org/officeDocument/2006/relationships/image" Target="../media/image29.png"/><Relationship Id="rId12" Type="http://schemas.openxmlformats.org/officeDocument/2006/relationships/slide" Target="slide1.xml"/><Relationship Id="rId17" Type="http://schemas.openxmlformats.org/officeDocument/2006/relationships/image" Target="../media/image1.jpg"/><Relationship Id="rId2" Type="http://schemas.openxmlformats.org/officeDocument/2006/relationships/notesSlide" Target="../notesSlides/notesSlide3.xml"/><Relationship Id="rId16"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slide" Target="slide2.xml"/><Relationship Id="rId5" Type="http://schemas.openxmlformats.org/officeDocument/2006/relationships/image" Target="../media/image27.png"/><Relationship Id="rId15" Type="http://schemas.openxmlformats.org/officeDocument/2006/relationships/slide" Target="slide19.xml"/><Relationship Id="rId10" Type="http://schemas.openxmlformats.org/officeDocument/2006/relationships/image" Target="../media/image5.png"/><Relationship Id="rId4" Type="http://schemas.openxmlformats.org/officeDocument/2006/relationships/image" Target="../media/image26.png"/><Relationship Id="rId9" Type="http://schemas.openxmlformats.org/officeDocument/2006/relationships/slide" Target="slide21.xml"/><Relationship Id="rId14" Type="http://schemas.openxmlformats.org/officeDocument/2006/relationships/slide" Target="slide9.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chart" Target="../charts/chart1.xml"/><Relationship Id="rId18" Type="http://schemas.openxmlformats.org/officeDocument/2006/relationships/image" Target="../media/image24.png"/><Relationship Id="rId26" Type="http://schemas.openxmlformats.org/officeDocument/2006/relationships/image" Target="../media/image38.png"/><Relationship Id="rId3" Type="http://schemas.openxmlformats.org/officeDocument/2006/relationships/slide" Target="slide8.xml"/><Relationship Id="rId21" Type="http://schemas.openxmlformats.org/officeDocument/2006/relationships/image" Target="../media/image33.png"/><Relationship Id="rId34" Type="http://schemas.openxmlformats.org/officeDocument/2006/relationships/slide" Target="slide19.xml"/><Relationship Id="rId7" Type="http://schemas.openxmlformats.org/officeDocument/2006/relationships/slide" Target="slide4.xml"/><Relationship Id="rId12" Type="http://schemas.openxmlformats.org/officeDocument/2006/relationships/image" Target="../media/image22.png"/><Relationship Id="rId17" Type="http://schemas.openxmlformats.org/officeDocument/2006/relationships/image" Target="../media/image30.png"/><Relationship Id="rId25" Type="http://schemas.openxmlformats.org/officeDocument/2006/relationships/image" Target="../media/image37.png"/><Relationship Id="rId33" Type="http://schemas.openxmlformats.org/officeDocument/2006/relationships/slide" Target="slide9.xml"/><Relationship Id="rId2" Type="http://schemas.openxmlformats.org/officeDocument/2006/relationships/notesSlide" Target="../notesSlides/notesSlide4.xml"/><Relationship Id="rId16" Type="http://schemas.openxmlformats.org/officeDocument/2006/relationships/slide" Target="slide24.xml"/><Relationship Id="rId20" Type="http://schemas.openxmlformats.org/officeDocument/2006/relationships/image" Target="../media/image32.png"/><Relationship Id="rId29"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slide" Target="slide6.xml"/><Relationship Id="rId24" Type="http://schemas.openxmlformats.org/officeDocument/2006/relationships/image" Target="../media/image36.png"/><Relationship Id="rId32" Type="http://schemas.openxmlformats.org/officeDocument/2006/relationships/image" Target="../media/image16.png"/><Relationship Id="rId37" Type="http://schemas.openxmlformats.org/officeDocument/2006/relationships/image" Target="../media/image2.jpg"/><Relationship Id="rId5" Type="http://schemas.openxmlformats.org/officeDocument/2006/relationships/slide" Target="slide5.xml"/><Relationship Id="rId15" Type="http://schemas.openxmlformats.org/officeDocument/2006/relationships/image" Target="../media/image5.png"/><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1.jpg"/><Relationship Id="rId10" Type="http://schemas.openxmlformats.org/officeDocument/2006/relationships/image" Target="../media/image21.png"/><Relationship Id="rId19" Type="http://schemas.openxmlformats.org/officeDocument/2006/relationships/image" Target="../media/image31.png"/><Relationship Id="rId31" Type="http://schemas.openxmlformats.org/officeDocument/2006/relationships/slide" Target="slide1.xml"/><Relationship Id="rId4" Type="http://schemas.openxmlformats.org/officeDocument/2006/relationships/image" Target="../media/image18.png"/><Relationship Id="rId9" Type="http://schemas.openxmlformats.org/officeDocument/2006/relationships/slide" Target="slide7.xml"/><Relationship Id="rId14" Type="http://schemas.openxmlformats.org/officeDocument/2006/relationships/hyperlink" Target="http://www.vias.be/" TargetMode="External"/><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slide" Target="slide2.xml"/><Relationship Id="rId35"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30.png"/><Relationship Id="rId26" Type="http://schemas.openxmlformats.org/officeDocument/2006/relationships/slide" Target="slide3.xml"/><Relationship Id="rId3" Type="http://schemas.openxmlformats.org/officeDocument/2006/relationships/chart" Target="../charts/chart2.xml"/><Relationship Id="rId21" Type="http://schemas.openxmlformats.org/officeDocument/2006/relationships/slide" Target="slide2.xml"/><Relationship Id="rId34" Type="http://schemas.openxmlformats.org/officeDocument/2006/relationships/slide" Target="slide4.xml"/><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slide" Target="slide25.xml"/><Relationship Id="rId25" Type="http://schemas.openxmlformats.org/officeDocument/2006/relationships/slide" Target="slide19.xml"/><Relationship Id="rId33" Type="http://schemas.openxmlformats.org/officeDocument/2006/relationships/image" Target="../media/image19.png"/><Relationship Id="rId38" Type="http://schemas.openxmlformats.org/officeDocument/2006/relationships/image" Target="../media/image22.png"/><Relationship Id="rId2" Type="http://schemas.openxmlformats.org/officeDocument/2006/relationships/notesSlide" Target="../notesSlides/notesSlide5.xml"/><Relationship Id="rId16" Type="http://schemas.openxmlformats.org/officeDocument/2006/relationships/image" Target="../media/image5.png"/><Relationship Id="rId20" Type="http://schemas.openxmlformats.org/officeDocument/2006/relationships/image" Target="../media/image24.png"/><Relationship Id="rId29"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24" Type="http://schemas.openxmlformats.org/officeDocument/2006/relationships/slide" Target="slide9.xml"/><Relationship Id="rId32" Type="http://schemas.openxmlformats.org/officeDocument/2006/relationships/slide" Target="slide5.xml"/><Relationship Id="rId37" Type="http://schemas.openxmlformats.org/officeDocument/2006/relationships/image" Target="../media/image21.png"/><Relationship Id="rId5" Type="http://schemas.openxmlformats.org/officeDocument/2006/relationships/image" Target="../media/image32.png"/><Relationship Id="rId15" Type="http://schemas.openxmlformats.org/officeDocument/2006/relationships/hyperlink" Target="http://www.vias.be/" TargetMode="External"/><Relationship Id="rId23" Type="http://schemas.openxmlformats.org/officeDocument/2006/relationships/image" Target="../media/image16.png"/><Relationship Id="rId28" Type="http://schemas.openxmlformats.org/officeDocument/2006/relationships/image" Target="../media/image1.jpg"/><Relationship Id="rId36" Type="http://schemas.openxmlformats.org/officeDocument/2006/relationships/slide" Target="slide7.xml"/><Relationship Id="rId10" Type="http://schemas.openxmlformats.org/officeDocument/2006/relationships/image" Target="../media/image37.png"/><Relationship Id="rId19" Type="http://schemas.openxmlformats.org/officeDocument/2006/relationships/slide" Target="slide27.xml"/><Relationship Id="rId31" Type="http://schemas.openxmlformats.org/officeDocument/2006/relationships/image" Target="../media/image18.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slide" Target="slide1.xml"/><Relationship Id="rId27" Type="http://schemas.openxmlformats.org/officeDocument/2006/relationships/slide" Target="slide6.xml"/><Relationship Id="rId30" Type="http://schemas.openxmlformats.org/officeDocument/2006/relationships/slide" Target="slide8.xml"/><Relationship Id="rId35"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0.png"/><Relationship Id="rId18" Type="http://schemas.openxmlformats.org/officeDocument/2006/relationships/slide" Target="slide9.xml"/><Relationship Id="rId26" Type="http://schemas.openxmlformats.org/officeDocument/2006/relationships/image" Target="../media/image19.png"/><Relationship Id="rId3" Type="http://schemas.openxmlformats.org/officeDocument/2006/relationships/chart" Target="../charts/chart3.xml"/><Relationship Id="rId21" Type="http://schemas.openxmlformats.org/officeDocument/2006/relationships/image" Target="../media/image1.jpg"/><Relationship Id="rId7" Type="http://schemas.openxmlformats.org/officeDocument/2006/relationships/image" Target="../media/image40.png"/><Relationship Id="rId12" Type="http://schemas.openxmlformats.org/officeDocument/2006/relationships/slide" Target="slide27.xml"/><Relationship Id="rId17" Type="http://schemas.openxmlformats.org/officeDocument/2006/relationships/image" Target="../media/image16.png"/><Relationship Id="rId25" Type="http://schemas.openxmlformats.org/officeDocument/2006/relationships/slide" Target="slide5.xml"/><Relationship Id="rId33" Type="http://schemas.openxmlformats.org/officeDocument/2006/relationships/chart" Target="../charts/chart4.xml"/><Relationship Id="rId2" Type="http://schemas.openxmlformats.org/officeDocument/2006/relationships/notesSlide" Target="../notesSlides/notesSlide6.xml"/><Relationship Id="rId16" Type="http://schemas.openxmlformats.org/officeDocument/2006/relationships/slide" Target="slide1.xml"/><Relationship Id="rId20" Type="http://schemas.openxmlformats.org/officeDocument/2006/relationships/slide" Target="slide3.xml"/><Relationship Id="rId29"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5.png"/><Relationship Id="rId24" Type="http://schemas.openxmlformats.org/officeDocument/2006/relationships/image" Target="../media/image18.png"/><Relationship Id="rId32" Type="http://schemas.openxmlformats.org/officeDocument/2006/relationships/image" Target="../media/image22.png"/><Relationship Id="rId5" Type="http://schemas.openxmlformats.org/officeDocument/2006/relationships/image" Target="../media/image38.png"/><Relationship Id="rId15" Type="http://schemas.openxmlformats.org/officeDocument/2006/relationships/slide" Target="slide2.xml"/><Relationship Id="rId23" Type="http://schemas.openxmlformats.org/officeDocument/2006/relationships/slide" Target="slide8.xml"/><Relationship Id="rId28" Type="http://schemas.openxmlformats.org/officeDocument/2006/relationships/image" Target="../media/image20.png"/><Relationship Id="rId10" Type="http://schemas.openxmlformats.org/officeDocument/2006/relationships/hyperlink" Target="http://www.vias.be/" TargetMode="External"/><Relationship Id="rId19" Type="http://schemas.openxmlformats.org/officeDocument/2006/relationships/slide" Target="slide19.xml"/><Relationship Id="rId31" Type="http://schemas.openxmlformats.org/officeDocument/2006/relationships/slide" Target="slide6.xml"/><Relationship Id="rId4" Type="http://schemas.openxmlformats.org/officeDocument/2006/relationships/image" Target="../media/image32.png"/><Relationship Id="rId9" Type="http://schemas.openxmlformats.org/officeDocument/2006/relationships/image" Target="../media/image35.png"/><Relationship Id="rId14" Type="http://schemas.openxmlformats.org/officeDocument/2006/relationships/image" Target="../media/image24.png"/><Relationship Id="rId22" Type="http://schemas.openxmlformats.org/officeDocument/2006/relationships/image" Target="../media/image2.jpg"/><Relationship Id="rId27" Type="http://schemas.openxmlformats.org/officeDocument/2006/relationships/slide" Target="slide4.xml"/><Relationship Id="rId30"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slide" Target="slide1.xml"/><Relationship Id="rId18" Type="http://schemas.openxmlformats.org/officeDocument/2006/relationships/slide" Target="slide27.xml"/><Relationship Id="rId26" Type="http://schemas.openxmlformats.org/officeDocument/2006/relationships/image" Target="../media/image2.jpg"/><Relationship Id="rId3" Type="http://schemas.openxmlformats.org/officeDocument/2006/relationships/chart" Target="../charts/chart5.xml"/><Relationship Id="rId21" Type="http://schemas.openxmlformats.org/officeDocument/2006/relationships/slide" Target="slide9.xml"/><Relationship Id="rId34"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44.png"/><Relationship Id="rId17" Type="http://schemas.openxmlformats.org/officeDocument/2006/relationships/image" Target="../media/image30.png"/><Relationship Id="rId25" Type="http://schemas.openxmlformats.org/officeDocument/2006/relationships/image" Target="../media/image1.jpg"/><Relationship Id="rId33" Type="http://schemas.openxmlformats.org/officeDocument/2006/relationships/slide" Target="slide7.xml"/><Relationship Id="rId2" Type="http://schemas.openxmlformats.org/officeDocument/2006/relationships/notesSlide" Target="../notesSlides/notesSlide7.xml"/><Relationship Id="rId16" Type="http://schemas.openxmlformats.org/officeDocument/2006/relationships/slide" Target="slide26.xml"/><Relationship Id="rId20" Type="http://schemas.openxmlformats.org/officeDocument/2006/relationships/slide" Target="slide2.xml"/><Relationship Id="rId29"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3.png"/><Relationship Id="rId24" Type="http://schemas.openxmlformats.org/officeDocument/2006/relationships/slide" Target="slide6.xml"/><Relationship Id="rId32" Type="http://schemas.openxmlformats.org/officeDocument/2006/relationships/image" Target="../media/image20.png"/><Relationship Id="rId5" Type="http://schemas.openxmlformats.org/officeDocument/2006/relationships/image" Target="../media/image33.png"/><Relationship Id="rId15" Type="http://schemas.openxmlformats.org/officeDocument/2006/relationships/image" Target="../media/image5.png"/><Relationship Id="rId23" Type="http://schemas.openxmlformats.org/officeDocument/2006/relationships/slide" Target="slide3.xml"/><Relationship Id="rId28" Type="http://schemas.openxmlformats.org/officeDocument/2006/relationships/image" Target="../media/image18.png"/><Relationship Id="rId10" Type="http://schemas.openxmlformats.org/officeDocument/2006/relationships/image" Target="../media/image42.png"/><Relationship Id="rId19" Type="http://schemas.openxmlformats.org/officeDocument/2006/relationships/image" Target="../media/image24.png"/><Relationship Id="rId31" Type="http://schemas.openxmlformats.org/officeDocument/2006/relationships/slide" Target="slide4.xml"/><Relationship Id="rId4" Type="http://schemas.openxmlformats.org/officeDocument/2006/relationships/chart" Target="../charts/chart6.xml"/><Relationship Id="rId9" Type="http://schemas.openxmlformats.org/officeDocument/2006/relationships/image" Target="../media/image39.png"/><Relationship Id="rId14" Type="http://schemas.openxmlformats.org/officeDocument/2006/relationships/hyperlink" Target="http://www.vias.be/" TargetMode="External"/><Relationship Id="rId22" Type="http://schemas.openxmlformats.org/officeDocument/2006/relationships/slide" Target="slide19.xml"/><Relationship Id="rId27" Type="http://schemas.openxmlformats.org/officeDocument/2006/relationships/slide" Target="slide8.xml"/><Relationship Id="rId30" Type="http://schemas.openxmlformats.org/officeDocument/2006/relationships/image" Target="../media/image19.png"/><Relationship Id="rId35"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slide" Target="slide19.xml"/><Relationship Id="rId18" Type="http://schemas.openxmlformats.org/officeDocument/2006/relationships/chart" Target="../charts/chart8.xml"/><Relationship Id="rId26" Type="http://schemas.openxmlformats.org/officeDocument/2006/relationships/image" Target="../media/image38.png"/><Relationship Id="rId3" Type="http://schemas.openxmlformats.org/officeDocument/2006/relationships/chart" Target="../charts/chart7.xml"/><Relationship Id="rId21" Type="http://schemas.openxmlformats.org/officeDocument/2006/relationships/image" Target="../media/image33.png"/><Relationship Id="rId34" Type="http://schemas.openxmlformats.org/officeDocument/2006/relationships/image" Target="../media/image20.png"/><Relationship Id="rId7" Type="http://schemas.openxmlformats.org/officeDocument/2006/relationships/image" Target="../media/image30.png"/><Relationship Id="rId12" Type="http://schemas.openxmlformats.org/officeDocument/2006/relationships/slide" Target="slide9.xml"/><Relationship Id="rId17" Type="http://schemas.openxmlformats.org/officeDocument/2006/relationships/image" Target="../media/image2.jpg"/><Relationship Id="rId25" Type="http://schemas.openxmlformats.org/officeDocument/2006/relationships/image" Target="../media/image37.png"/><Relationship Id="rId33" Type="http://schemas.openxmlformats.org/officeDocument/2006/relationships/slide" Target="slide4.xml"/><Relationship Id="rId2" Type="http://schemas.openxmlformats.org/officeDocument/2006/relationships/notesSlide" Target="../notesSlides/notesSlide8.xml"/><Relationship Id="rId16" Type="http://schemas.openxmlformats.org/officeDocument/2006/relationships/image" Target="../media/image1.jpg"/><Relationship Id="rId20" Type="http://schemas.openxmlformats.org/officeDocument/2006/relationships/image" Target="../media/image32.png"/><Relationship Id="rId29"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slide" Target="slide27.xml"/><Relationship Id="rId11" Type="http://schemas.openxmlformats.org/officeDocument/2006/relationships/image" Target="../media/image16.png"/><Relationship Id="rId24" Type="http://schemas.openxmlformats.org/officeDocument/2006/relationships/image" Target="../media/image36.png"/><Relationship Id="rId32" Type="http://schemas.openxmlformats.org/officeDocument/2006/relationships/image" Target="../media/image19.png"/><Relationship Id="rId37" Type="http://schemas.openxmlformats.org/officeDocument/2006/relationships/image" Target="../media/image22.png"/><Relationship Id="rId5" Type="http://schemas.openxmlformats.org/officeDocument/2006/relationships/image" Target="../media/image5.png"/><Relationship Id="rId15" Type="http://schemas.openxmlformats.org/officeDocument/2006/relationships/slide" Target="slide6.xml"/><Relationship Id="rId23" Type="http://schemas.openxmlformats.org/officeDocument/2006/relationships/image" Target="../media/image35.png"/><Relationship Id="rId28" Type="http://schemas.openxmlformats.org/officeDocument/2006/relationships/image" Target="../media/image41.png"/><Relationship Id="rId36" Type="http://schemas.openxmlformats.org/officeDocument/2006/relationships/image" Target="../media/image21.png"/><Relationship Id="rId10" Type="http://schemas.openxmlformats.org/officeDocument/2006/relationships/slide" Target="slide1.xml"/><Relationship Id="rId19" Type="http://schemas.openxmlformats.org/officeDocument/2006/relationships/image" Target="../media/image31.png"/><Relationship Id="rId31" Type="http://schemas.openxmlformats.org/officeDocument/2006/relationships/slide" Target="slide5.xml"/><Relationship Id="rId4" Type="http://schemas.openxmlformats.org/officeDocument/2006/relationships/hyperlink" Target="http://www.vias.be/" TargetMode="External"/><Relationship Id="rId9" Type="http://schemas.openxmlformats.org/officeDocument/2006/relationships/slide" Target="slide2.xml"/><Relationship Id="rId14" Type="http://schemas.openxmlformats.org/officeDocument/2006/relationships/slide" Target="slide3.xml"/><Relationship Id="rId22" Type="http://schemas.openxmlformats.org/officeDocument/2006/relationships/image" Target="../media/image34.png"/><Relationship Id="rId27" Type="http://schemas.openxmlformats.org/officeDocument/2006/relationships/image" Target="../media/image40.png"/><Relationship Id="rId30" Type="http://schemas.openxmlformats.org/officeDocument/2006/relationships/image" Target="../media/image18.png"/><Relationship Id="rId35"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slide" Target="slide9.xml"/><Relationship Id="rId3" Type="http://schemas.openxmlformats.org/officeDocument/2006/relationships/image" Target="../media/image45.png"/><Relationship Id="rId7" Type="http://schemas.openxmlformats.org/officeDocument/2006/relationships/slide" Target="slide18.xml"/><Relationship Id="rId12" Type="http://schemas.openxmlformats.org/officeDocument/2006/relationships/image" Target="../media/image16.png"/><Relationship Id="rId2" Type="http://schemas.openxmlformats.org/officeDocument/2006/relationships/notesSlide" Target="../notesSlides/notesSlide9.xml"/><Relationship Id="rId16"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slide" Target="slide1.xml"/><Relationship Id="rId5" Type="http://schemas.openxmlformats.org/officeDocument/2006/relationships/image" Target="../media/image46.jpg"/><Relationship Id="rId15" Type="http://schemas.openxmlformats.org/officeDocument/2006/relationships/slide" Target="slide3.xml"/><Relationship Id="rId10" Type="http://schemas.openxmlformats.org/officeDocument/2006/relationships/slide" Target="slide2.xml"/><Relationship Id="rId4" Type="http://schemas.openxmlformats.org/officeDocument/2006/relationships/slide" Target="slide10.xml"/><Relationship Id="rId9" Type="http://schemas.openxmlformats.org/officeDocument/2006/relationships/image" Target="../media/image5.png"/><Relationship Id="rId14" Type="http://schemas.openxmlformats.org/officeDocument/2006/relationships/slide" Target="slide19.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16.xml"/><Relationship Id="rId18" Type="http://schemas.openxmlformats.org/officeDocument/2006/relationships/image" Target="../media/image16.png"/><Relationship Id="rId3" Type="http://schemas.openxmlformats.org/officeDocument/2006/relationships/image" Target="../media/image49.jpg"/><Relationship Id="rId21" Type="http://schemas.openxmlformats.org/officeDocument/2006/relationships/slide" Target="slide3.xml"/><Relationship Id="rId7" Type="http://schemas.openxmlformats.org/officeDocument/2006/relationships/image" Target="../media/image51.png"/><Relationship Id="rId12" Type="http://schemas.openxmlformats.org/officeDocument/2006/relationships/image" Target="../media/image52.png"/><Relationship Id="rId17" Type="http://schemas.openxmlformats.org/officeDocument/2006/relationships/slide" Target="slide1.xml"/><Relationship Id="rId2" Type="http://schemas.openxmlformats.org/officeDocument/2006/relationships/notesSlide" Target="../notesSlides/notesSlide10.xml"/><Relationship Id="rId16" Type="http://schemas.openxmlformats.org/officeDocument/2006/relationships/slide" Target="slide2.xml"/><Relationship Id="rId20"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slide" Target="slide12.xml"/><Relationship Id="rId5" Type="http://schemas.openxmlformats.org/officeDocument/2006/relationships/image" Target="../media/image50.pn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slide" Target="slide9.xml"/><Relationship Id="rId4" Type="http://schemas.openxmlformats.org/officeDocument/2006/relationships/slide" Target="slide15.xml"/><Relationship Id="rId9" Type="http://schemas.openxmlformats.org/officeDocument/2006/relationships/slide" Target="slide11.xml"/><Relationship Id="rId14" Type="http://schemas.openxmlformats.org/officeDocument/2006/relationships/image" Target="../media/image53.png"/><Relationship Id="rId22" Type="http://schemas.openxmlformats.org/officeDocument/2006/relationships/image" Target="../media/image1.jpg"/></Relationships>
</file>

<file path=ppt/slides/_rels/slide11.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53.png"/><Relationship Id="rId18" Type="http://schemas.openxmlformats.org/officeDocument/2006/relationships/image" Target="../media/image16.png"/><Relationship Id="rId3" Type="http://schemas.openxmlformats.org/officeDocument/2006/relationships/image" Target="../media/image1.jpg"/><Relationship Id="rId21" Type="http://schemas.openxmlformats.org/officeDocument/2006/relationships/slide" Target="slide3.xml"/><Relationship Id="rId7" Type="http://schemas.openxmlformats.org/officeDocument/2006/relationships/image" Target="../media/image51.png"/><Relationship Id="rId12" Type="http://schemas.openxmlformats.org/officeDocument/2006/relationships/slide" Target="slide16.xml"/><Relationship Id="rId17" Type="http://schemas.openxmlformats.org/officeDocument/2006/relationships/slide" Target="slide1.xml"/><Relationship Id="rId2" Type="http://schemas.openxmlformats.org/officeDocument/2006/relationships/notesSlide" Target="../notesSlides/notesSlide11.xml"/><Relationship Id="rId16" Type="http://schemas.openxmlformats.org/officeDocument/2006/relationships/slide" Target="slide2.xml"/><Relationship Id="rId20"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image" Target="../media/image52.png"/><Relationship Id="rId5" Type="http://schemas.openxmlformats.org/officeDocument/2006/relationships/image" Target="../media/image50.png"/><Relationship Id="rId15" Type="http://schemas.openxmlformats.org/officeDocument/2006/relationships/image" Target="../media/image5.png"/><Relationship Id="rId23" Type="http://schemas.openxmlformats.org/officeDocument/2006/relationships/chart" Target="../charts/chart10.xml"/><Relationship Id="rId10" Type="http://schemas.openxmlformats.org/officeDocument/2006/relationships/slide" Target="slide12.xml"/><Relationship Id="rId19" Type="http://schemas.openxmlformats.org/officeDocument/2006/relationships/slide" Target="slide9.xml"/><Relationship Id="rId4" Type="http://schemas.openxmlformats.org/officeDocument/2006/relationships/slide" Target="slide15.xml"/><Relationship Id="rId9" Type="http://schemas.openxmlformats.org/officeDocument/2006/relationships/image" Target="../media/image22.png"/><Relationship Id="rId14" Type="http://schemas.openxmlformats.org/officeDocument/2006/relationships/hyperlink" Target="http://www.vias.be/" TargetMode="External"/><Relationship Id="rId22" Type="http://schemas.openxmlformats.org/officeDocument/2006/relationships/chart" Target="../charts/chart9.xml"/></Relationships>
</file>

<file path=ppt/slides/_rels/slide1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image" Target="../media/image5.png"/><Relationship Id="rId18" Type="http://schemas.openxmlformats.org/officeDocument/2006/relationships/slide" Target="slide1.xml"/><Relationship Id="rId3" Type="http://schemas.openxmlformats.org/officeDocument/2006/relationships/chart" Target="../charts/chart11.xml"/><Relationship Id="rId21" Type="http://schemas.openxmlformats.org/officeDocument/2006/relationships/slide" Target="slide19.xml"/><Relationship Id="rId7" Type="http://schemas.openxmlformats.org/officeDocument/2006/relationships/image" Target="../media/image51.png"/><Relationship Id="rId12" Type="http://schemas.openxmlformats.org/officeDocument/2006/relationships/hyperlink" Target="http://www.vias.be/" TargetMode="External"/><Relationship Id="rId17" Type="http://schemas.openxmlformats.org/officeDocument/2006/relationships/slide" Target="slide2.xml"/><Relationship Id="rId2" Type="http://schemas.openxmlformats.org/officeDocument/2006/relationships/notesSlide" Target="../notesSlides/notesSlide12.xml"/><Relationship Id="rId16" Type="http://schemas.openxmlformats.org/officeDocument/2006/relationships/image" Target="../media/image22.png"/><Relationship Id="rId20"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image" Target="../media/image53.png"/><Relationship Id="rId5" Type="http://schemas.openxmlformats.org/officeDocument/2006/relationships/image" Target="../media/image50.png"/><Relationship Id="rId15" Type="http://schemas.openxmlformats.org/officeDocument/2006/relationships/slide" Target="slide11.xml"/><Relationship Id="rId23" Type="http://schemas.openxmlformats.org/officeDocument/2006/relationships/image" Target="../media/image1.jpg"/><Relationship Id="rId10" Type="http://schemas.openxmlformats.org/officeDocument/2006/relationships/slide" Target="slide16.xml"/><Relationship Id="rId19" Type="http://schemas.openxmlformats.org/officeDocument/2006/relationships/image" Target="../media/image16.png"/><Relationship Id="rId4" Type="http://schemas.openxmlformats.org/officeDocument/2006/relationships/slide" Target="slide15.xml"/><Relationship Id="rId9" Type="http://schemas.openxmlformats.org/officeDocument/2006/relationships/image" Target="../media/image52.png"/><Relationship Id="rId14" Type="http://schemas.openxmlformats.org/officeDocument/2006/relationships/image" Target="../media/image7.png"/><Relationship Id="rId22"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hyperlink" Target="http://www.vias.be/" TargetMode="External"/><Relationship Id="rId13" Type="http://schemas.openxmlformats.org/officeDocument/2006/relationships/slide" Target="slide9.xml"/><Relationship Id="rId18" Type="http://schemas.openxmlformats.org/officeDocument/2006/relationships/slide" Target="slide14.xml"/><Relationship Id="rId26" Type="http://schemas.openxmlformats.org/officeDocument/2006/relationships/image" Target="../media/image53.png"/><Relationship Id="rId3" Type="http://schemas.openxmlformats.org/officeDocument/2006/relationships/image" Target="../media/image54.png"/><Relationship Id="rId21" Type="http://schemas.openxmlformats.org/officeDocument/2006/relationships/slide" Target="slide13.xml"/><Relationship Id="rId7" Type="http://schemas.openxmlformats.org/officeDocument/2006/relationships/image" Target="../media/image56.png"/><Relationship Id="rId12" Type="http://schemas.openxmlformats.org/officeDocument/2006/relationships/image" Target="../media/image16.png"/><Relationship Id="rId17" Type="http://schemas.openxmlformats.org/officeDocument/2006/relationships/image" Target="../media/image57.jpg"/><Relationship Id="rId25" Type="http://schemas.openxmlformats.org/officeDocument/2006/relationships/slide" Target="slide16.xml"/><Relationship Id="rId2" Type="http://schemas.openxmlformats.org/officeDocument/2006/relationships/notesSlide" Target="../notesSlides/notesSlide13.xml"/><Relationship Id="rId16" Type="http://schemas.openxmlformats.org/officeDocument/2006/relationships/image" Target="../media/image1.jpg"/><Relationship Id="rId20"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slide" Target="slide1.xml"/><Relationship Id="rId24" Type="http://schemas.openxmlformats.org/officeDocument/2006/relationships/image" Target="../media/image52.png"/><Relationship Id="rId5" Type="http://schemas.openxmlformats.org/officeDocument/2006/relationships/chart" Target="../charts/chart13.xml"/><Relationship Id="rId15" Type="http://schemas.openxmlformats.org/officeDocument/2006/relationships/slide" Target="slide3.xml"/><Relationship Id="rId23" Type="http://schemas.openxmlformats.org/officeDocument/2006/relationships/slide" Target="slide12.xml"/><Relationship Id="rId28" Type="http://schemas.openxmlformats.org/officeDocument/2006/relationships/image" Target="../media/image22.png"/><Relationship Id="rId10" Type="http://schemas.openxmlformats.org/officeDocument/2006/relationships/slide" Target="slide2.xml"/><Relationship Id="rId19" Type="http://schemas.openxmlformats.org/officeDocument/2006/relationships/slide" Target="slide15.xml"/><Relationship Id="rId4" Type="http://schemas.openxmlformats.org/officeDocument/2006/relationships/chart" Target="../charts/chart12.xml"/><Relationship Id="rId9" Type="http://schemas.openxmlformats.org/officeDocument/2006/relationships/image" Target="../media/image5.png"/><Relationship Id="rId14" Type="http://schemas.openxmlformats.org/officeDocument/2006/relationships/slide" Target="slide19.xml"/><Relationship Id="rId22" Type="http://schemas.openxmlformats.org/officeDocument/2006/relationships/image" Target="../media/image51.png"/><Relationship Id="rId27" Type="http://schemas.openxmlformats.org/officeDocument/2006/relationships/slide" Target="slide11.xml"/></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slide" Target="slide19.xml"/><Relationship Id="rId18" Type="http://schemas.openxmlformats.org/officeDocument/2006/relationships/image" Target="../media/image51.png"/><Relationship Id="rId3" Type="http://schemas.openxmlformats.org/officeDocument/2006/relationships/image" Target="../media/image5.png"/><Relationship Id="rId21" Type="http://schemas.openxmlformats.org/officeDocument/2006/relationships/slide" Target="slide16.xml"/><Relationship Id="rId7" Type="http://schemas.openxmlformats.org/officeDocument/2006/relationships/image" Target="../media/image60.svg"/><Relationship Id="rId12" Type="http://schemas.openxmlformats.org/officeDocument/2006/relationships/slide" Target="slide9.xml"/><Relationship Id="rId17" Type="http://schemas.openxmlformats.org/officeDocument/2006/relationships/image" Target="../media/image50.png"/><Relationship Id="rId2" Type="http://schemas.openxmlformats.org/officeDocument/2006/relationships/notesSlide" Target="../notesSlides/notesSlide14.xml"/><Relationship Id="rId16" Type="http://schemas.openxmlformats.org/officeDocument/2006/relationships/slide" Target="slide15.xml"/><Relationship Id="rId20"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16.png"/><Relationship Id="rId24" Type="http://schemas.openxmlformats.org/officeDocument/2006/relationships/image" Target="../media/image22.png"/><Relationship Id="rId5" Type="http://schemas.openxmlformats.org/officeDocument/2006/relationships/slide" Target="slide13.xml"/><Relationship Id="rId15" Type="http://schemas.openxmlformats.org/officeDocument/2006/relationships/image" Target="../media/image1.jpg"/><Relationship Id="rId23" Type="http://schemas.openxmlformats.org/officeDocument/2006/relationships/slide" Target="slide11.xml"/><Relationship Id="rId10" Type="http://schemas.openxmlformats.org/officeDocument/2006/relationships/slide" Target="slide1.xml"/><Relationship Id="rId19" Type="http://schemas.openxmlformats.org/officeDocument/2006/relationships/slide" Target="slide12.xml"/><Relationship Id="rId4" Type="http://schemas.openxmlformats.org/officeDocument/2006/relationships/image" Target="../media/image58.png"/><Relationship Id="rId9" Type="http://schemas.openxmlformats.org/officeDocument/2006/relationships/slide" Target="slide2.xml"/><Relationship Id="rId14" Type="http://schemas.openxmlformats.org/officeDocument/2006/relationships/slide" Target="slide3.xml"/><Relationship Id="rId22"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3.xml"/><Relationship Id="rId18" Type="http://schemas.openxmlformats.org/officeDocument/2006/relationships/image" Target="../media/image51.png"/><Relationship Id="rId3" Type="http://schemas.openxmlformats.org/officeDocument/2006/relationships/chart" Target="../charts/chart14.xml"/><Relationship Id="rId21" Type="http://schemas.openxmlformats.org/officeDocument/2006/relationships/slide" Target="slide16.xml"/><Relationship Id="rId7" Type="http://schemas.openxmlformats.org/officeDocument/2006/relationships/image" Target="../media/image5.png"/><Relationship Id="rId12" Type="http://schemas.openxmlformats.org/officeDocument/2006/relationships/slide" Target="slide19.xml"/><Relationship Id="rId17" Type="http://schemas.openxmlformats.org/officeDocument/2006/relationships/slide" Target="slide13.xml"/><Relationship Id="rId2" Type="http://schemas.openxmlformats.org/officeDocument/2006/relationships/notesSlide" Target="../notesSlides/notesSlide15.xml"/><Relationship Id="rId16" Type="http://schemas.openxmlformats.org/officeDocument/2006/relationships/image" Target="../media/image50.png"/><Relationship Id="rId20"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hyperlink" Target="http://www.vias.be/" TargetMode="External"/><Relationship Id="rId11" Type="http://schemas.openxmlformats.org/officeDocument/2006/relationships/slide" Target="slide9.xml"/><Relationship Id="rId24" Type="http://schemas.openxmlformats.org/officeDocument/2006/relationships/image" Target="../media/image22.png"/><Relationship Id="rId5" Type="http://schemas.openxmlformats.org/officeDocument/2006/relationships/image" Target="../media/image62.png"/><Relationship Id="rId15" Type="http://schemas.openxmlformats.org/officeDocument/2006/relationships/slide" Target="slide15.xml"/><Relationship Id="rId23" Type="http://schemas.openxmlformats.org/officeDocument/2006/relationships/slide" Target="slide11.xml"/><Relationship Id="rId10" Type="http://schemas.openxmlformats.org/officeDocument/2006/relationships/image" Target="../media/image16.png"/><Relationship Id="rId19" Type="http://schemas.openxmlformats.org/officeDocument/2006/relationships/slide" Target="slide12.xml"/><Relationship Id="rId4" Type="http://schemas.openxmlformats.org/officeDocument/2006/relationships/image" Target="../media/image54.png"/><Relationship Id="rId9" Type="http://schemas.openxmlformats.org/officeDocument/2006/relationships/slide" Target="slide1.xml"/><Relationship Id="rId14" Type="http://schemas.openxmlformats.org/officeDocument/2006/relationships/image" Target="../media/image1.jpg"/><Relationship Id="rId22"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3.xml"/><Relationship Id="rId18" Type="http://schemas.openxmlformats.org/officeDocument/2006/relationships/image" Target="../media/image50.png"/><Relationship Id="rId26" Type="http://schemas.openxmlformats.org/officeDocument/2006/relationships/image" Target="../media/image22.png"/><Relationship Id="rId3" Type="http://schemas.openxmlformats.org/officeDocument/2006/relationships/slide" Target="slide17.xml"/><Relationship Id="rId21" Type="http://schemas.openxmlformats.org/officeDocument/2006/relationships/slide" Target="slide12.xml"/><Relationship Id="rId7" Type="http://schemas.openxmlformats.org/officeDocument/2006/relationships/image" Target="../media/image62.png"/><Relationship Id="rId12" Type="http://schemas.openxmlformats.org/officeDocument/2006/relationships/slide" Target="slide19.xml"/><Relationship Id="rId17" Type="http://schemas.openxmlformats.org/officeDocument/2006/relationships/slide" Target="slide15.xml"/><Relationship Id="rId25" Type="http://schemas.openxmlformats.org/officeDocument/2006/relationships/slide" Target="slide11.xml"/><Relationship Id="rId2" Type="http://schemas.openxmlformats.org/officeDocument/2006/relationships/notesSlide" Target="../notesSlides/notesSlide16.xml"/><Relationship Id="rId16" Type="http://schemas.openxmlformats.org/officeDocument/2006/relationships/chart" Target="../charts/chart15.xml"/><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slide" Target="slide9.xml"/><Relationship Id="rId24" Type="http://schemas.openxmlformats.org/officeDocument/2006/relationships/image" Target="../media/image53.png"/><Relationship Id="rId5" Type="http://schemas.openxmlformats.org/officeDocument/2006/relationships/image" Target="../media/image5.png"/><Relationship Id="rId15" Type="http://schemas.openxmlformats.org/officeDocument/2006/relationships/image" Target="../media/image57.jpg"/><Relationship Id="rId23" Type="http://schemas.openxmlformats.org/officeDocument/2006/relationships/slide" Target="slide16.xml"/><Relationship Id="rId10" Type="http://schemas.openxmlformats.org/officeDocument/2006/relationships/image" Target="../media/image16.png"/><Relationship Id="rId19" Type="http://schemas.openxmlformats.org/officeDocument/2006/relationships/slide" Target="slide13.xml"/><Relationship Id="rId4" Type="http://schemas.openxmlformats.org/officeDocument/2006/relationships/hyperlink" Target="http://www.vias.be/" TargetMode="External"/><Relationship Id="rId9" Type="http://schemas.openxmlformats.org/officeDocument/2006/relationships/slide" Target="slide1.xml"/><Relationship Id="rId14" Type="http://schemas.openxmlformats.org/officeDocument/2006/relationships/image" Target="../media/image1.jpg"/><Relationship Id="rId22"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slide" Target="slide9.xml"/><Relationship Id="rId18" Type="http://schemas.openxmlformats.org/officeDocument/2006/relationships/image" Target="../media/image63.png"/><Relationship Id="rId26" Type="http://schemas.openxmlformats.org/officeDocument/2006/relationships/image" Target="../media/image53.png"/><Relationship Id="rId3" Type="http://schemas.openxmlformats.org/officeDocument/2006/relationships/image" Target="../media/image58.png"/><Relationship Id="rId21" Type="http://schemas.openxmlformats.org/officeDocument/2006/relationships/image" Target="../media/image50.png"/><Relationship Id="rId7" Type="http://schemas.openxmlformats.org/officeDocument/2006/relationships/image" Target="../media/image30.png"/><Relationship Id="rId12" Type="http://schemas.openxmlformats.org/officeDocument/2006/relationships/image" Target="../media/image16.png"/><Relationship Id="rId17" Type="http://schemas.openxmlformats.org/officeDocument/2006/relationships/slide" Target="slide16.xml"/><Relationship Id="rId25" Type="http://schemas.openxmlformats.org/officeDocument/2006/relationships/image" Target="../media/image52.png"/><Relationship Id="rId2" Type="http://schemas.openxmlformats.org/officeDocument/2006/relationships/notesSlide" Target="../notesSlides/notesSlide17.xml"/><Relationship Id="rId16" Type="http://schemas.openxmlformats.org/officeDocument/2006/relationships/image" Target="../media/image1.jpg"/><Relationship Id="rId20" Type="http://schemas.openxmlformats.org/officeDocument/2006/relationships/slide" Target="slide15.xml"/><Relationship Id="rId1" Type="http://schemas.openxmlformats.org/officeDocument/2006/relationships/slideLayout" Target="../slideLayouts/slideLayout7.xml"/><Relationship Id="rId6" Type="http://schemas.openxmlformats.org/officeDocument/2006/relationships/slide" Target="slide30.xml"/><Relationship Id="rId11" Type="http://schemas.openxmlformats.org/officeDocument/2006/relationships/slide" Target="slide1.xml"/><Relationship Id="rId24" Type="http://schemas.openxmlformats.org/officeDocument/2006/relationships/slide" Target="slide12.xml"/><Relationship Id="rId5" Type="http://schemas.openxmlformats.org/officeDocument/2006/relationships/image" Target="../media/image5.png"/><Relationship Id="rId15" Type="http://schemas.openxmlformats.org/officeDocument/2006/relationships/slide" Target="slide3.xml"/><Relationship Id="rId23" Type="http://schemas.openxmlformats.org/officeDocument/2006/relationships/image" Target="../media/image51.png"/><Relationship Id="rId28" Type="http://schemas.openxmlformats.org/officeDocument/2006/relationships/image" Target="../media/image22.png"/><Relationship Id="rId10" Type="http://schemas.openxmlformats.org/officeDocument/2006/relationships/slide" Target="slide2.xml"/><Relationship Id="rId19" Type="http://schemas.openxmlformats.org/officeDocument/2006/relationships/image" Target="../media/image64.png"/><Relationship Id="rId4" Type="http://schemas.openxmlformats.org/officeDocument/2006/relationships/hyperlink" Target="http://www.vias.be/" TargetMode="External"/><Relationship Id="rId9" Type="http://schemas.openxmlformats.org/officeDocument/2006/relationships/chart" Target="../charts/chart16.xml"/><Relationship Id="rId14" Type="http://schemas.openxmlformats.org/officeDocument/2006/relationships/slide" Target="slide19.xml"/><Relationship Id="rId22" Type="http://schemas.openxmlformats.org/officeDocument/2006/relationships/slide" Target="slide13.xml"/><Relationship Id="rId27" Type="http://schemas.openxmlformats.org/officeDocument/2006/relationships/slide" Target="slide11.xml"/></Relationships>
</file>

<file path=ppt/slides/_rels/slide18.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1.xml"/><Relationship Id="rId18" Type="http://schemas.openxmlformats.org/officeDocument/2006/relationships/image" Target="../media/image1.jpg"/><Relationship Id="rId3" Type="http://schemas.openxmlformats.org/officeDocument/2006/relationships/image" Target="../media/image65.jpg"/><Relationship Id="rId7" Type="http://schemas.openxmlformats.org/officeDocument/2006/relationships/image" Target="../media/image5.png"/><Relationship Id="rId12" Type="http://schemas.openxmlformats.org/officeDocument/2006/relationships/slide" Target="slide2.xml"/><Relationship Id="rId17" Type="http://schemas.openxmlformats.org/officeDocument/2006/relationships/slide" Target="slide3.xml"/><Relationship Id="rId2" Type="http://schemas.openxmlformats.org/officeDocument/2006/relationships/notesSlide" Target="../notesSlides/notesSlide18.xml"/><Relationship Id="rId16"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hyperlink" Target="http://www.vias.be/" TargetMode="External"/><Relationship Id="rId11" Type="http://schemas.openxmlformats.org/officeDocument/2006/relationships/image" Target="../media/image24.png"/><Relationship Id="rId5" Type="http://schemas.openxmlformats.org/officeDocument/2006/relationships/image" Target="../media/image67.png"/><Relationship Id="rId15" Type="http://schemas.openxmlformats.org/officeDocument/2006/relationships/slide" Target="slide9.xml"/><Relationship Id="rId10" Type="http://schemas.openxmlformats.org/officeDocument/2006/relationships/slide" Target="slide27.xml"/><Relationship Id="rId4" Type="http://schemas.openxmlformats.org/officeDocument/2006/relationships/image" Target="../media/image66.jpg"/><Relationship Id="rId9" Type="http://schemas.openxmlformats.org/officeDocument/2006/relationships/image" Target="../media/image30.png"/><Relationship Id="rId14" Type="http://schemas.openxmlformats.org/officeDocument/2006/relationships/image" Target="../media/image16.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slide" Target="slide27.xml"/><Relationship Id="rId18" Type="http://schemas.openxmlformats.org/officeDocument/2006/relationships/slide" Target="slide19.xml"/><Relationship Id="rId3" Type="http://schemas.openxmlformats.org/officeDocument/2006/relationships/image" Target="../media/image68.jpg"/><Relationship Id="rId7" Type="http://schemas.openxmlformats.org/officeDocument/2006/relationships/image" Target="../media/image70.png"/><Relationship Id="rId12" Type="http://schemas.openxmlformats.org/officeDocument/2006/relationships/image" Target="../media/image30.png"/><Relationship Id="rId17" Type="http://schemas.openxmlformats.org/officeDocument/2006/relationships/slide" Target="slide9.xml"/><Relationship Id="rId2" Type="http://schemas.openxmlformats.org/officeDocument/2006/relationships/notesSlide" Target="../notesSlides/notesSlide19.xml"/><Relationship Id="rId16" Type="http://schemas.openxmlformats.org/officeDocument/2006/relationships/slide" Target="slide2.xml"/><Relationship Id="rId20"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20.xml"/><Relationship Id="rId11" Type="http://schemas.openxmlformats.org/officeDocument/2006/relationships/image" Target="../media/image5.png"/><Relationship Id="rId5" Type="http://schemas.openxmlformats.org/officeDocument/2006/relationships/image" Target="../media/image69.png"/><Relationship Id="rId15" Type="http://schemas.openxmlformats.org/officeDocument/2006/relationships/image" Target="../media/image16.png"/><Relationship Id="rId10" Type="http://schemas.openxmlformats.org/officeDocument/2006/relationships/hyperlink" Target="http://www.vias.be/" TargetMode="External"/><Relationship Id="rId19" Type="http://schemas.openxmlformats.org/officeDocument/2006/relationships/slide" Target="slide3.xml"/><Relationship Id="rId4" Type="http://schemas.openxmlformats.org/officeDocument/2006/relationships/image" Target="../media/image1.jpg"/><Relationship Id="rId9" Type="http://schemas.openxmlformats.org/officeDocument/2006/relationships/image" Target="../media/image71.png"/><Relationship Id="rId14" Type="http://schemas.openxmlformats.org/officeDocument/2006/relationships/slide" Target="slide1.xml"/></Relationships>
</file>

<file path=ppt/slides/_rels/slide20.xml.rels><?xml version="1.0" encoding="UTF-8" standalone="yes"?>
<Relationships xmlns="http://schemas.openxmlformats.org/package/2006/relationships"><Relationship Id="rId8" Type="http://schemas.openxmlformats.org/officeDocument/2006/relationships/hyperlink" Target="http://www.vias.be/" TargetMode="External"/><Relationship Id="rId13" Type="http://schemas.openxmlformats.org/officeDocument/2006/relationships/image" Target="../media/image16.png"/><Relationship Id="rId3" Type="http://schemas.openxmlformats.org/officeDocument/2006/relationships/image" Target="../media/image72.jpg"/><Relationship Id="rId7" Type="http://schemas.openxmlformats.org/officeDocument/2006/relationships/slide" Target="slide19.xml"/><Relationship Id="rId12" Type="http://schemas.openxmlformats.org/officeDocument/2006/relationships/slide" Target="slide1.xml"/><Relationship Id="rId17" Type="http://schemas.openxmlformats.org/officeDocument/2006/relationships/image" Target="../media/image2.jpg"/><Relationship Id="rId2" Type="http://schemas.openxmlformats.org/officeDocument/2006/relationships/notesSlide" Target="../notesSlides/notesSlide20.xml"/><Relationship Id="rId16"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74.png"/><Relationship Id="rId5" Type="http://schemas.openxmlformats.org/officeDocument/2006/relationships/image" Target="../media/image3.png"/><Relationship Id="rId15" Type="http://schemas.openxmlformats.org/officeDocument/2006/relationships/slide" Target="slide9.xml"/><Relationship Id="rId10" Type="http://schemas.openxmlformats.org/officeDocument/2006/relationships/image" Target="../media/image73.png"/><Relationship Id="rId4" Type="http://schemas.openxmlformats.org/officeDocument/2006/relationships/image" Target="../media/image1.jpg"/><Relationship Id="rId9" Type="http://schemas.openxmlformats.org/officeDocument/2006/relationships/image" Target="../media/image5.png"/><Relationship Id="rId14" Type="http://schemas.openxmlformats.org/officeDocument/2006/relationships/slide" Target="slide2.xml"/></Relationships>
</file>

<file path=ppt/slides/_rels/slide21.xml.rels><?xml version="1.0" encoding="UTF-8" standalone="yes"?>
<Relationships xmlns="http://schemas.openxmlformats.org/package/2006/relationships"><Relationship Id="rId8" Type="http://schemas.openxmlformats.org/officeDocument/2006/relationships/slide" Target="slide29.xml"/><Relationship Id="rId13" Type="http://schemas.microsoft.com/office/2007/relationships/hdphoto" Target="../media/hdphoto2.wdp"/><Relationship Id="rId18" Type="http://schemas.openxmlformats.org/officeDocument/2006/relationships/slide" Target="slide19.xml"/><Relationship Id="rId3" Type="http://schemas.openxmlformats.org/officeDocument/2006/relationships/chart" Target="../charts/chart17.xml"/><Relationship Id="rId21" Type="http://schemas.openxmlformats.org/officeDocument/2006/relationships/image" Target="../media/image57.jpg"/><Relationship Id="rId7" Type="http://schemas.openxmlformats.org/officeDocument/2006/relationships/image" Target="../media/image5.png"/><Relationship Id="rId12" Type="http://schemas.openxmlformats.org/officeDocument/2006/relationships/image" Target="../media/image75.png"/><Relationship Id="rId17" Type="http://schemas.openxmlformats.org/officeDocument/2006/relationships/slide" Target="slide9.xml"/><Relationship Id="rId2" Type="http://schemas.openxmlformats.org/officeDocument/2006/relationships/notesSlide" Target="../notesSlides/notesSlide21.xml"/><Relationship Id="rId16" Type="http://schemas.openxmlformats.org/officeDocument/2006/relationships/image" Target="../media/image16.png"/><Relationship Id="rId20"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hyperlink" Target="http://www.vias.be/" TargetMode="External"/><Relationship Id="rId11" Type="http://schemas.openxmlformats.org/officeDocument/2006/relationships/image" Target="../media/image24.png"/><Relationship Id="rId5" Type="http://schemas.openxmlformats.org/officeDocument/2006/relationships/slide" Target="slide23.xml"/><Relationship Id="rId15" Type="http://schemas.openxmlformats.org/officeDocument/2006/relationships/slide" Target="slide1.xml"/><Relationship Id="rId23" Type="http://schemas.openxmlformats.org/officeDocument/2006/relationships/image" Target="../media/image26.png"/><Relationship Id="rId10" Type="http://schemas.openxmlformats.org/officeDocument/2006/relationships/slide" Target="slide27.xml"/><Relationship Id="rId19" Type="http://schemas.openxmlformats.org/officeDocument/2006/relationships/slide" Target="slide3.xml"/><Relationship Id="rId4" Type="http://schemas.openxmlformats.org/officeDocument/2006/relationships/slide" Target="slide22.xml"/><Relationship Id="rId9" Type="http://schemas.openxmlformats.org/officeDocument/2006/relationships/image" Target="../media/image30.png"/><Relationship Id="rId14" Type="http://schemas.openxmlformats.org/officeDocument/2006/relationships/slide" Target="slide2.xml"/><Relationship Id="rId22" Type="http://schemas.openxmlformats.org/officeDocument/2006/relationships/image" Target="../media/image76.jp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19.xml"/><Relationship Id="rId3" Type="http://schemas.openxmlformats.org/officeDocument/2006/relationships/image" Target="../media/image77.jpg"/><Relationship Id="rId7" Type="http://schemas.openxmlformats.org/officeDocument/2006/relationships/hyperlink" Target="http://www.vias.be/" TargetMode="External"/><Relationship Id="rId12" Type="http://schemas.openxmlformats.org/officeDocument/2006/relationships/slide" Target="slide9.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slide" Target="slide21.xml"/><Relationship Id="rId11" Type="http://schemas.openxmlformats.org/officeDocument/2006/relationships/image" Target="../media/image16.png"/><Relationship Id="rId5" Type="http://schemas.openxmlformats.org/officeDocument/2006/relationships/image" Target="../media/image58.png"/><Relationship Id="rId15" Type="http://schemas.openxmlformats.org/officeDocument/2006/relationships/image" Target="../media/image1.jpg"/><Relationship Id="rId10" Type="http://schemas.openxmlformats.org/officeDocument/2006/relationships/slide" Target="slide1.xml"/><Relationship Id="rId4" Type="http://schemas.openxmlformats.org/officeDocument/2006/relationships/image" Target="../media/image24.png"/><Relationship Id="rId9" Type="http://schemas.openxmlformats.org/officeDocument/2006/relationships/slide" Target="slide2.xml"/><Relationship Id="rId14" Type="http://schemas.openxmlformats.org/officeDocument/2006/relationships/slide" Target="slide3.xml"/></Relationships>
</file>

<file path=ppt/slides/_rels/slide23.xml.rels><?xml version="1.0" encoding="UTF-8" standalone="yes"?>
<Relationships xmlns="http://schemas.openxmlformats.org/package/2006/relationships"><Relationship Id="rId8" Type="http://schemas.openxmlformats.org/officeDocument/2006/relationships/image" Target="../media/image79.jpeg"/><Relationship Id="rId13" Type="http://schemas.openxmlformats.org/officeDocument/2006/relationships/slide" Target="slide19.xml"/><Relationship Id="rId3" Type="http://schemas.openxmlformats.org/officeDocument/2006/relationships/image" Target="../media/image78.jpg"/><Relationship Id="rId7" Type="http://schemas.openxmlformats.org/officeDocument/2006/relationships/slide" Target="slide21.xml"/><Relationship Id="rId12" Type="http://schemas.openxmlformats.org/officeDocument/2006/relationships/slide" Target="slide9.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16.png"/><Relationship Id="rId5" Type="http://schemas.openxmlformats.org/officeDocument/2006/relationships/image" Target="../media/image5.png"/><Relationship Id="rId15" Type="http://schemas.openxmlformats.org/officeDocument/2006/relationships/image" Target="../media/image1.jpg"/><Relationship Id="rId10" Type="http://schemas.openxmlformats.org/officeDocument/2006/relationships/slide" Target="slide1.xml"/><Relationship Id="rId4" Type="http://schemas.openxmlformats.org/officeDocument/2006/relationships/image" Target="../media/image26.png"/><Relationship Id="rId9" Type="http://schemas.openxmlformats.org/officeDocument/2006/relationships/slide" Target="slide2.xml"/><Relationship Id="rId14" Type="http://schemas.openxmlformats.org/officeDocument/2006/relationships/slide" Target="slide3.xml"/></Relationships>
</file>

<file path=ppt/slides/_rels/slide2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80.jpg"/><Relationship Id="rId7" Type="http://schemas.openxmlformats.org/officeDocument/2006/relationships/image" Target="../media/image5.png"/><Relationship Id="rId12"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www.vias.be/" TargetMode="External"/><Relationship Id="rId11" Type="http://schemas.openxmlformats.org/officeDocument/2006/relationships/image" Target="../media/image82.jpg"/><Relationship Id="rId5" Type="http://schemas.openxmlformats.org/officeDocument/2006/relationships/image" Target="../media/image58.png"/><Relationship Id="rId10" Type="http://schemas.openxmlformats.org/officeDocument/2006/relationships/image" Target="../media/image2.jpg"/><Relationship Id="rId4" Type="http://schemas.openxmlformats.org/officeDocument/2006/relationships/image" Target="../media/image81.png"/><Relationship Id="rId9" Type="http://schemas.openxmlformats.org/officeDocument/2006/relationships/image" Target="../media/image1.jp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0.jpg"/><Relationship Id="rId7" Type="http://schemas.openxmlformats.org/officeDocument/2006/relationships/hyperlink" Target="http://www.vias.be/" TargetMode="External"/><Relationship Id="rId12"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82.jpg"/><Relationship Id="rId5" Type="http://schemas.openxmlformats.org/officeDocument/2006/relationships/image" Target="../media/image19.png"/><Relationship Id="rId10" Type="http://schemas.openxmlformats.org/officeDocument/2006/relationships/image" Target="../media/image2.jpg"/><Relationship Id="rId4" Type="http://schemas.openxmlformats.org/officeDocument/2006/relationships/slide" Target="slide5.xml"/><Relationship Id="rId9" Type="http://schemas.openxmlformats.org/officeDocument/2006/relationships/image" Target="../media/image1.jp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0.jpg"/><Relationship Id="rId7" Type="http://schemas.openxmlformats.org/officeDocument/2006/relationships/image" Target="../media/image5.png"/><Relationship Id="rId12" Type="http://schemas.openxmlformats.org/officeDocument/2006/relationships/image" Target="../media/image82.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www.vias.be/" TargetMode="External"/><Relationship Id="rId11" Type="http://schemas.openxmlformats.org/officeDocument/2006/relationships/image" Target="../media/image2.jpg"/><Relationship Id="rId5" Type="http://schemas.openxmlformats.org/officeDocument/2006/relationships/image" Target="../media/image21.png"/><Relationship Id="rId10" Type="http://schemas.openxmlformats.org/officeDocument/2006/relationships/image" Target="../media/image1.jpg"/><Relationship Id="rId4" Type="http://schemas.openxmlformats.org/officeDocument/2006/relationships/slide" Target="slide7.xml"/><Relationship Id="rId9" Type="http://schemas.openxmlformats.org/officeDocument/2006/relationships/image" Target="../media/image24.png"/></Relationships>
</file>

<file path=ppt/slides/_rels/slide27.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hyperlink" Target="http://www.vias.be/" TargetMode="External"/><Relationship Id="rId7" Type="http://schemas.openxmlformats.org/officeDocument/2006/relationships/slide" Target="slide7.xml"/><Relationship Id="rId2" Type="http://schemas.openxmlformats.org/officeDocument/2006/relationships/image" Target="../media/image80.jp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48.png"/><Relationship Id="rId4" Type="http://schemas.openxmlformats.org/officeDocument/2006/relationships/image" Target="../media/image5.png"/><Relationship Id="rId9" Type="http://schemas.openxmlformats.org/officeDocument/2006/relationships/image" Target="../media/image2.jpg"/></Relationships>
</file>

<file path=ppt/slides/_rels/slide28.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66.jpg"/><Relationship Id="rId7" Type="http://schemas.openxmlformats.org/officeDocument/2006/relationships/slide" Target="slide7.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vias.be/" TargetMode="External"/><Relationship Id="rId10" Type="http://schemas.openxmlformats.org/officeDocument/2006/relationships/image" Target="../media/image1.jpg"/><Relationship Id="rId4" Type="http://schemas.openxmlformats.org/officeDocument/2006/relationships/image" Target="../media/image48.png"/><Relationship Id="rId9"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slide" Target="slide21.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83.png"/><Relationship Id="rId4" Type="http://schemas.openxmlformats.org/officeDocument/2006/relationships/slide" Target="slide17.xml"/></Relationships>
</file>

<file path=ppt/slides/_rels/slide3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6.png"/><Relationship Id="rId7" Type="http://schemas.openxmlformats.org/officeDocument/2006/relationships/slide" Target="slide19.xml"/><Relationship Id="rId12" Type="http://schemas.openxmlformats.org/officeDocument/2006/relationships/image" Target="../media/image84.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image" Target="../media/image48.png"/><Relationship Id="rId5" Type="http://schemas.openxmlformats.org/officeDocument/2006/relationships/slide" Target="slide3.xml"/><Relationship Id="rId10" Type="http://schemas.openxmlformats.org/officeDocument/2006/relationships/image" Target="../media/image5.png"/><Relationship Id="rId4" Type="http://schemas.openxmlformats.org/officeDocument/2006/relationships/slide" Target="slide2.xml"/><Relationship Id="rId9" Type="http://schemas.openxmlformats.org/officeDocument/2006/relationships/hyperlink" Target="http://www.vias.be/"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5.png"/><Relationship Id="rId7" Type="http://schemas.openxmlformats.org/officeDocument/2006/relationships/image" Target="../media/image88.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87.jpg"/><Relationship Id="rId5" Type="http://schemas.openxmlformats.org/officeDocument/2006/relationships/image" Target="../media/image86.png"/><Relationship Id="rId4" Type="http://schemas.openxmlformats.org/officeDocument/2006/relationships/hyperlink" Target="http://www.vias.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7" name="Picture 56" descr="A screenshot of a cell phone&#10;&#10;Description automatically generated">
            <a:extLst>
              <a:ext uri="{FF2B5EF4-FFF2-40B4-BE49-F238E27FC236}">
                <a16:creationId xmlns:a16="http://schemas.microsoft.com/office/drawing/2014/main" id="{EDA9EA28-9DF0-4F3D-A8C7-90F19E6C19FC}"/>
              </a:ext>
            </a:extLst>
          </p:cNvPr>
          <p:cNvPicPr>
            <a:picLocks noChangeAspect="1"/>
          </p:cNvPicPr>
          <p:nvPr/>
        </p:nvPicPr>
        <p:blipFill rotWithShape="1">
          <a:blip r:embed="rId3">
            <a:extLst>
              <a:ext uri="{28A0092B-C50C-407E-A947-70E740481C1C}">
                <a14:useLocalDpi xmlns:a14="http://schemas.microsoft.com/office/drawing/2010/main" val="0"/>
              </a:ext>
            </a:extLst>
          </a:blip>
          <a:srcRect l="4760" t="29843" r="65312" b="58059"/>
          <a:stretch/>
        </p:blipFill>
        <p:spPr>
          <a:xfrm>
            <a:off x="7067396" y="2118352"/>
            <a:ext cx="2189300" cy="497810"/>
          </a:xfrm>
          <a:prstGeom prst="rect">
            <a:avLst/>
          </a:prstGeom>
        </p:spPr>
      </p:pic>
      <p:pic>
        <p:nvPicPr>
          <p:cNvPr id="53" name="Picture 52" descr="A screenshot of a cell phone&#10;&#10;Description automatically generated">
            <a:hlinkClick r:id="rId4" action="ppaction://hlinksldjump"/>
            <a:extLst>
              <a:ext uri="{FF2B5EF4-FFF2-40B4-BE49-F238E27FC236}">
                <a16:creationId xmlns:a16="http://schemas.microsoft.com/office/drawing/2014/main" id="{6DAA7141-7EE5-47CE-AC2C-E005D55CCA0E}"/>
              </a:ext>
            </a:extLst>
          </p:cNvPr>
          <p:cNvPicPr>
            <a:picLocks noChangeAspect="1"/>
          </p:cNvPicPr>
          <p:nvPr/>
        </p:nvPicPr>
        <p:blipFill rotWithShape="1">
          <a:blip r:embed="rId3">
            <a:extLst>
              <a:ext uri="{28A0092B-C50C-407E-A947-70E740481C1C}">
                <a14:useLocalDpi xmlns:a14="http://schemas.microsoft.com/office/drawing/2010/main" val="0"/>
              </a:ext>
            </a:extLst>
          </a:blip>
          <a:srcRect l="13918" t="56195" r="55055" b="18425"/>
          <a:stretch/>
        </p:blipFill>
        <p:spPr>
          <a:xfrm rot="21156607">
            <a:off x="7030222" y="4049892"/>
            <a:ext cx="2150416" cy="989432"/>
          </a:xfrm>
          <a:prstGeom prst="rect">
            <a:avLst/>
          </a:prstGeom>
        </p:spPr>
      </p:pic>
      <p:pic>
        <p:nvPicPr>
          <p:cNvPr id="47" name="Picture 46" descr="A screenshot of a cell phone&#10;&#10;Description automatically generated">
            <a:extLst>
              <a:ext uri="{FF2B5EF4-FFF2-40B4-BE49-F238E27FC236}">
                <a16:creationId xmlns:a16="http://schemas.microsoft.com/office/drawing/2014/main" id="{93FD52AD-2F3F-4C07-9247-4290A09624CF}"/>
              </a:ext>
            </a:extLst>
          </p:cNvPr>
          <p:cNvPicPr>
            <a:picLocks noChangeAspect="1"/>
          </p:cNvPicPr>
          <p:nvPr/>
        </p:nvPicPr>
        <p:blipFill rotWithShape="1">
          <a:blip r:embed="rId3">
            <a:extLst>
              <a:ext uri="{28A0092B-C50C-407E-A947-70E740481C1C}">
                <a14:useLocalDpi xmlns:a14="http://schemas.microsoft.com/office/drawing/2010/main" val="0"/>
              </a:ext>
            </a:extLst>
          </a:blip>
          <a:srcRect l="50541" t="12213" r="31582" b="50070"/>
          <a:stretch/>
        </p:blipFill>
        <p:spPr>
          <a:xfrm>
            <a:off x="9488240" y="1475732"/>
            <a:ext cx="1536634" cy="1823625"/>
          </a:xfrm>
          <a:prstGeom prst="rect">
            <a:avLst/>
          </a:prstGeom>
        </p:spPr>
      </p:pic>
      <p:pic>
        <p:nvPicPr>
          <p:cNvPr id="41" name="Picture 40" descr="A screenshot of a cell phone&#10;&#10;Description automatically generated">
            <a:extLst>
              <a:ext uri="{FF2B5EF4-FFF2-40B4-BE49-F238E27FC236}">
                <a16:creationId xmlns:a16="http://schemas.microsoft.com/office/drawing/2014/main" id="{EDEBF959-AE9F-4B5A-9E5F-2E1969892EF6}"/>
              </a:ext>
            </a:extLst>
          </p:cNvPr>
          <p:cNvPicPr>
            <a:picLocks noChangeAspect="1"/>
          </p:cNvPicPr>
          <p:nvPr/>
        </p:nvPicPr>
        <p:blipFill rotWithShape="1">
          <a:blip r:embed="rId5">
            <a:extLst>
              <a:ext uri="{28A0092B-C50C-407E-A947-70E740481C1C}">
                <a14:useLocalDpi xmlns:a14="http://schemas.microsoft.com/office/drawing/2010/main" val="0"/>
              </a:ext>
            </a:extLst>
          </a:blip>
          <a:srcRect l="71250" b="85833"/>
          <a:stretch/>
        </p:blipFill>
        <p:spPr>
          <a:xfrm>
            <a:off x="9595939" y="3577533"/>
            <a:ext cx="1402173" cy="388651"/>
          </a:xfrm>
          <a:prstGeom prst="rect">
            <a:avLst/>
          </a:prstGeom>
        </p:spPr>
      </p:pic>
      <p:pic>
        <p:nvPicPr>
          <p:cNvPr id="49" name="Picture 48" descr="A screenshot of a cell phone&#10;&#10;Description automatically generated">
            <a:hlinkClick r:id="rId6" action="ppaction://hlinksldjump" tooltip="Klik hier om meer te weten"/>
            <a:extLst>
              <a:ext uri="{FF2B5EF4-FFF2-40B4-BE49-F238E27FC236}">
                <a16:creationId xmlns:a16="http://schemas.microsoft.com/office/drawing/2014/main" id="{AD60FEF4-B554-40AB-B12C-72CE2C4E3063}"/>
              </a:ext>
            </a:extLst>
          </p:cNvPr>
          <p:cNvPicPr>
            <a:picLocks noChangeAspect="1"/>
          </p:cNvPicPr>
          <p:nvPr/>
        </p:nvPicPr>
        <p:blipFill rotWithShape="1">
          <a:blip r:embed="rId3">
            <a:extLst>
              <a:ext uri="{28A0092B-C50C-407E-A947-70E740481C1C}">
                <a14:useLocalDpi xmlns:a14="http://schemas.microsoft.com/office/drawing/2010/main" val="0"/>
              </a:ext>
            </a:extLst>
          </a:blip>
          <a:srcRect l="59363" t="54340" r="15503" b="3152"/>
          <a:stretch/>
        </p:blipFill>
        <p:spPr>
          <a:xfrm>
            <a:off x="9406336" y="3952735"/>
            <a:ext cx="1775657" cy="1689298"/>
          </a:xfrm>
          <a:prstGeom prst="rect">
            <a:avLst/>
          </a:prstGeom>
        </p:spPr>
      </p:pic>
      <p:sp>
        <p:nvSpPr>
          <p:cNvPr id="56" name="Rectangle 55">
            <a:extLst>
              <a:ext uri="{FF2B5EF4-FFF2-40B4-BE49-F238E27FC236}">
                <a16:creationId xmlns:a16="http://schemas.microsoft.com/office/drawing/2014/main" id="{63364A43-CB39-44BD-B980-1FF9901D7F2D}"/>
              </a:ext>
            </a:extLst>
          </p:cNvPr>
          <p:cNvSpPr/>
          <p:nvPr/>
        </p:nvSpPr>
        <p:spPr>
          <a:xfrm>
            <a:off x="367744" y="-118226"/>
            <a:ext cx="6004568" cy="7177394"/>
          </a:xfrm>
          <a:custGeom>
            <a:avLst/>
            <a:gdLst>
              <a:gd name="connsiteX0" fmla="*/ 0 w 6004568"/>
              <a:gd name="connsiteY0" fmla="*/ 0 h 7177394"/>
              <a:gd name="connsiteX1" fmla="*/ 607129 w 6004568"/>
              <a:gd name="connsiteY1" fmla="*/ 0 h 7177394"/>
              <a:gd name="connsiteX2" fmla="*/ 1394394 w 6004568"/>
              <a:gd name="connsiteY2" fmla="*/ 0 h 7177394"/>
              <a:gd name="connsiteX3" fmla="*/ 1941477 w 6004568"/>
              <a:gd name="connsiteY3" fmla="*/ 0 h 7177394"/>
              <a:gd name="connsiteX4" fmla="*/ 2668697 w 6004568"/>
              <a:gd name="connsiteY4" fmla="*/ 0 h 7177394"/>
              <a:gd name="connsiteX5" fmla="*/ 3275825 w 6004568"/>
              <a:gd name="connsiteY5" fmla="*/ 0 h 7177394"/>
              <a:gd name="connsiteX6" fmla="*/ 4003045 w 6004568"/>
              <a:gd name="connsiteY6" fmla="*/ 0 h 7177394"/>
              <a:gd name="connsiteX7" fmla="*/ 4610174 w 6004568"/>
              <a:gd name="connsiteY7" fmla="*/ 0 h 7177394"/>
              <a:gd name="connsiteX8" fmla="*/ 5337394 w 6004568"/>
              <a:gd name="connsiteY8" fmla="*/ 0 h 7177394"/>
              <a:gd name="connsiteX9" fmla="*/ 6004568 w 6004568"/>
              <a:gd name="connsiteY9" fmla="*/ 0 h 7177394"/>
              <a:gd name="connsiteX10" fmla="*/ 6004568 w 6004568"/>
              <a:gd name="connsiteY10" fmla="*/ 796038 h 7177394"/>
              <a:gd name="connsiteX11" fmla="*/ 6004568 w 6004568"/>
              <a:gd name="connsiteY11" fmla="*/ 1592076 h 7177394"/>
              <a:gd name="connsiteX12" fmla="*/ 6004568 w 6004568"/>
              <a:gd name="connsiteY12" fmla="*/ 2172793 h 7177394"/>
              <a:gd name="connsiteX13" fmla="*/ 6004568 w 6004568"/>
              <a:gd name="connsiteY13" fmla="*/ 2968831 h 7177394"/>
              <a:gd name="connsiteX14" fmla="*/ 6004568 w 6004568"/>
              <a:gd name="connsiteY14" fmla="*/ 3477774 h 7177394"/>
              <a:gd name="connsiteX15" fmla="*/ 6004568 w 6004568"/>
              <a:gd name="connsiteY15" fmla="*/ 4130264 h 7177394"/>
              <a:gd name="connsiteX16" fmla="*/ 6004568 w 6004568"/>
              <a:gd name="connsiteY16" fmla="*/ 4782754 h 7177394"/>
              <a:gd name="connsiteX17" fmla="*/ 6004568 w 6004568"/>
              <a:gd name="connsiteY17" fmla="*/ 5507019 h 7177394"/>
              <a:gd name="connsiteX18" fmla="*/ 6004568 w 6004568"/>
              <a:gd name="connsiteY18" fmla="*/ 6303057 h 7177394"/>
              <a:gd name="connsiteX19" fmla="*/ 6004568 w 6004568"/>
              <a:gd name="connsiteY19" fmla="*/ 7177394 h 7177394"/>
              <a:gd name="connsiteX20" fmla="*/ 5217302 w 6004568"/>
              <a:gd name="connsiteY20" fmla="*/ 7177394 h 7177394"/>
              <a:gd name="connsiteX21" fmla="*/ 4670220 w 6004568"/>
              <a:gd name="connsiteY21" fmla="*/ 7177394 h 7177394"/>
              <a:gd name="connsiteX22" fmla="*/ 4063091 w 6004568"/>
              <a:gd name="connsiteY22" fmla="*/ 7177394 h 7177394"/>
              <a:gd name="connsiteX23" fmla="*/ 3455962 w 6004568"/>
              <a:gd name="connsiteY23" fmla="*/ 7177394 h 7177394"/>
              <a:gd name="connsiteX24" fmla="*/ 2728743 w 6004568"/>
              <a:gd name="connsiteY24" fmla="*/ 7177394 h 7177394"/>
              <a:gd name="connsiteX25" fmla="*/ 1941477 w 6004568"/>
              <a:gd name="connsiteY25" fmla="*/ 7177394 h 7177394"/>
              <a:gd name="connsiteX26" fmla="*/ 1214257 w 6004568"/>
              <a:gd name="connsiteY26" fmla="*/ 7177394 h 7177394"/>
              <a:gd name="connsiteX27" fmla="*/ 607129 w 6004568"/>
              <a:gd name="connsiteY27" fmla="*/ 7177394 h 7177394"/>
              <a:gd name="connsiteX28" fmla="*/ 0 w 6004568"/>
              <a:gd name="connsiteY28" fmla="*/ 7177394 h 7177394"/>
              <a:gd name="connsiteX29" fmla="*/ 0 w 6004568"/>
              <a:gd name="connsiteY29" fmla="*/ 6596678 h 7177394"/>
              <a:gd name="connsiteX30" fmla="*/ 0 w 6004568"/>
              <a:gd name="connsiteY30" fmla="*/ 6159509 h 7177394"/>
              <a:gd name="connsiteX31" fmla="*/ 0 w 6004568"/>
              <a:gd name="connsiteY31" fmla="*/ 5722340 h 7177394"/>
              <a:gd name="connsiteX32" fmla="*/ 0 w 6004568"/>
              <a:gd name="connsiteY32" fmla="*/ 5069850 h 7177394"/>
              <a:gd name="connsiteX33" fmla="*/ 0 w 6004568"/>
              <a:gd name="connsiteY33" fmla="*/ 4273812 h 7177394"/>
              <a:gd name="connsiteX34" fmla="*/ 0 w 6004568"/>
              <a:gd name="connsiteY34" fmla="*/ 3693095 h 7177394"/>
              <a:gd name="connsiteX35" fmla="*/ 0 w 6004568"/>
              <a:gd name="connsiteY35" fmla="*/ 3255927 h 7177394"/>
              <a:gd name="connsiteX36" fmla="*/ 0 w 6004568"/>
              <a:gd name="connsiteY36" fmla="*/ 2603437 h 7177394"/>
              <a:gd name="connsiteX37" fmla="*/ 0 w 6004568"/>
              <a:gd name="connsiteY37" fmla="*/ 2022720 h 7177394"/>
              <a:gd name="connsiteX38" fmla="*/ 0 w 6004568"/>
              <a:gd name="connsiteY38" fmla="*/ 1298456 h 7177394"/>
              <a:gd name="connsiteX39" fmla="*/ 0 w 6004568"/>
              <a:gd name="connsiteY39" fmla="*/ 717739 h 7177394"/>
              <a:gd name="connsiteX40" fmla="*/ 0 w 6004568"/>
              <a:gd name="connsiteY40" fmla="*/ 0 h 717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04568" h="7177394" extrusionOk="0">
                <a:moveTo>
                  <a:pt x="0" y="0"/>
                </a:moveTo>
                <a:cubicBezTo>
                  <a:pt x="193745" y="-7277"/>
                  <a:pt x="311034" y="29350"/>
                  <a:pt x="607129" y="0"/>
                </a:cubicBezTo>
                <a:cubicBezTo>
                  <a:pt x="903224" y="-29350"/>
                  <a:pt x="1088524" y="24103"/>
                  <a:pt x="1394394" y="0"/>
                </a:cubicBezTo>
                <a:cubicBezTo>
                  <a:pt x="1700265" y="-24103"/>
                  <a:pt x="1794081" y="25259"/>
                  <a:pt x="1941477" y="0"/>
                </a:cubicBezTo>
                <a:cubicBezTo>
                  <a:pt x="2088873" y="-25259"/>
                  <a:pt x="2432062" y="25231"/>
                  <a:pt x="2668697" y="0"/>
                </a:cubicBezTo>
                <a:cubicBezTo>
                  <a:pt x="2905332" y="-25231"/>
                  <a:pt x="3139198" y="-27786"/>
                  <a:pt x="3275825" y="0"/>
                </a:cubicBezTo>
                <a:cubicBezTo>
                  <a:pt x="3412452" y="27786"/>
                  <a:pt x="3744970" y="20497"/>
                  <a:pt x="4003045" y="0"/>
                </a:cubicBezTo>
                <a:cubicBezTo>
                  <a:pt x="4261120" y="-20497"/>
                  <a:pt x="4402049" y="-22798"/>
                  <a:pt x="4610174" y="0"/>
                </a:cubicBezTo>
                <a:cubicBezTo>
                  <a:pt x="4818299" y="22798"/>
                  <a:pt x="5109846" y="-16917"/>
                  <a:pt x="5337394" y="0"/>
                </a:cubicBezTo>
                <a:cubicBezTo>
                  <a:pt x="5564942" y="16917"/>
                  <a:pt x="5746398" y="17950"/>
                  <a:pt x="6004568" y="0"/>
                </a:cubicBezTo>
                <a:cubicBezTo>
                  <a:pt x="5989169" y="376877"/>
                  <a:pt x="5999101" y="624566"/>
                  <a:pt x="6004568" y="796038"/>
                </a:cubicBezTo>
                <a:cubicBezTo>
                  <a:pt x="6010035" y="967510"/>
                  <a:pt x="6032448" y="1339275"/>
                  <a:pt x="6004568" y="1592076"/>
                </a:cubicBezTo>
                <a:cubicBezTo>
                  <a:pt x="5976688" y="1844877"/>
                  <a:pt x="6005557" y="1998252"/>
                  <a:pt x="6004568" y="2172793"/>
                </a:cubicBezTo>
                <a:cubicBezTo>
                  <a:pt x="6003579" y="2347334"/>
                  <a:pt x="5990771" y="2591956"/>
                  <a:pt x="6004568" y="2968831"/>
                </a:cubicBezTo>
                <a:cubicBezTo>
                  <a:pt x="6018365" y="3345706"/>
                  <a:pt x="6016812" y="3295130"/>
                  <a:pt x="6004568" y="3477774"/>
                </a:cubicBezTo>
                <a:cubicBezTo>
                  <a:pt x="5992324" y="3660418"/>
                  <a:pt x="5994740" y="3876972"/>
                  <a:pt x="6004568" y="4130264"/>
                </a:cubicBezTo>
                <a:cubicBezTo>
                  <a:pt x="6014397" y="4383556"/>
                  <a:pt x="5998513" y="4635890"/>
                  <a:pt x="6004568" y="4782754"/>
                </a:cubicBezTo>
                <a:cubicBezTo>
                  <a:pt x="6010624" y="4929618"/>
                  <a:pt x="6016287" y="5288502"/>
                  <a:pt x="6004568" y="5507019"/>
                </a:cubicBezTo>
                <a:cubicBezTo>
                  <a:pt x="5992849" y="5725536"/>
                  <a:pt x="6028388" y="6044548"/>
                  <a:pt x="6004568" y="6303057"/>
                </a:cubicBezTo>
                <a:cubicBezTo>
                  <a:pt x="5980748" y="6561566"/>
                  <a:pt x="5974539" y="6996795"/>
                  <a:pt x="6004568" y="7177394"/>
                </a:cubicBezTo>
                <a:cubicBezTo>
                  <a:pt x="5723169" y="7166753"/>
                  <a:pt x="5417044" y="7196509"/>
                  <a:pt x="5217302" y="7177394"/>
                </a:cubicBezTo>
                <a:cubicBezTo>
                  <a:pt x="5017560" y="7158279"/>
                  <a:pt x="4812795" y="7155577"/>
                  <a:pt x="4670220" y="7177394"/>
                </a:cubicBezTo>
                <a:cubicBezTo>
                  <a:pt x="4527645" y="7199211"/>
                  <a:pt x="4347619" y="7153016"/>
                  <a:pt x="4063091" y="7177394"/>
                </a:cubicBezTo>
                <a:cubicBezTo>
                  <a:pt x="3778563" y="7201772"/>
                  <a:pt x="3582441" y="7196803"/>
                  <a:pt x="3455962" y="7177394"/>
                </a:cubicBezTo>
                <a:cubicBezTo>
                  <a:pt x="3329483" y="7157985"/>
                  <a:pt x="2933907" y="7146637"/>
                  <a:pt x="2728743" y="7177394"/>
                </a:cubicBezTo>
                <a:cubicBezTo>
                  <a:pt x="2523579" y="7208151"/>
                  <a:pt x="2158729" y="7169071"/>
                  <a:pt x="1941477" y="7177394"/>
                </a:cubicBezTo>
                <a:cubicBezTo>
                  <a:pt x="1724225" y="7185717"/>
                  <a:pt x="1563742" y="7155176"/>
                  <a:pt x="1214257" y="7177394"/>
                </a:cubicBezTo>
                <a:cubicBezTo>
                  <a:pt x="864772" y="7199612"/>
                  <a:pt x="787380" y="7198591"/>
                  <a:pt x="607129" y="7177394"/>
                </a:cubicBezTo>
                <a:cubicBezTo>
                  <a:pt x="426878" y="7156197"/>
                  <a:pt x="225456" y="7158193"/>
                  <a:pt x="0" y="7177394"/>
                </a:cubicBezTo>
                <a:cubicBezTo>
                  <a:pt x="13679" y="6951018"/>
                  <a:pt x="-2358" y="6753714"/>
                  <a:pt x="0" y="6596678"/>
                </a:cubicBezTo>
                <a:cubicBezTo>
                  <a:pt x="2358" y="6439642"/>
                  <a:pt x="20017" y="6371614"/>
                  <a:pt x="0" y="6159509"/>
                </a:cubicBezTo>
                <a:cubicBezTo>
                  <a:pt x="-20017" y="5947404"/>
                  <a:pt x="-1669" y="5882922"/>
                  <a:pt x="0" y="5722340"/>
                </a:cubicBezTo>
                <a:cubicBezTo>
                  <a:pt x="1669" y="5561758"/>
                  <a:pt x="9406" y="5228926"/>
                  <a:pt x="0" y="5069850"/>
                </a:cubicBezTo>
                <a:cubicBezTo>
                  <a:pt x="-9406" y="4910774"/>
                  <a:pt x="-4198" y="4616245"/>
                  <a:pt x="0" y="4273812"/>
                </a:cubicBezTo>
                <a:cubicBezTo>
                  <a:pt x="4198" y="3931379"/>
                  <a:pt x="16887" y="3908791"/>
                  <a:pt x="0" y="3693095"/>
                </a:cubicBezTo>
                <a:cubicBezTo>
                  <a:pt x="-16887" y="3477399"/>
                  <a:pt x="9021" y="3431334"/>
                  <a:pt x="0" y="3255927"/>
                </a:cubicBezTo>
                <a:cubicBezTo>
                  <a:pt x="-9021" y="3080520"/>
                  <a:pt x="8955" y="2834978"/>
                  <a:pt x="0" y="2603437"/>
                </a:cubicBezTo>
                <a:cubicBezTo>
                  <a:pt x="-8955" y="2371896"/>
                  <a:pt x="-25845" y="2166219"/>
                  <a:pt x="0" y="2022720"/>
                </a:cubicBezTo>
                <a:cubicBezTo>
                  <a:pt x="25845" y="1879221"/>
                  <a:pt x="27015" y="1581820"/>
                  <a:pt x="0" y="1298456"/>
                </a:cubicBezTo>
                <a:cubicBezTo>
                  <a:pt x="-27015" y="1015092"/>
                  <a:pt x="-19621" y="964802"/>
                  <a:pt x="0" y="717739"/>
                </a:cubicBezTo>
                <a:cubicBezTo>
                  <a:pt x="19621" y="470676"/>
                  <a:pt x="10337" y="265569"/>
                  <a:pt x="0" y="0"/>
                </a:cubicBezTo>
                <a:close/>
              </a:path>
            </a:pathLst>
          </a:custGeom>
          <a:noFill/>
          <a:ln w="38100">
            <a:solidFill>
              <a:schemeClr val="tx1">
                <a:lumMod val="85000"/>
                <a:lumOff val="15000"/>
              </a:schemeClr>
            </a:solidFill>
            <a:extLst>
              <a:ext uri="{C807C97D-BFC1-408E-A445-0C87EB9F89A2}">
                <ask:lineSketchStyleProps xmlns="" xmlns:ask="http://schemas.microsoft.com/office/drawing/2018/sketchyshapes" sd="146169839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6" name="Picture 45" descr="A close up of a logo&#10;&#10;Description automatically generated">
            <a:extLst>
              <a:ext uri="{FF2B5EF4-FFF2-40B4-BE49-F238E27FC236}">
                <a16:creationId xmlns:a16="http://schemas.microsoft.com/office/drawing/2014/main" id="{2DC7A8AA-389E-43F1-AC92-FB3E6641D3AB}"/>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r="-1110" b="13895"/>
          <a:stretch/>
        </p:blipFill>
        <p:spPr>
          <a:xfrm>
            <a:off x="10882201" y="4585522"/>
            <a:ext cx="1212574" cy="1032620"/>
          </a:xfrm>
          <a:prstGeom prst="rect">
            <a:avLst/>
          </a:prstGeom>
        </p:spPr>
      </p:pic>
      <p:pic>
        <p:nvPicPr>
          <p:cNvPr id="30" name="Picture 29" descr="A close up of a logo&#10;&#10;Description automatically generated">
            <a:extLst>
              <a:ext uri="{FF2B5EF4-FFF2-40B4-BE49-F238E27FC236}">
                <a16:creationId xmlns:a16="http://schemas.microsoft.com/office/drawing/2014/main" id="{9843F844-161F-49AF-B955-1E8EA4A126E4}"/>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892" b="24396"/>
          <a:stretch/>
        </p:blipFill>
        <p:spPr>
          <a:xfrm rot="13062628" flipH="1" flipV="1">
            <a:off x="6350666" y="212998"/>
            <a:ext cx="1464549" cy="1117225"/>
          </a:xfrm>
          <a:prstGeom prst="rect">
            <a:avLst/>
          </a:prstGeom>
        </p:spPr>
      </p:pic>
      <p:sp>
        <p:nvSpPr>
          <p:cNvPr id="22" name="Rectangle 21">
            <a:extLst>
              <a:ext uri="{FF2B5EF4-FFF2-40B4-BE49-F238E27FC236}">
                <a16:creationId xmlns:a16="http://schemas.microsoft.com/office/drawing/2014/main" id="{2DA125AC-5B8E-4184-AE7B-6812C363D982}"/>
              </a:ext>
            </a:extLst>
          </p:cNvPr>
          <p:cNvSpPr/>
          <p:nvPr/>
        </p:nvSpPr>
        <p:spPr>
          <a:xfrm>
            <a:off x="9280090" y="3570877"/>
            <a:ext cx="2023531" cy="2023531"/>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Rectangle 2">
            <a:extLst>
              <a:ext uri="{FF2B5EF4-FFF2-40B4-BE49-F238E27FC236}">
                <a16:creationId xmlns:a16="http://schemas.microsoft.com/office/drawing/2014/main" id="{8401608E-3096-478E-B7DB-95996D525F92}"/>
              </a:ext>
            </a:extLst>
          </p:cNvPr>
          <p:cNvSpPr/>
          <p:nvPr/>
        </p:nvSpPr>
        <p:spPr>
          <a:xfrm>
            <a:off x="0" y="0"/>
            <a:ext cx="6238403" cy="6858001"/>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7" name="Picture 16">
            <a:extLst>
              <a:ext uri="{FF2B5EF4-FFF2-40B4-BE49-F238E27FC236}">
                <a16:creationId xmlns:a16="http://schemas.microsoft.com/office/drawing/2014/main" id="{B8149CC7-2516-49EF-A3C9-93DFE40E2A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95182" y="4471441"/>
            <a:ext cx="1983366" cy="972328"/>
          </a:xfrm>
          <a:prstGeom prst="rect">
            <a:avLst/>
          </a:prstGeom>
        </p:spPr>
      </p:pic>
      <p:pic>
        <p:nvPicPr>
          <p:cNvPr id="9" name="Picture 8" descr="A picture containing object&#10;&#10;Description automatically generated">
            <a:extLst>
              <a:ext uri="{FF2B5EF4-FFF2-40B4-BE49-F238E27FC236}">
                <a16:creationId xmlns:a16="http://schemas.microsoft.com/office/drawing/2014/main" id="{4535602A-6F26-4DA7-BA2B-9692FD501F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98" y="-26126"/>
            <a:ext cx="2855942" cy="2486022"/>
          </a:xfrm>
          <a:prstGeom prst="rect">
            <a:avLst/>
          </a:prstGeom>
        </p:spPr>
      </p:pic>
      <p:grpSp>
        <p:nvGrpSpPr>
          <p:cNvPr id="5" name="Group 4">
            <a:extLst>
              <a:ext uri="{FF2B5EF4-FFF2-40B4-BE49-F238E27FC236}">
                <a16:creationId xmlns:a16="http://schemas.microsoft.com/office/drawing/2014/main" id="{6F10FA81-E091-4BB4-8F4E-16EEEFFD2C63}"/>
              </a:ext>
            </a:extLst>
          </p:cNvPr>
          <p:cNvGrpSpPr/>
          <p:nvPr/>
        </p:nvGrpSpPr>
        <p:grpSpPr>
          <a:xfrm>
            <a:off x="7081677" y="3573756"/>
            <a:ext cx="2023531" cy="2023531"/>
            <a:chOff x="7095690" y="3570877"/>
            <a:chExt cx="2023531" cy="2023531"/>
          </a:xfrm>
        </p:grpSpPr>
        <p:sp>
          <p:nvSpPr>
            <p:cNvPr id="24" name="Rectangle 23">
              <a:extLst>
                <a:ext uri="{FF2B5EF4-FFF2-40B4-BE49-F238E27FC236}">
                  <a16:creationId xmlns:a16="http://schemas.microsoft.com/office/drawing/2014/main" id="{740282D6-5B94-4A4B-9ADE-65F275028217}"/>
                </a:ext>
              </a:extLst>
            </p:cNvPr>
            <p:cNvSpPr/>
            <p:nvPr/>
          </p:nvSpPr>
          <p:spPr>
            <a:xfrm>
              <a:off x="7095690" y="3570877"/>
              <a:ext cx="2023531" cy="2023531"/>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0" name="Picture 19" descr="A close up of a logo&#10;&#10;Description automatically generated">
              <a:extLst>
                <a:ext uri="{FF2B5EF4-FFF2-40B4-BE49-F238E27FC236}">
                  <a16:creationId xmlns:a16="http://schemas.microsoft.com/office/drawing/2014/main" id="{9A0AA389-6CC5-4724-871F-C3F8905A9333}"/>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4728" b="14555"/>
            <a:stretch/>
          </p:blipFill>
          <p:spPr>
            <a:xfrm>
              <a:off x="8139489" y="4756343"/>
              <a:ext cx="904641" cy="811328"/>
            </a:xfrm>
            <a:prstGeom prst="rect">
              <a:avLst/>
            </a:prstGeom>
          </p:spPr>
        </p:pic>
      </p:grpSp>
      <p:sp>
        <p:nvSpPr>
          <p:cNvPr id="31" name="Oval 30">
            <a:extLst>
              <a:ext uri="{FF2B5EF4-FFF2-40B4-BE49-F238E27FC236}">
                <a16:creationId xmlns:a16="http://schemas.microsoft.com/office/drawing/2014/main" id="{39A663DC-0A6B-498F-B1C8-CE60621DF0EE}"/>
              </a:ext>
            </a:extLst>
          </p:cNvPr>
          <p:cNvSpPr/>
          <p:nvPr/>
        </p:nvSpPr>
        <p:spPr>
          <a:xfrm flipH="1">
            <a:off x="7049433" y="1274790"/>
            <a:ext cx="73152" cy="73152"/>
          </a:xfrm>
          <a:prstGeom prst="ellipse">
            <a:avLst/>
          </a:prstGeom>
          <a:solidFill>
            <a:srgbClr val="5BD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 name="Picture 5" descr="A close up of a logo&#10;&#10;Description automatically generated">
            <a:hlinkClick r:id="rId12" action="ppaction://hlinksldjump" tooltip=" "/>
            <a:extLst>
              <a:ext uri="{FF2B5EF4-FFF2-40B4-BE49-F238E27FC236}">
                <a16:creationId xmlns:a16="http://schemas.microsoft.com/office/drawing/2014/main" id="{7205D15C-6645-46B7-80C3-0CDD173548B1}"/>
              </a:ext>
            </a:extLst>
          </p:cNvPr>
          <p:cNvPicPr>
            <a:picLocks noChangeAspect="1"/>
          </p:cNvPicPr>
          <p:nvPr/>
        </p:nvPicPr>
        <p:blipFill>
          <a:blip r:embed="rId13">
            <a:alphaModFix amt="70000"/>
            <a:extLst>
              <a:ext uri="{BEBA8EAE-BF5A-486C-A8C5-ECC9F3942E4B}">
                <a14:imgProps xmlns:a14="http://schemas.microsoft.com/office/drawing/2010/main">
                  <a14:imgLayer r:embed="rId14">
                    <a14:imgEffect>
                      <a14:artisticMarker/>
                    </a14:imgEffect>
                  </a14:imgLayer>
                </a14:imgProps>
              </a:ext>
              <a:ext uri="{28A0092B-C50C-407E-A947-70E740481C1C}">
                <a14:useLocalDpi xmlns:a14="http://schemas.microsoft.com/office/drawing/2010/main" val="0"/>
              </a:ext>
            </a:extLst>
          </a:blip>
          <a:stretch>
            <a:fillRect/>
          </a:stretch>
        </p:blipFill>
        <p:spPr>
          <a:xfrm>
            <a:off x="11455125" y="6189508"/>
            <a:ext cx="668492" cy="668492"/>
          </a:xfrm>
          <a:prstGeom prst="rect">
            <a:avLst/>
          </a:prstGeom>
        </p:spPr>
      </p:pic>
      <p:pic>
        <p:nvPicPr>
          <p:cNvPr id="8" name="Graphic 7" descr="Wrench">
            <a:hlinkClick r:id="rId15" action="ppaction://hlinksldjump" tooltip="Over de Barometer"/>
            <a:extLst>
              <a:ext uri="{FF2B5EF4-FFF2-40B4-BE49-F238E27FC236}">
                <a16:creationId xmlns:a16="http://schemas.microsoft.com/office/drawing/2014/main" id="{CFB640B9-6B24-4E1D-8740-72F1AFCDE52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942970" y="6230892"/>
            <a:ext cx="585724" cy="585724"/>
          </a:xfrm>
          <a:prstGeom prst="rect">
            <a:avLst/>
          </a:prstGeom>
        </p:spPr>
      </p:pic>
      <p:pic>
        <p:nvPicPr>
          <p:cNvPr id="27" name="Picture 26">
            <a:extLst>
              <a:ext uri="{FF2B5EF4-FFF2-40B4-BE49-F238E27FC236}">
                <a16:creationId xmlns:a16="http://schemas.microsoft.com/office/drawing/2014/main" id="{1D0967AF-1076-4496-B9CD-F0CCD3258D0D}"/>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514233" y="6189508"/>
            <a:ext cx="1646006" cy="474745"/>
          </a:xfrm>
          <a:prstGeom prst="rect">
            <a:avLst/>
          </a:prstGeom>
        </p:spPr>
      </p:pic>
      <p:pic>
        <p:nvPicPr>
          <p:cNvPr id="26" name="Picture 25" descr="A close up of a logo&#10;&#10;Description automatically generated">
            <a:extLst>
              <a:ext uri="{FF2B5EF4-FFF2-40B4-BE49-F238E27FC236}">
                <a16:creationId xmlns:a16="http://schemas.microsoft.com/office/drawing/2014/main" id="{2C3DF310-6E92-4322-8F9A-ECB26691CE27}"/>
              </a:ext>
            </a:extLst>
          </p:cNvPr>
          <p:cNvPicPr>
            <a:picLocks noChangeAspect="1"/>
          </p:cNvPicPr>
          <p:nvPr/>
        </p:nvPicPr>
        <p:blipFill rotWithShape="1">
          <a:blip r:embed="rId19">
            <a:alphaModFix amt="85000"/>
            <a:extLst>
              <a:ext uri="{28A0092B-C50C-407E-A947-70E740481C1C}">
                <a14:useLocalDpi xmlns:a14="http://schemas.microsoft.com/office/drawing/2010/main" val="0"/>
              </a:ext>
            </a:extLst>
          </a:blip>
          <a:srcRect l="1550" b="14555"/>
          <a:stretch/>
        </p:blipFill>
        <p:spPr>
          <a:xfrm flipH="1">
            <a:off x="11256327" y="1573906"/>
            <a:ext cx="544733" cy="472775"/>
          </a:xfrm>
          <a:prstGeom prst="rect">
            <a:avLst/>
          </a:prstGeom>
        </p:spPr>
      </p:pic>
      <p:sp>
        <p:nvSpPr>
          <p:cNvPr id="23" name="Rectangle 22">
            <a:extLst>
              <a:ext uri="{FF2B5EF4-FFF2-40B4-BE49-F238E27FC236}">
                <a16:creationId xmlns:a16="http://schemas.microsoft.com/office/drawing/2014/main" id="{3A0A4937-2AEC-4EBF-8F0A-137E84732632}"/>
              </a:ext>
            </a:extLst>
          </p:cNvPr>
          <p:cNvSpPr/>
          <p:nvPr/>
        </p:nvSpPr>
        <p:spPr>
          <a:xfrm>
            <a:off x="9280089" y="1356848"/>
            <a:ext cx="2023531" cy="2023531"/>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Rectangle 1">
            <a:extLst>
              <a:ext uri="{FF2B5EF4-FFF2-40B4-BE49-F238E27FC236}">
                <a16:creationId xmlns:a16="http://schemas.microsoft.com/office/drawing/2014/main" id="{990E39A3-D0C3-4169-8510-33EB32198DE3}"/>
              </a:ext>
            </a:extLst>
          </p:cNvPr>
          <p:cNvSpPr/>
          <p:nvPr/>
        </p:nvSpPr>
        <p:spPr>
          <a:xfrm>
            <a:off x="9280089" y="1356848"/>
            <a:ext cx="2023531" cy="2023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B0CD1B92-2098-4971-9AE1-2741C353E5EC}"/>
              </a:ext>
            </a:extLst>
          </p:cNvPr>
          <p:cNvSpPr/>
          <p:nvPr/>
        </p:nvSpPr>
        <p:spPr>
          <a:xfrm>
            <a:off x="7081677" y="3570877"/>
            <a:ext cx="2037543" cy="2047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Rectangle 6">
            <a:hlinkClick r:id="rId20" action="ppaction://hlinksldjump" tooltip="Klik hier om meer te weten"/>
            <a:extLst>
              <a:ext uri="{FF2B5EF4-FFF2-40B4-BE49-F238E27FC236}">
                <a16:creationId xmlns:a16="http://schemas.microsoft.com/office/drawing/2014/main" id="{F1D7BE37-A753-4F45-9060-6AE5FCEAC824}"/>
              </a:ext>
            </a:extLst>
          </p:cNvPr>
          <p:cNvSpPr/>
          <p:nvPr/>
        </p:nvSpPr>
        <p:spPr>
          <a:xfrm>
            <a:off x="9288963" y="1307548"/>
            <a:ext cx="2023531" cy="2032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5" name="Picture 34" descr="A close up of text on a black background&#10;&#10;Description automatically generated">
            <a:extLst>
              <a:ext uri="{FF2B5EF4-FFF2-40B4-BE49-F238E27FC236}">
                <a16:creationId xmlns:a16="http://schemas.microsoft.com/office/drawing/2014/main" id="{37A0A9A6-F4D2-4311-8BA7-F13CC50CB5F3}"/>
              </a:ext>
            </a:extLst>
          </p:cNvPr>
          <p:cNvPicPr>
            <a:picLocks noChangeAspect="1"/>
          </p:cNvPicPr>
          <p:nvPr/>
        </p:nvPicPr>
        <p:blipFill rotWithShape="1">
          <a:blip r:embed="rId21">
            <a:extLst>
              <a:ext uri="{28A0092B-C50C-407E-A947-70E740481C1C}">
                <a14:useLocalDpi xmlns:a14="http://schemas.microsoft.com/office/drawing/2010/main" val="0"/>
              </a:ext>
            </a:extLst>
          </a:blip>
          <a:srcRect l="52267" t="15142" r="797" b="48352"/>
          <a:stretch/>
        </p:blipFill>
        <p:spPr>
          <a:xfrm>
            <a:off x="2002376" y="1573906"/>
            <a:ext cx="4229240" cy="1850289"/>
          </a:xfrm>
          <a:prstGeom prst="rect">
            <a:avLst/>
          </a:prstGeom>
        </p:spPr>
      </p:pic>
      <p:pic>
        <p:nvPicPr>
          <p:cNvPr id="40" name="Picture 39" descr="A close up of text on a black background&#10;&#10;Description automatically generated">
            <a:extLst>
              <a:ext uri="{FF2B5EF4-FFF2-40B4-BE49-F238E27FC236}">
                <a16:creationId xmlns:a16="http://schemas.microsoft.com/office/drawing/2014/main" id="{82B8CDAD-5587-45D1-8D71-DD487657EDA7}"/>
              </a:ext>
            </a:extLst>
          </p:cNvPr>
          <p:cNvPicPr>
            <a:picLocks noChangeAspect="1"/>
          </p:cNvPicPr>
          <p:nvPr/>
        </p:nvPicPr>
        <p:blipFill rotWithShape="1">
          <a:blip r:embed="rId21">
            <a:extLst>
              <a:ext uri="{28A0092B-C50C-407E-A947-70E740481C1C}">
                <a14:useLocalDpi xmlns:a14="http://schemas.microsoft.com/office/drawing/2010/main" val="0"/>
              </a:ext>
            </a:extLst>
          </a:blip>
          <a:srcRect l="52267" t="44400" r="10972" b="34799"/>
          <a:stretch/>
        </p:blipFill>
        <p:spPr>
          <a:xfrm>
            <a:off x="3038629" y="2876383"/>
            <a:ext cx="3136937" cy="998444"/>
          </a:xfrm>
          <a:prstGeom prst="rect">
            <a:avLst/>
          </a:prstGeom>
        </p:spPr>
      </p:pic>
      <p:pic>
        <p:nvPicPr>
          <p:cNvPr id="38" name="Picture 37" descr="A screenshot of a cell phone&#10;&#10;Description automatically generated">
            <a:extLst>
              <a:ext uri="{FF2B5EF4-FFF2-40B4-BE49-F238E27FC236}">
                <a16:creationId xmlns:a16="http://schemas.microsoft.com/office/drawing/2014/main" id="{C2D7DD33-B792-4D75-A85A-2C93C5DF8F47}"/>
              </a:ext>
            </a:extLst>
          </p:cNvPr>
          <p:cNvPicPr>
            <a:picLocks noChangeAspect="1"/>
          </p:cNvPicPr>
          <p:nvPr/>
        </p:nvPicPr>
        <p:blipFill rotWithShape="1">
          <a:blip r:embed="rId5">
            <a:extLst>
              <a:ext uri="{28A0092B-C50C-407E-A947-70E740481C1C}">
                <a14:useLocalDpi xmlns:a14="http://schemas.microsoft.com/office/drawing/2010/main" val="0"/>
              </a:ext>
            </a:extLst>
          </a:blip>
          <a:srcRect l="8094" t="14101" r="72322" b="72931"/>
          <a:stretch/>
        </p:blipFill>
        <p:spPr>
          <a:xfrm>
            <a:off x="7201190" y="1511463"/>
            <a:ext cx="1700392" cy="633414"/>
          </a:xfrm>
          <a:prstGeom prst="rect">
            <a:avLst/>
          </a:prstGeom>
        </p:spPr>
      </p:pic>
      <p:pic>
        <p:nvPicPr>
          <p:cNvPr id="51" name="Picture 50" descr="A screenshot of a cell phone&#10;&#10;Description automatically generated">
            <a:hlinkClick r:id="rId4" action="ppaction://hlinksldjump" tooltip=" "/>
            <a:extLst>
              <a:ext uri="{FF2B5EF4-FFF2-40B4-BE49-F238E27FC236}">
                <a16:creationId xmlns:a16="http://schemas.microsoft.com/office/drawing/2014/main" id="{44F1F293-E2D4-42C8-806E-C597667087F6}"/>
              </a:ext>
            </a:extLst>
          </p:cNvPr>
          <p:cNvPicPr>
            <a:picLocks noChangeAspect="1"/>
          </p:cNvPicPr>
          <p:nvPr/>
        </p:nvPicPr>
        <p:blipFill rotWithShape="1">
          <a:blip r:embed="rId3">
            <a:extLst>
              <a:ext uri="{28A0092B-C50C-407E-A947-70E740481C1C}">
                <a14:useLocalDpi xmlns:a14="http://schemas.microsoft.com/office/drawing/2010/main" val="0"/>
              </a:ext>
            </a:extLst>
          </a:blip>
          <a:srcRect l="20247" t="49291" r="61726" b="44712"/>
          <a:stretch/>
        </p:blipFill>
        <p:spPr>
          <a:xfrm>
            <a:off x="7297480" y="3642668"/>
            <a:ext cx="1739111" cy="325437"/>
          </a:xfrm>
          <a:prstGeom prst="rect">
            <a:avLst/>
          </a:prstGeom>
        </p:spPr>
      </p:pic>
      <p:pic>
        <p:nvPicPr>
          <p:cNvPr id="54" name="Picture 53" descr="A close up of a logo&#10;&#10;Description automatically generated">
            <a:extLst>
              <a:ext uri="{FF2B5EF4-FFF2-40B4-BE49-F238E27FC236}">
                <a16:creationId xmlns:a16="http://schemas.microsoft.com/office/drawing/2014/main" id="{E77BC930-7A83-4103-8CCF-D1761923010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794366" y="2608156"/>
            <a:ext cx="871724" cy="871724"/>
          </a:xfrm>
          <a:prstGeom prst="rect">
            <a:avLst/>
          </a:prstGeom>
        </p:spPr>
      </p:pic>
      <p:pic>
        <p:nvPicPr>
          <p:cNvPr id="59" name="Picture 58" descr="A screenshot of a cell phone&#10;&#10;Description automatically generated">
            <a:extLst>
              <a:ext uri="{FF2B5EF4-FFF2-40B4-BE49-F238E27FC236}">
                <a16:creationId xmlns:a16="http://schemas.microsoft.com/office/drawing/2014/main" id="{871EB9B6-A681-4DEE-AEE5-82C7000332CB}"/>
              </a:ext>
            </a:extLst>
          </p:cNvPr>
          <p:cNvPicPr>
            <a:picLocks noChangeAspect="1"/>
          </p:cNvPicPr>
          <p:nvPr/>
        </p:nvPicPr>
        <p:blipFill rotWithShape="1">
          <a:blip r:embed="rId23">
            <a:extLst>
              <a:ext uri="{28A0092B-C50C-407E-A947-70E740481C1C}">
                <a14:useLocalDpi xmlns:a14="http://schemas.microsoft.com/office/drawing/2010/main" val="0"/>
              </a:ext>
            </a:extLst>
          </a:blip>
          <a:srcRect l="36493" t="36506" r="4291" b="31704"/>
          <a:stretch/>
        </p:blipFill>
        <p:spPr>
          <a:xfrm>
            <a:off x="7667559" y="306548"/>
            <a:ext cx="3061926" cy="924614"/>
          </a:xfrm>
          <a:prstGeom prst="rect">
            <a:avLst/>
          </a:prstGeom>
        </p:spPr>
      </p:pic>
      <p:sp>
        <p:nvSpPr>
          <p:cNvPr id="25" name="Rectangle 24">
            <a:hlinkClick r:id="rId24" action="ppaction://hlinksldjump" tooltip="Klik hier om meer te weten"/>
            <a:extLst>
              <a:ext uri="{FF2B5EF4-FFF2-40B4-BE49-F238E27FC236}">
                <a16:creationId xmlns:a16="http://schemas.microsoft.com/office/drawing/2014/main" id="{F6DD357D-F57B-4C64-93DE-D47663923DBC}"/>
              </a:ext>
            </a:extLst>
          </p:cNvPr>
          <p:cNvSpPr/>
          <p:nvPr/>
        </p:nvSpPr>
        <p:spPr>
          <a:xfrm>
            <a:off x="7095689" y="1356848"/>
            <a:ext cx="2023531" cy="2023531"/>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Rectangle 9">
            <a:hlinkClick r:id="rId4" action="ppaction://hlinksldjump" tooltip="Klik hier om meer te weten"/>
            <a:extLst>
              <a:ext uri="{FF2B5EF4-FFF2-40B4-BE49-F238E27FC236}">
                <a16:creationId xmlns:a16="http://schemas.microsoft.com/office/drawing/2014/main" id="{410BCA1A-3034-470A-8983-D58C58BA67CE}"/>
              </a:ext>
            </a:extLst>
          </p:cNvPr>
          <p:cNvSpPr/>
          <p:nvPr/>
        </p:nvSpPr>
        <p:spPr>
          <a:xfrm>
            <a:off x="7095689" y="3577533"/>
            <a:ext cx="2000520" cy="2016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Rectangle 10">
            <a:extLst>
              <a:ext uri="{FF2B5EF4-FFF2-40B4-BE49-F238E27FC236}">
                <a16:creationId xmlns:a16="http://schemas.microsoft.com/office/drawing/2014/main" id="{1FC50BD8-4948-4F4B-9040-8237C814A610}"/>
              </a:ext>
            </a:extLst>
          </p:cNvPr>
          <p:cNvSpPr/>
          <p:nvPr/>
        </p:nvSpPr>
        <p:spPr>
          <a:xfrm>
            <a:off x="7049433" y="3570877"/>
            <a:ext cx="2069787" cy="2047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349730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B830726-AD5F-4872-A42D-A46184732F99}"/>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4" name="TextBox 23">
            <a:extLst>
              <a:ext uri="{FF2B5EF4-FFF2-40B4-BE49-F238E27FC236}">
                <a16:creationId xmlns:a16="http://schemas.microsoft.com/office/drawing/2014/main" id="{5008F66D-2CBF-4354-9D39-57B1E3AC6750}"/>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25" name="TextBox 24">
            <a:extLst>
              <a:ext uri="{FF2B5EF4-FFF2-40B4-BE49-F238E27FC236}">
                <a16:creationId xmlns:a16="http://schemas.microsoft.com/office/drawing/2014/main" id="{BFFDAD68-6D09-4AAE-9F46-77488E628339}"/>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26" name="TextBox 25">
            <a:extLst>
              <a:ext uri="{FF2B5EF4-FFF2-40B4-BE49-F238E27FC236}">
                <a16:creationId xmlns:a16="http://schemas.microsoft.com/office/drawing/2014/main" id="{2D04D9F8-FBBC-497B-A5CC-97C197CB80FA}"/>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3" name="Group 2">
            <a:extLst>
              <a:ext uri="{FF2B5EF4-FFF2-40B4-BE49-F238E27FC236}">
                <a16:creationId xmlns:a16="http://schemas.microsoft.com/office/drawing/2014/main" id="{51E5F3FF-D0C5-4FC6-9D30-71CFFB269E36}"/>
              </a:ext>
            </a:extLst>
          </p:cNvPr>
          <p:cNvGrpSpPr/>
          <p:nvPr/>
        </p:nvGrpSpPr>
        <p:grpSpPr>
          <a:xfrm>
            <a:off x="5657097" y="58628"/>
            <a:ext cx="1153327" cy="759510"/>
            <a:chOff x="5657097" y="58628"/>
            <a:chExt cx="1153327" cy="759510"/>
          </a:xfrm>
        </p:grpSpPr>
        <p:sp>
          <p:nvSpPr>
            <p:cNvPr id="23" name="TextBox 22">
              <a:hlinkClick r:id="rId3" action="ppaction://hlinksldjump" tooltip="Modes de déplacements en Belgique"/>
              <a:extLst>
                <a:ext uri="{FF2B5EF4-FFF2-40B4-BE49-F238E27FC236}">
                  <a16:creationId xmlns:a16="http://schemas.microsoft.com/office/drawing/2014/main" id="{342494E7-7D22-4E76-8FCC-81F7FD0F34BE}"/>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27" name="TextBox 26">
              <a:hlinkClick r:id="rId3" action="ppaction://hlinksldjump" tooltip="Modes de déplacements en Belgique"/>
              <a:extLst>
                <a:ext uri="{FF2B5EF4-FFF2-40B4-BE49-F238E27FC236}">
                  <a16:creationId xmlns:a16="http://schemas.microsoft.com/office/drawing/2014/main" id="{266EEE2B-EBD4-40B4-B648-BA613974061F}"/>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28" name="TextBox 27">
            <a:extLst>
              <a:ext uri="{FF2B5EF4-FFF2-40B4-BE49-F238E27FC236}">
                <a16:creationId xmlns:a16="http://schemas.microsoft.com/office/drawing/2014/main" id="{0EE75AA5-AC7A-47E4-BD5C-E46401DEB05C}"/>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29" name="TextBox 28">
            <a:extLst>
              <a:ext uri="{FF2B5EF4-FFF2-40B4-BE49-F238E27FC236}">
                <a16:creationId xmlns:a16="http://schemas.microsoft.com/office/drawing/2014/main" id="{FA7A9BF5-F307-450E-A943-334F28AB7EF6}"/>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30" name="TextBox 29">
            <a:extLst>
              <a:ext uri="{FF2B5EF4-FFF2-40B4-BE49-F238E27FC236}">
                <a16:creationId xmlns:a16="http://schemas.microsoft.com/office/drawing/2014/main" id="{BDC8B631-8347-4B6A-A05C-38A4DF7BC831}"/>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31" name="Picture 30" descr="A close up of a logo&#10;&#10;Description automatically generated">
            <a:hlinkClick r:id="rId4" action="ppaction://hlinksldjump" tooltip="Retour à l'accueil"/>
            <a:extLst>
              <a:ext uri="{FF2B5EF4-FFF2-40B4-BE49-F238E27FC236}">
                <a16:creationId xmlns:a16="http://schemas.microsoft.com/office/drawing/2014/main" id="{CE3B6952-50CC-4F81-8EEA-96A9A96E454A}"/>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pic>
        <p:nvPicPr>
          <p:cNvPr id="32" name="Picture 31" descr="A close up of a logo&#10;&#10;Description automatically generated">
            <a:extLst>
              <a:ext uri="{FF2B5EF4-FFF2-40B4-BE49-F238E27FC236}">
                <a16:creationId xmlns:a16="http://schemas.microsoft.com/office/drawing/2014/main" id="{350D84B4-9CF3-4CE0-BAEE-48AF4A06A2B1}"/>
              </a:ext>
            </a:extLst>
          </p:cNvPr>
          <p:cNvPicPr>
            <a:picLocks noChangeAspect="1"/>
          </p:cNvPicPr>
          <p:nvPr/>
        </p:nvPicPr>
        <p:blipFill rotWithShape="1">
          <a:blip r:embed="rId6">
            <a:extLst>
              <a:ext uri="{28A0092B-C50C-407E-A947-70E740481C1C}">
                <a14:useLocalDpi xmlns:a14="http://schemas.microsoft.com/office/drawing/2010/main" val="0"/>
              </a:ext>
            </a:extLst>
          </a:blip>
          <a:srcRect l="10997" t="46065" r="11258" b="20708"/>
          <a:stretch/>
        </p:blipFill>
        <p:spPr>
          <a:xfrm>
            <a:off x="2680853" y="3262912"/>
            <a:ext cx="9201058" cy="2211965"/>
          </a:xfrm>
          <a:prstGeom prst="rect">
            <a:avLst/>
          </a:prstGeom>
        </p:spPr>
      </p:pic>
      <p:sp>
        <p:nvSpPr>
          <p:cNvPr id="33" name="Rectangle 32">
            <a:hlinkClick r:id="rId7" action="ppaction://hlinksldjump" tooltip="Vers les répartitions des modes de transport par régions"/>
            <a:extLst>
              <a:ext uri="{FF2B5EF4-FFF2-40B4-BE49-F238E27FC236}">
                <a16:creationId xmlns:a16="http://schemas.microsoft.com/office/drawing/2014/main" id="{3D305AAC-D6DA-45E3-8E63-74A9A9B93073}"/>
              </a:ext>
            </a:extLst>
          </p:cNvPr>
          <p:cNvSpPr/>
          <p:nvPr/>
        </p:nvSpPr>
        <p:spPr>
          <a:xfrm>
            <a:off x="2676519" y="4837207"/>
            <a:ext cx="2092561" cy="738664"/>
          </a:xfrm>
          <a:prstGeom prst="rect">
            <a:avLst/>
          </a:prstGeom>
        </p:spPr>
        <p:txBody>
          <a:bodyPr wrap="square">
            <a:spAutoFit/>
          </a:bodyPr>
          <a:lstStyle/>
          <a:p>
            <a:pPr algn="ctr"/>
            <a:r>
              <a:rPr lang="nl-NL" sz="1400">
                <a:latin typeface="Abadi Extra Light" panose="020B0204020104020204" pitchFamily="34" charset="0"/>
              </a:rPr>
              <a:t>Gebruik van de vervoermiddelen per Gewest</a:t>
            </a:r>
          </a:p>
        </p:txBody>
      </p:sp>
      <p:sp>
        <p:nvSpPr>
          <p:cNvPr id="34" name="Rectangle 33">
            <a:extLst>
              <a:ext uri="{FF2B5EF4-FFF2-40B4-BE49-F238E27FC236}">
                <a16:creationId xmlns:a16="http://schemas.microsoft.com/office/drawing/2014/main" id="{D6FD28F5-45D4-410F-8EA2-62036773B565}"/>
              </a:ext>
            </a:extLst>
          </p:cNvPr>
          <p:cNvSpPr/>
          <p:nvPr/>
        </p:nvSpPr>
        <p:spPr>
          <a:xfrm>
            <a:off x="6418931" y="4812838"/>
            <a:ext cx="1807966" cy="738664"/>
          </a:xfrm>
          <a:prstGeom prst="rect">
            <a:avLst/>
          </a:prstGeom>
        </p:spPr>
        <p:txBody>
          <a:bodyPr wrap="square">
            <a:spAutoFit/>
          </a:bodyPr>
          <a:lstStyle/>
          <a:p>
            <a:pPr algn="ctr"/>
            <a:r>
              <a:rPr lang="nl-NL" sz="1400">
                <a:latin typeface="Abadi Extra Light" panose="020B0204020104020204" pitchFamily="34" charset="0"/>
              </a:rPr>
              <a:t>Gebruik van de vervoermiddelen per geslacht</a:t>
            </a:r>
          </a:p>
        </p:txBody>
      </p:sp>
      <p:sp>
        <p:nvSpPr>
          <p:cNvPr id="35" name="Rectangle 34">
            <a:hlinkClick r:id="rId8" action="ppaction://hlinksldjump" tooltip="Vers les répartitions des modes de transport par sexe"/>
            <a:extLst>
              <a:ext uri="{FF2B5EF4-FFF2-40B4-BE49-F238E27FC236}">
                <a16:creationId xmlns:a16="http://schemas.microsoft.com/office/drawing/2014/main" id="{3391C8CF-3A9F-46D4-906E-5E7D99970A49}"/>
              </a:ext>
            </a:extLst>
          </p:cNvPr>
          <p:cNvSpPr/>
          <p:nvPr/>
        </p:nvSpPr>
        <p:spPr>
          <a:xfrm>
            <a:off x="4463061" y="3039940"/>
            <a:ext cx="1951175" cy="738664"/>
          </a:xfrm>
          <a:prstGeom prst="rect">
            <a:avLst/>
          </a:prstGeom>
        </p:spPr>
        <p:txBody>
          <a:bodyPr wrap="square">
            <a:spAutoFit/>
          </a:bodyPr>
          <a:lstStyle/>
          <a:p>
            <a:pPr algn="ctr"/>
            <a:r>
              <a:rPr lang="nl-NL" sz="1400">
                <a:latin typeface="Abadi Extra Light" panose="020B0204020104020204" pitchFamily="34" charset="0"/>
              </a:rPr>
              <a:t>Gebruik van de vervoermiddelen per leeftijdsgroep</a:t>
            </a:r>
          </a:p>
        </p:txBody>
      </p:sp>
      <p:cxnSp>
        <p:nvCxnSpPr>
          <p:cNvPr id="36" name="Straight Connector 35">
            <a:extLst>
              <a:ext uri="{FF2B5EF4-FFF2-40B4-BE49-F238E27FC236}">
                <a16:creationId xmlns:a16="http://schemas.microsoft.com/office/drawing/2014/main" id="{1CF8089B-A91E-479E-AEE2-9E2276E9F2D3}"/>
              </a:ext>
            </a:extLst>
          </p:cNvPr>
          <p:cNvCxnSpPr>
            <a:cxnSpLocks/>
          </p:cNvCxnSpPr>
          <p:nvPr/>
        </p:nvCxnSpPr>
        <p:spPr>
          <a:xfrm>
            <a:off x="3043099" y="4289890"/>
            <a:ext cx="136228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22F6382-D535-4BEF-AA46-C2FA1500A73E}"/>
              </a:ext>
            </a:extLst>
          </p:cNvPr>
          <p:cNvCxnSpPr>
            <a:cxnSpLocks/>
          </p:cNvCxnSpPr>
          <p:nvPr/>
        </p:nvCxnSpPr>
        <p:spPr>
          <a:xfrm>
            <a:off x="4906608" y="4271586"/>
            <a:ext cx="136228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1F54C0E-8371-43A5-9C42-6E2B7D5D0A34}"/>
              </a:ext>
            </a:extLst>
          </p:cNvPr>
          <p:cNvCxnSpPr>
            <a:cxnSpLocks/>
          </p:cNvCxnSpPr>
          <p:nvPr/>
        </p:nvCxnSpPr>
        <p:spPr>
          <a:xfrm>
            <a:off x="6594958" y="4271586"/>
            <a:ext cx="13829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6DD52D4-3661-459D-8A54-D41B7BD4D9E2}"/>
              </a:ext>
            </a:extLst>
          </p:cNvPr>
          <p:cNvCxnSpPr>
            <a:cxnSpLocks/>
          </p:cNvCxnSpPr>
          <p:nvPr/>
        </p:nvCxnSpPr>
        <p:spPr>
          <a:xfrm flipV="1">
            <a:off x="6688746" y="4282516"/>
            <a:ext cx="1311302" cy="737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AC5434-3234-498D-BFB6-A11024C68028}"/>
              </a:ext>
            </a:extLst>
          </p:cNvPr>
          <p:cNvCxnSpPr>
            <a:cxnSpLocks/>
          </p:cNvCxnSpPr>
          <p:nvPr/>
        </p:nvCxnSpPr>
        <p:spPr>
          <a:xfrm flipV="1">
            <a:off x="10057302" y="4282815"/>
            <a:ext cx="1362456" cy="2701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68F9645-C413-4475-816F-D1263896080C}"/>
              </a:ext>
            </a:extLst>
          </p:cNvPr>
          <p:cNvCxnSpPr>
            <a:cxnSpLocks/>
          </p:cNvCxnSpPr>
          <p:nvPr/>
        </p:nvCxnSpPr>
        <p:spPr>
          <a:xfrm flipV="1">
            <a:off x="8362650" y="4267253"/>
            <a:ext cx="1353312" cy="1474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68A720D-9A5F-4480-B905-C81D3E2DE1E6}"/>
              </a:ext>
            </a:extLst>
          </p:cNvPr>
          <p:cNvCxnSpPr>
            <a:cxnSpLocks/>
          </p:cNvCxnSpPr>
          <p:nvPr/>
        </p:nvCxnSpPr>
        <p:spPr>
          <a:xfrm>
            <a:off x="9553534" y="4289890"/>
            <a:ext cx="15741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Picture 43" descr="A close up of a logo&#10;&#10;Description automatically generated">
            <a:hlinkClick r:id="rId9" action="ppaction://hlinksldjump" tooltip="Klik hier om meer te weten"/>
            <a:extLst>
              <a:ext uri="{FF2B5EF4-FFF2-40B4-BE49-F238E27FC236}">
                <a16:creationId xmlns:a16="http://schemas.microsoft.com/office/drawing/2014/main" id="{7F471938-FC41-4B06-A17F-527B20C0964F}"/>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b="17180"/>
          <a:stretch/>
        </p:blipFill>
        <p:spPr>
          <a:xfrm>
            <a:off x="8419273" y="3726606"/>
            <a:ext cx="1167101" cy="966598"/>
          </a:xfrm>
          <a:prstGeom prst="rect">
            <a:avLst/>
          </a:prstGeom>
        </p:spPr>
      </p:pic>
      <p:pic>
        <p:nvPicPr>
          <p:cNvPr id="45" name="Picture 44" descr="A close up of a logo&#10;&#10;Description automatically generated">
            <a:hlinkClick r:id="rId11" action="ppaction://hlinksldjump" tooltip="Klik hier om meer te weten"/>
            <a:extLst>
              <a:ext uri="{FF2B5EF4-FFF2-40B4-BE49-F238E27FC236}">
                <a16:creationId xmlns:a16="http://schemas.microsoft.com/office/drawing/2014/main" id="{BA98B98E-9B46-478F-B767-CBBBA765178F}"/>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b="17489"/>
          <a:stretch/>
        </p:blipFill>
        <p:spPr>
          <a:xfrm>
            <a:off x="4897737" y="3819829"/>
            <a:ext cx="1187726" cy="980007"/>
          </a:xfrm>
          <a:prstGeom prst="rect">
            <a:avLst/>
          </a:prstGeom>
        </p:spPr>
      </p:pic>
      <p:pic>
        <p:nvPicPr>
          <p:cNvPr id="46" name="Picture 45" descr="A close up of a logo&#10;&#10;Description automatically generated">
            <a:hlinkClick r:id="rId7" action="ppaction://hlinksldjump" tooltip="Klik hier om meer te weten"/>
            <a:extLst>
              <a:ext uri="{FF2B5EF4-FFF2-40B4-BE49-F238E27FC236}">
                <a16:creationId xmlns:a16="http://schemas.microsoft.com/office/drawing/2014/main" id="{67AE2E6C-2E00-4AC1-B89D-54D9F9305A3E}"/>
              </a:ext>
            </a:extLst>
          </p:cNvPr>
          <p:cNvPicPr>
            <a:picLocks noChangeAspect="1"/>
          </p:cNvPicPr>
          <p:nvPr/>
        </p:nvPicPr>
        <p:blipFill rotWithShape="1">
          <a:blip r:embed="rId13">
            <a:alphaModFix amt="85000"/>
            <a:extLst>
              <a:ext uri="{28A0092B-C50C-407E-A947-70E740481C1C}">
                <a14:useLocalDpi xmlns:a14="http://schemas.microsoft.com/office/drawing/2010/main" val="0"/>
              </a:ext>
            </a:extLst>
          </a:blip>
          <a:srcRect r="1791" b="13444"/>
          <a:stretch/>
        </p:blipFill>
        <p:spPr>
          <a:xfrm>
            <a:off x="3142618" y="3634135"/>
            <a:ext cx="1220924" cy="1076060"/>
          </a:xfrm>
          <a:prstGeom prst="rect">
            <a:avLst/>
          </a:prstGeom>
        </p:spPr>
      </p:pic>
      <p:sp>
        <p:nvSpPr>
          <p:cNvPr id="47" name="Rectangle 46">
            <a:extLst>
              <a:ext uri="{FF2B5EF4-FFF2-40B4-BE49-F238E27FC236}">
                <a16:creationId xmlns:a16="http://schemas.microsoft.com/office/drawing/2014/main" id="{38E8448E-D6EF-48FE-8ECC-C3B49325C0B3}"/>
              </a:ext>
            </a:extLst>
          </p:cNvPr>
          <p:cNvSpPr/>
          <p:nvPr/>
        </p:nvSpPr>
        <p:spPr>
          <a:xfrm>
            <a:off x="7967122" y="3091900"/>
            <a:ext cx="2071401" cy="523220"/>
          </a:xfrm>
          <a:prstGeom prst="rect">
            <a:avLst/>
          </a:prstGeom>
        </p:spPr>
        <p:txBody>
          <a:bodyPr wrap="square">
            <a:spAutoFit/>
          </a:bodyPr>
          <a:lstStyle/>
          <a:p>
            <a:pPr algn="ctr"/>
            <a:r>
              <a:rPr lang="nl-BE" sz="1400">
                <a:latin typeface="Abadi Extra Light" panose="020B0204020104020204" pitchFamily="34" charset="0"/>
              </a:rPr>
              <a:t>Gedetailleerde data per vervoermiddel</a:t>
            </a:r>
          </a:p>
        </p:txBody>
      </p:sp>
      <p:cxnSp>
        <p:nvCxnSpPr>
          <p:cNvPr id="61" name="Straight Connector 60">
            <a:extLst>
              <a:ext uri="{FF2B5EF4-FFF2-40B4-BE49-F238E27FC236}">
                <a16:creationId xmlns:a16="http://schemas.microsoft.com/office/drawing/2014/main" id="{CE815F32-B563-46D7-9F04-617C8EB38AD7}"/>
              </a:ext>
            </a:extLst>
          </p:cNvPr>
          <p:cNvCxnSpPr>
            <a:cxnSpLocks/>
          </p:cNvCxnSpPr>
          <p:nvPr/>
        </p:nvCxnSpPr>
        <p:spPr>
          <a:xfrm>
            <a:off x="11616105" y="4282001"/>
            <a:ext cx="270140" cy="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Rectangle 49">
            <a:hlinkClick r:id="" action="ppaction://noaction"/>
            <a:extLst>
              <a:ext uri="{FF2B5EF4-FFF2-40B4-BE49-F238E27FC236}">
                <a16:creationId xmlns:a16="http://schemas.microsoft.com/office/drawing/2014/main" id="{14826275-5F1E-4766-BFC6-40FAFFB4B556}"/>
              </a:ext>
            </a:extLst>
          </p:cNvPr>
          <p:cNvSpPr/>
          <p:nvPr/>
        </p:nvSpPr>
        <p:spPr>
          <a:xfrm>
            <a:off x="9441804" y="-203981"/>
            <a:ext cx="1288851" cy="681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Rectangle 51">
            <a:hlinkClick r:id="rId3" action="ppaction://hlinksldjump" tooltip=" "/>
            <a:extLst>
              <a:ext uri="{FF2B5EF4-FFF2-40B4-BE49-F238E27FC236}">
                <a16:creationId xmlns:a16="http://schemas.microsoft.com/office/drawing/2014/main" id="{B6CD26BA-2419-47BC-B76B-8B32178C3765}"/>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4" name="Rectangle 53">
            <a:hlinkClick r:id="rId14" action="ppaction://hlinksldjump" tooltip=" "/>
            <a:extLst>
              <a:ext uri="{FF2B5EF4-FFF2-40B4-BE49-F238E27FC236}">
                <a16:creationId xmlns:a16="http://schemas.microsoft.com/office/drawing/2014/main" id="{62872BE9-3E98-4A6F-9316-79290FAC0AD9}"/>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Rectangle 56">
            <a:hlinkClick r:id="rId15" action="ppaction://hlinksldjump" tooltip=" "/>
            <a:extLst>
              <a:ext uri="{FF2B5EF4-FFF2-40B4-BE49-F238E27FC236}">
                <a16:creationId xmlns:a16="http://schemas.microsoft.com/office/drawing/2014/main" id="{9CBCF90C-9CDF-4F67-A492-4C3D0D843A99}"/>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8" name="Rectangle 57">
            <a:hlinkClick r:id="rId4" action="ppaction://hlinksldjump" tooltip="Home"/>
            <a:extLst>
              <a:ext uri="{FF2B5EF4-FFF2-40B4-BE49-F238E27FC236}">
                <a16:creationId xmlns:a16="http://schemas.microsoft.com/office/drawing/2014/main" id="{960A5953-49F1-4B5D-8C3C-094B556C30E2}"/>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 name="Picture 10" descr="A close up of a logo&#10;&#10;Description automatically generated">
            <a:hlinkClick r:id="rId8" action="ppaction://hlinksldjump" tooltip="Klik hier om meer te weten"/>
            <a:extLst>
              <a:ext uri="{FF2B5EF4-FFF2-40B4-BE49-F238E27FC236}">
                <a16:creationId xmlns:a16="http://schemas.microsoft.com/office/drawing/2014/main" id="{3BF71B24-A030-4F22-BAF5-1D763084BB0A}"/>
              </a:ext>
            </a:extLst>
          </p:cNvPr>
          <p:cNvPicPr>
            <a:picLocks noChangeAspect="1"/>
          </p:cNvPicPr>
          <p:nvPr/>
        </p:nvPicPr>
        <p:blipFill rotWithShape="1">
          <a:blip r:embed="rId16">
            <a:alphaModFix amt="85000"/>
            <a:extLst>
              <a:ext uri="{28A0092B-C50C-407E-A947-70E740481C1C}">
                <a14:useLocalDpi xmlns:a14="http://schemas.microsoft.com/office/drawing/2010/main" val="0"/>
              </a:ext>
            </a:extLst>
          </a:blip>
          <a:srcRect r="1006" b="17352"/>
          <a:stretch/>
        </p:blipFill>
        <p:spPr>
          <a:xfrm>
            <a:off x="6749691" y="3809441"/>
            <a:ext cx="1017896" cy="849821"/>
          </a:xfrm>
          <a:prstGeom prst="rect">
            <a:avLst/>
          </a:prstGeom>
        </p:spPr>
      </p:pic>
      <p:pic>
        <p:nvPicPr>
          <p:cNvPr id="59" name="Picture 58" descr="A close up of a logo&#10;&#10;Description automatically generated">
            <a:hlinkClick r:id="rId9" action="ppaction://hlinksldjump" tooltip="Klik hier om meer te weten"/>
            <a:extLst>
              <a:ext uri="{FF2B5EF4-FFF2-40B4-BE49-F238E27FC236}">
                <a16:creationId xmlns:a16="http://schemas.microsoft.com/office/drawing/2014/main" id="{76F61380-B5C2-4F41-BDA9-B2E5BBC250B2}"/>
              </a:ext>
            </a:extLst>
          </p:cNvPr>
          <p:cNvPicPr>
            <a:picLocks noChangeAspect="1"/>
          </p:cNvPicPr>
          <p:nvPr/>
        </p:nvPicPr>
        <p:blipFill rotWithShape="1">
          <a:blip r:embed="rId17">
            <a:alphaModFix amt="85000"/>
            <a:extLst>
              <a:ext uri="{28A0092B-C50C-407E-A947-70E740481C1C}">
                <a14:useLocalDpi xmlns:a14="http://schemas.microsoft.com/office/drawing/2010/main" val="0"/>
              </a:ext>
            </a:extLst>
          </a:blip>
          <a:srcRect l="1" r="-1271" b="13684"/>
          <a:stretch/>
        </p:blipFill>
        <p:spPr>
          <a:xfrm>
            <a:off x="10104575" y="3783954"/>
            <a:ext cx="1134077" cy="966598"/>
          </a:xfrm>
          <a:prstGeom prst="rect">
            <a:avLst/>
          </a:prstGeom>
        </p:spPr>
      </p:pic>
      <p:sp>
        <p:nvSpPr>
          <p:cNvPr id="60" name="Rectangle 59">
            <a:extLst>
              <a:ext uri="{FF2B5EF4-FFF2-40B4-BE49-F238E27FC236}">
                <a16:creationId xmlns:a16="http://schemas.microsoft.com/office/drawing/2014/main" id="{A954FB8D-AA5F-446A-BFA2-0FC753F6B9C6}"/>
              </a:ext>
            </a:extLst>
          </p:cNvPr>
          <p:cNvSpPr/>
          <p:nvPr/>
        </p:nvSpPr>
        <p:spPr>
          <a:xfrm>
            <a:off x="9644909" y="4864326"/>
            <a:ext cx="2199448" cy="307777"/>
          </a:xfrm>
          <a:prstGeom prst="rect">
            <a:avLst/>
          </a:prstGeom>
        </p:spPr>
        <p:txBody>
          <a:bodyPr wrap="none">
            <a:spAutoFit/>
          </a:bodyPr>
          <a:lstStyle/>
          <a:p>
            <a:r>
              <a:rPr lang="nl-NL" sz="1400">
                <a:latin typeface="Abadi Extra Light" panose="020B0204020104020204" pitchFamily="34" charset="0"/>
              </a:rPr>
              <a:t>Volgens</a:t>
            </a:r>
            <a:r>
              <a:rPr lang="fr-BE" sz="1400">
                <a:latin typeface="Abadi Extra Light" panose="020B0204020104020204" pitchFamily="34" charset="0"/>
              </a:rPr>
              <a:t> de dag van de </a:t>
            </a:r>
            <a:r>
              <a:rPr lang="nl-BE" sz="1400">
                <a:latin typeface="Abadi Extra Light" panose="020B0204020104020204" pitchFamily="34" charset="0"/>
              </a:rPr>
              <a:t>week</a:t>
            </a:r>
          </a:p>
        </p:txBody>
      </p:sp>
      <p:sp>
        <p:nvSpPr>
          <p:cNvPr id="62" name="TextBox 61">
            <a:hlinkClick r:id="rId9" action="ppaction://hlinksldjump" tooltip="Par jour de la semaine"/>
            <a:extLst>
              <a:ext uri="{FF2B5EF4-FFF2-40B4-BE49-F238E27FC236}">
                <a16:creationId xmlns:a16="http://schemas.microsoft.com/office/drawing/2014/main" id="{DF32154B-2AFC-4B9B-9C64-A19C170711C5}"/>
              </a:ext>
            </a:extLst>
          </p:cNvPr>
          <p:cNvSpPr txBox="1"/>
          <p:nvPr/>
        </p:nvSpPr>
        <p:spPr>
          <a:xfrm>
            <a:off x="10339397" y="4281804"/>
            <a:ext cx="1904760" cy="307777"/>
          </a:xfrm>
          <a:prstGeom prst="rect">
            <a:avLst/>
          </a:prstGeom>
          <a:noFill/>
        </p:spPr>
        <p:txBody>
          <a:bodyPr wrap="square" rtlCol="0">
            <a:spAutoFit/>
          </a:bodyPr>
          <a:lstStyle/>
          <a:p>
            <a:r>
              <a:rPr lang="en-US" sz="1400" err="1">
                <a:solidFill>
                  <a:schemeClr val="tx1">
                    <a:lumMod val="85000"/>
                    <a:lumOff val="15000"/>
                  </a:schemeClr>
                </a:solidFill>
                <a:latin typeface="Aharoni" panose="02010803020104030203" pitchFamily="2" charset="-79"/>
                <a:cs typeface="Aharoni" panose="02010803020104030203" pitchFamily="2" charset="-79"/>
              </a:rPr>
              <a:t>Lundi</a:t>
            </a:r>
            <a:endParaRPr lang="en-BE" sz="1400">
              <a:solidFill>
                <a:schemeClr val="tx1">
                  <a:lumMod val="85000"/>
                  <a:lumOff val="15000"/>
                </a:schemeClr>
              </a:solidFill>
              <a:latin typeface="Aharoni" panose="02010803020104030203" pitchFamily="2" charset="-79"/>
              <a:cs typeface="Aharoni" panose="02010803020104030203" pitchFamily="2" charset="-79"/>
            </a:endParaRPr>
          </a:p>
        </p:txBody>
      </p:sp>
      <p:pic>
        <p:nvPicPr>
          <p:cNvPr id="68" name="Picture 67">
            <a:extLst>
              <a:ext uri="{FF2B5EF4-FFF2-40B4-BE49-F238E27FC236}">
                <a16:creationId xmlns:a16="http://schemas.microsoft.com/office/drawing/2014/main" id="{98B8A2B9-658E-4522-AADE-C3B7F7C09A5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7990" y="5475828"/>
            <a:ext cx="2654813" cy="1301499"/>
          </a:xfrm>
          <a:prstGeom prst="rect">
            <a:avLst/>
          </a:prstGeom>
        </p:spPr>
      </p:pic>
      <p:sp>
        <p:nvSpPr>
          <p:cNvPr id="55" name="Rectangle 54">
            <a:hlinkClick r:id="rId19" action="ppaction://hlinksldjump" tooltip=" "/>
            <a:extLst>
              <a:ext uri="{FF2B5EF4-FFF2-40B4-BE49-F238E27FC236}">
                <a16:creationId xmlns:a16="http://schemas.microsoft.com/office/drawing/2014/main" id="{923F9380-BCF8-4260-A94E-F4245E5F100C}"/>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1" name="Picture 50" descr="A screenshot of a cell phone&#10;&#10;Description automatically generated">
            <a:extLst>
              <a:ext uri="{FF2B5EF4-FFF2-40B4-BE49-F238E27FC236}">
                <a16:creationId xmlns:a16="http://schemas.microsoft.com/office/drawing/2014/main" id="{1B04CD3C-1064-4CE1-8DDE-91C390BBA0C6}"/>
              </a:ext>
            </a:extLst>
          </p:cNvPr>
          <p:cNvPicPr>
            <a:picLocks noChangeAspect="1"/>
          </p:cNvPicPr>
          <p:nvPr/>
        </p:nvPicPr>
        <p:blipFill rotWithShape="1">
          <a:blip r:embed="rId20">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53" name="Picture 52" descr="A screenshot of a cell phone&#10;&#10;Description automatically generated">
            <a:extLst>
              <a:ext uri="{FF2B5EF4-FFF2-40B4-BE49-F238E27FC236}">
                <a16:creationId xmlns:a16="http://schemas.microsoft.com/office/drawing/2014/main" id="{F122219C-AC21-4CB6-8BD7-55B067EEB047}"/>
              </a:ext>
            </a:extLst>
          </p:cNvPr>
          <p:cNvPicPr>
            <a:picLocks noChangeAspect="1"/>
          </p:cNvPicPr>
          <p:nvPr/>
        </p:nvPicPr>
        <p:blipFill rotWithShape="1">
          <a:blip r:embed="rId21">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8" name="Rectangle 7">
            <a:extLst>
              <a:ext uri="{FF2B5EF4-FFF2-40B4-BE49-F238E27FC236}">
                <a16:creationId xmlns:a16="http://schemas.microsoft.com/office/drawing/2014/main" id="{4976780D-ADD0-4DAC-B776-BBF5DE87689F}"/>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2" name="Picture 11">
            <a:extLst>
              <a:ext uri="{FF2B5EF4-FFF2-40B4-BE49-F238E27FC236}">
                <a16:creationId xmlns:a16="http://schemas.microsoft.com/office/drawing/2014/main" id="{0B7C76D7-C0B4-4629-B5F4-D8C7A048EDE6}"/>
              </a:ext>
            </a:extLst>
          </p:cNvPr>
          <p:cNvPicPr>
            <a:picLocks noChangeAspect="1"/>
          </p:cNvPicPr>
          <p:nvPr/>
        </p:nvPicPr>
        <p:blipFill rotWithShape="1">
          <a:blip r:embed="rId22">
            <a:extLst>
              <a:ext uri="{28A0092B-C50C-407E-A947-70E740481C1C}">
                <a14:useLocalDpi xmlns:a14="http://schemas.microsoft.com/office/drawing/2010/main" val="0"/>
              </a:ext>
            </a:extLst>
          </a:blip>
          <a:srcRect l="37716" t="47668" b="5749"/>
          <a:stretch/>
        </p:blipFill>
        <p:spPr>
          <a:xfrm>
            <a:off x="7528255" y="1033594"/>
            <a:ext cx="4570653" cy="1922910"/>
          </a:xfrm>
          <a:prstGeom prst="rect">
            <a:avLst/>
          </a:prstGeom>
        </p:spPr>
      </p:pic>
      <p:pic>
        <p:nvPicPr>
          <p:cNvPr id="48" name="Picture 6" descr="Podobny obraz">
            <a:extLst>
              <a:ext uri="{FF2B5EF4-FFF2-40B4-BE49-F238E27FC236}">
                <a16:creationId xmlns:a16="http://schemas.microsoft.com/office/drawing/2014/main" id="{867B90E4-363C-4A61-8B4A-AAD86052107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520222" y="1356264"/>
            <a:ext cx="893799" cy="893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15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7953F1-C0D7-44BF-B4A1-7C568D6FF7D7}"/>
              </a:ext>
            </a:extLst>
          </p:cNvPr>
          <p:cNvPicPr>
            <a:picLocks noChangeAspect="1"/>
          </p:cNvPicPr>
          <p:nvPr/>
        </p:nvPicPr>
        <p:blipFill rotWithShape="1">
          <a:blip r:embed="rId3">
            <a:extLst>
              <a:ext uri="{28A0092B-C50C-407E-A947-70E740481C1C}">
                <a14:useLocalDpi xmlns:a14="http://schemas.microsoft.com/office/drawing/2010/main" val="0"/>
              </a:ext>
            </a:extLst>
          </a:blip>
          <a:srcRect l="16778" t="44898" r="4553"/>
          <a:stretch/>
        </p:blipFill>
        <p:spPr>
          <a:xfrm>
            <a:off x="5856137" y="1049429"/>
            <a:ext cx="6263106" cy="2467594"/>
          </a:xfrm>
          <a:prstGeom prst="rect">
            <a:avLst/>
          </a:prstGeom>
        </p:spPr>
      </p:pic>
      <p:sp>
        <p:nvSpPr>
          <p:cNvPr id="30" name="Oval 29">
            <a:extLst>
              <a:ext uri="{FF2B5EF4-FFF2-40B4-BE49-F238E27FC236}">
                <a16:creationId xmlns:a16="http://schemas.microsoft.com/office/drawing/2014/main" id="{3871D61B-07E0-490E-9648-21FAC1CD0D8E}"/>
              </a:ext>
            </a:extLst>
          </p:cNvPr>
          <p:cNvSpPr/>
          <p:nvPr/>
        </p:nvSpPr>
        <p:spPr>
          <a:xfrm flipH="1">
            <a:off x="1738189" y="3241564"/>
            <a:ext cx="452223" cy="452223"/>
          </a:xfrm>
          <a:prstGeom prst="ellipse">
            <a:avLst/>
          </a:prstGeom>
          <a:solidFill>
            <a:srgbClr val="5BD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5" name="Picture 24" descr="A close up of a logo&#10;&#10;Description automatically generated">
            <a:extLst>
              <a:ext uri="{FF2B5EF4-FFF2-40B4-BE49-F238E27FC236}">
                <a16:creationId xmlns:a16="http://schemas.microsoft.com/office/drawing/2014/main" id="{0D5F914D-4463-48FB-B8EF-4954E58F66EC}"/>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b="20597"/>
          <a:stretch/>
        </p:blipFill>
        <p:spPr>
          <a:xfrm flipH="1">
            <a:off x="2608982" y="2059532"/>
            <a:ext cx="1705560" cy="1354269"/>
          </a:xfrm>
          <a:prstGeom prst="rect">
            <a:avLst/>
          </a:prstGeom>
        </p:spPr>
      </p:pic>
      <p:sp>
        <p:nvSpPr>
          <p:cNvPr id="17" name="Rectangle 16">
            <a:extLst>
              <a:ext uri="{FF2B5EF4-FFF2-40B4-BE49-F238E27FC236}">
                <a16:creationId xmlns:a16="http://schemas.microsoft.com/office/drawing/2014/main" id="{A6F96731-568E-4FFA-A2C6-F62242983C3F}"/>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1" name="Rectangle 20">
            <a:extLst>
              <a:ext uri="{FF2B5EF4-FFF2-40B4-BE49-F238E27FC236}">
                <a16:creationId xmlns:a16="http://schemas.microsoft.com/office/drawing/2014/main" id="{9950305D-4D31-496A-9F73-4C0E6FE0F9E3}"/>
              </a:ext>
            </a:extLst>
          </p:cNvPr>
          <p:cNvSpPr/>
          <p:nvPr/>
        </p:nvSpPr>
        <p:spPr>
          <a:xfrm>
            <a:off x="0" y="4684595"/>
            <a:ext cx="12192000" cy="2173406"/>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2" name="Rectangle 21">
            <a:extLst>
              <a:ext uri="{FF2B5EF4-FFF2-40B4-BE49-F238E27FC236}">
                <a16:creationId xmlns:a16="http://schemas.microsoft.com/office/drawing/2014/main" id="{6D90604A-8193-4E87-B28D-CE517FE75BE2}"/>
              </a:ext>
            </a:extLst>
          </p:cNvPr>
          <p:cNvSpPr/>
          <p:nvPr/>
        </p:nvSpPr>
        <p:spPr>
          <a:xfrm>
            <a:off x="8491827" y="3621817"/>
            <a:ext cx="1909340" cy="1965179"/>
          </a:xfrm>
          <a:prstGeom prst="rect">
            <a:avLst/>
          </a:prstGeom>
          <a:solidFill>
            <a:schemeClr val="bg1"/>
          </a:solidFill>
          <a:ln w="57150">
            <a:solidFill>
              <a:srgbClr val="464B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9" name="Picture 18" descr="A close up of a logo&#10;&#10;Description automatically generated">
            <a:extLst>
              <a:ext uri="{FF2B5EF4-FFF2-40B4-BE49-F238E27FC236}">
                <a16:creationId xmlns:a16="http://schemas.microsoft.com/office/drawing/2014/main" id="{5C809319-7B81-40CF-9473-0B7F2A2E82C4}"/>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1791" b="17015"/>
          <a:stretch/>
        </p:blipFill>
        <p:spPr>
          <a:xfrm>
            <a:off x="8530315" y="3766140"/>
            <a:ext cx="1829908" cy="1546242"/>
          </a:xfrm>
          <a:prstGeom prst="rect">
            <a:avLst/>
          </a:prstGeom>
        </p:spPr>
      </p:pic>
      <p:pic>
        <p:nvPicPr>
          <p:cNvPr id="27" name="Picture 26" descr="A close up of a logo&#10;&#10;Description automatically generated">
            <a:extLst>
              <a:ext uri="{FF2B5EF4-FFF2-40B4-BE49-F238E27FC236}">
                <a16:creationId xmlns:a16="http://schemas.microsoft.com/office/drawing/2014/main" id="{C6BD3E17-150B-4FD7-A31F-BCDFA4648E8E}"/>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1791" b="15821"/>
          <a:stretch/>
        </p:blipFill>
        <p:spPr>
          <a:xfrm>
            <a:off x="1525634" y="3137580"/>
            <a:ext cx="1852248" cy="1587639"/>
          </a:xfrm>
          <a:prstGeom prst="rect">
            <a:avLst/>
          </a:prstGeom>
        </p:spPr>
      </p:pic>
      <p:pic>
        <p:nvPicPr>
          <p:cNvPr id="29" name="Picture 28" descr="A close up of a logo&#10;&#10;Description automatically generated">
            <a:extLst>
              <a:ext uri="{FF2B5EF4-FFF2-40B4-BE49-F238E27FC236}">
                <a16:creationId xmlns:a16="http://schemas.microsoft.com/office/drawing/2014/main" id="{DB82D57D-9F08-4EF8-AEC7-FB8D168DDBF0}"/>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l="-1" r="-846" b="12637"/>
          <a:stretch/>
        </p:blipFill>
        <p:spPr>
          <a:xfrm>
            <a:off x="524654" y="3574477"/>
            <a:ext cx="1308316" cy="1133398"/>
          </a:xfrm>
          <a:prstGeom prst="rect">
            <a:avLst/>
          </a:prstGeom>
        </p:spPr>
      </p:pic>
      <p:sp>
        <p:nvSpPr>
          <p:cNvPr id="31" name="TextBox 30">
            <a:extLst>
              <a:ext uri="{FF2B5EF4-FFF2-40B4-BE49-F238E27FC236}">
                <a16:creationId xmlns:a16="http://schemas.microsoft.com/office/drawing/2014/main" id="{FDCD6C62-218B-49A7-BA45-1848413F5EE4}"/>
              </a:ext>
            </a:extLst>
          </p:cNvPr>
          <p:cNvSpPr txBox="1"/>
          <p:nvPr/>
        </p:nvSpPr>
        <p:spPr>
          <a:xfrm>
            <a:off x="8413342" y="5599281"/>
            <a:ext cx="2145741" cy="830997"/>
          </a:xfrm>
          <a:prstGeom prst="rect">
            <a:avLst/>
          </a:prstGeom>
          <a:noFill/>
        </p:spPr>
        <p:txBody>
          <a:bodyPr wrap="square" rtlCol="0">
            <a:spAutoFit/>
          </a:bodyPr>
          <a:lstStyle/>
          <a:p>
            <a:pPr algn="ctr"/>
            <a:r>
              <a:rPr lang="nl-NL" sz="1600">
                <a:solidFill>
                  <a:schemeClr val="bg1"/>
                </a:solidFill>
                <a:latin typeface="Selawik Semibold" panose="020B0702040204020203" pitchFamily="34" charset="0"/>
              </a:rPr>
              <a:t>Historische stiptheidsdata van de NMBS</a:t>
            </a:r>
          </a:p>
        </p:txBody>
      </p:sp>
      <p:pic>
        <p:nvPicPr>
          <p:cNvPr id="34" name="Picture 6" descr="Podobny obraz">
            <a:extLst>
              <a:ext uri="{FF2B5EF4-FFF2-40B4-BE49-F238E27FC236}">
                <a16:creationId xmlns:a16="http://schemas.microsoft.com/office/drawing/2014/main" id="{C11AB6AA-3EF7-40C5-949A-55BF9408DD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34308" y="1183946"/>
            <a:ext cx="912516" cy="91251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hlinkClick r:id="rId9" action="ppaction://hlinksldjump" tooltip="Klik hier om meer te weten"/>
            <a:extLst>
              <a:ext uri="{FF2B5EF4-FFF2-40B4-BE49-F238E27FC236}">
                <a16:creationId xmlns:a16="http://schemas.microsoft.com/office/drawing/2014/main" id="{D61E1BB4-5135-4FFF-B6B3-7E72DC857971}"/>
              </a:ext>
            </a:extLst>
          </p:cNvPr>
          <p:cNvSpPr/>
          <p:nvPr/>
        </p:nvSpPr>
        <p:spPr>
          <a:xfrm>
            <a:off x="8402666" y="3517023"/>
            <a:ext cx="2145741" cy="2910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8" name="Picture 47">
            <a:extLst>
              <a:ext uri="{FF2B5EF4-FFF2-40B4-BE49-F238E27FC236}">
                <a16:creationId xmlns:a16="http://schemas.microsoft.com/office/drawing/2014/main" id="{CD323BBA-C073-4D19-A67C-331716E68F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7990" y="5475828"/>
            <a:ext cx="2654813" cy="1301499"/>
          </a:xfrm>
          <a:prstGeom prst="rect">
            <a:avLst/>
          </a:prstGeom>
        </p:spPr>
      </p:pic>
      <p:sp>
        <p:nvSpPr>
          <p:cNvPr id="50" name="Rectangle 49">
            <a:extLst>
              <a:ext uri="{FF2B5EF4-FFF2-40B4-BE49-F238E27FC236}">
                <a16:creationId xmlns:a16="http://schemas.microsoft.com/office/drawing/2014/main" id="{FD8EBE8A-036E-4CEB-A179-C782C53CFFE3}"/>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1" name="TextBox 50">
            <a:extLst>
              <a:ext uri="{FF2B5EF4-FFF2-40B4-BE49-F238E27FC236}">
                <a16:creationId xmlns:a16="http://schemas.microsoft.com/office/drawing/2014/main" id="{E142BBF1-E43E-4BF6-8EB5-7F2A2671741F}"/>
              </a:ext>
            </a:extLst>
          </p:cNvPr>
          <p:cNvSpPr txBox="1"/>
          <p:nvPr/>
        </p:nvSpPr>
        <p:spPr>
          <a:xfrm>
            <a:off x="7345146" y="68421"/>
            <a:ext cx="3056021"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2</a:t>
            </a:r>
            <a:endParaRPr lang="en-BE" sz="2400" b="1">
              <a:latin typeface="Verdana Pro Black" panose="020B0604020202020204" pitchFamily="34" charset="0"/>
              <a:cs typeface="Aharoni" panose="02010803020104030203" pitchFamily="2" charset="-79"/>
            </a:endParaRPr>
          </a:p>
        </p:txBody>
      </p:sp>
      <p:sp>
        <p:nvSpPr>
          <p:cNvPr id="52" name="TextBox 51">
            <a:extLst>
              <a:ext uri="{FF2B5EF4-FFF2-40B4-BE49-F238E27FC236}">
                <a16:creationId xmlns:a16="http://schemas.microsoft.com/office/drawing/2014/main" id="{EA2016B0-5A5B-4B0C-8686-85F3AA163D22}"/>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53" name="TextBox 52">
            <a:extLst>
              <a:ext uri="{FF2B5EF4-FFF2-40B4-BE49-F238E27FC236}">
                <a16:creationId xmlns:a16="http://schemas.microsoft.com/office/drawing/2014/main" id="{419B3729-6560-40E6-B74D-78343785DC7C}"/>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54" name="Group 53">
            <a:extLst>
              <a:ext uri="{FF2B5EF4-FFF2-40B4-BE49-F238E27FC236}">
                <a16:creationId xmlns:a16="http://schemas.microsoft.com/office/drawing/2014/main" id="{88A3CEFB-E0A7-4E8B-90DA-FF39781FB866}"/>
              </a:ext>
            </a:extLst>
          </p:cNvPr>
          <p:cNvGrpSpPr/>
          <p:nvPr/>
        </p:nvGrpSpPr>
        <p:grpSpPr>
          <a:xfrm>
            <a:off x="5657097" y="58628"/>
            <a:ext cx="1153327" cy="759510"/>
            <a:chOff x="5657097" y="58628"/>
            <a:chExt cx="1153327" cy="759510"/>
          </a:xfrm>
        </p:grpSpPr>
        <p:sp>
          <p:nvSpPr>
            <p:cNvPr id="55" name="TextBox 54">
              <a:hlinkClick r:id="rId11" action="ppaction://hlinksldjump" tooltip="Modes de déplacements en Belgique"/>
              <a:extLst>
                <a:ext uri="{FF2B5EF4-FFF2-40B4-BE49-F238E27FC236}">
                  <a16:creationId xmlns:a16="http://schemas.microsoft.com/office/drawing/2014/main" id="{32E27E39-6DE9-41FF-8658-B0867561F02F}"/>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56" name="TextBox 55">
              <a:hlinkClick r:id="rId11" action="ppaction://hlinksldjump" tooltip="Modes de déplacements en Belgique"/>
              <a:extLst>
                <a:ext uri="{FF2B5EF4-FFF2-40B4-BE49-F238E27FC236}">
                  <a16:creationId xmlns:a16="http://schemas.microsoft.com/office/drawing/2014/main" id="{F2977B52-00DD-40F4-90A9-A0931D4485A7}"/>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57" name="TextBox 56">
            <a:extLst>
              <a:ext uri="{FF2B5EF4-FFF2-40B4-BE49-F238E27FC236}">
                <a16:creationId xmlns:a16="http://schemas.microsoft.com/office/drawing/2014/main" id="{784BD46E-F029-4FDD-B3EE-D41AD146C538}"/>
              </a:ext>
            </a:extLst>
          </p:cNvPr>
          <p:cNvSpPr txBox="1"/>
          <p:nvPr/>
        </p:nvSpPr>
        <p:spPr>
          <a:xfrm>
            <a:off x="6819480" y="402640"/>
            <a:ext cx="1421483" cy="415498"/>
          </a:xfrm>
          <a:prstGeom prst="rect">
            <a:avLst/>
          </a:prstGeom>
          <a:noFill/>
        </p:spPr>
        <p:txBody>
          <a:bodyPr wrap="square" rtlCol="0">
            <a:spAutoFit/>
          </a:bodyPr>
          <a:lstStyle/>
          <a:p>
            <a:pPr algn="ctr"/>
            <a:r>
              <a:rPr lang="nl-NL" sz="1050">
                <a:latin typeface="Abadi Extra Light" panose="020B0204020104020204" pitchFamily="34" charset="0"/>
              </a:rPr>
              <a:t>Stiptheid van het openbaar vervoer</a:t>
            </a:r>
          </a:p>
        </p:txBody>
      </p:sp>
      <p:sp>
        <p:nvSpPr>
          <p:cNvPr id="58" name="TextBox 57">
            <a:extLst>
              <a:ext uri="{FF2B5EF4-FFF2-40B4-BE49-F238E27FC236}">
                <a16:creationId xmlns:a16="http://schemas.microsoft.com/office/drawing/2014/main" id="{8463E725-BC1E-462A-9309-17F65B36003C}"/>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59" name="TextBox 58">
            <a:extLst>
              <a:ext uri="{FF2B5EF4-FFF2-40B4-BE49-F238E27FC236}">
                <a16:creationId xmlns:a16="http://schemas.microsoft.com/office/drawing/2014/main" id="{A54AA3AC-130B-4D5E-B6EF-55FC89C94A09}"/>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60" name="Picture 59" descr="A close up of a logo&#10;&#10;Description automatically generated">
            <a:hlinkClick r:id="rId12" action="ppaction://hlinksldjump" tooltip="Retour à l'accueil"/>
            <a:extLst>
              <a:ext uri="{FF2B5EF4-FFF2-40B4-BE49-F238E27FC236}">
                <a16:creationId xmlns:a16="http://schemas.microsoft.com/office/drawing/2014/main" id="{0E425D5C-5A27-4324-BA61-FE413BF3CB3B}"/>
              </a:ext>
            </a:extLst>
          </p:cNvPr>
          <p:cNvPicPr>
            <a:picLocks noChangeAspect="1"/>
          </p:cNvPicPr>
          <p:nvPr/>
        </p:nvPicPr>
        <p:blipFill rotWithShape="1">
          <a:blip r:embed="rId13">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61" name="Rectangle 60">
            <a:hlinkClick r:id="rId11" action="ppaction://hlinksldjump" tooltip=" "/>
            <a:extLst>
              <a:ext uri="{FF2B5EF4-FFF2-40B4-BE49-F238E27FC236}">
                <a16:creationId xmlns:a16="http://schemas.microsoft.com/office/drawing/2014/main" id="{67C1CA66-44DC-462E-AAA2-8B372B36C55D}"/>
              </a:ext>
            </a:extLst>
          </p:cNvPr>
          <p:cNvSpPr/>
          <p:nvPr/>
        </p:nvSpPr>
        <p:spPr>
          <a:xfrm>
            <a:off x="5670468" y="127629"/>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2" name="Rectangle 61">
            <a:hlinkClick r:id="rId14" action="ppaction://hlinksldjump" tooltip=" "/>
            <a:extLst>
              <a:ext uri="{FF2B5EF4-FFF2-40B4-BE49-F238E27FC236}">
                <a16:creationId xmlns:a16="http://schemas.microsoft.com/office/drawing/2014/main" id="{1FEB186E-4A2B-4AF2-B5C0-3FA89620948E}"/>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3" name="Rectangle 62">
            <a:hlinkClick r:id="rId15" action="ppaction://hlinksldjump" tooltip=" "/>
            <a:extLst>
              <a:ext uri="{FF2B5EF4-FFF2-40B4-BE49-F238E27FC236}">
                <a16:creationId xmlns:a16="http://schemas.microsoft.com/office/drawing/2014/main" id="{F83F03B2-7F1D-4E56-A32A-CF71D574CCCB}"/>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4" name="Rectangle 63">
            <a:hlinkClick r:id="rId12" action="ppaction://hlinksldjump" tooltip="Home"/>
            <a:extLst>
              <a:ext uri="{FF2B5EF4-FFF2-40B4-BE49-F238E27FC236}">
                <a16:creationId xmlns:a16="http://schemas.microsoft.com/office/drawing/2014/main" id="{F47A72C7-D869-45D5-AD8F-5E65A666F50A}"/>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5" name="Rectangle 64">
            <a:hlinkClick r:id="rId16" action="ppaction://hlinksldjump" tooltip=" "/>
            <a:extLst>
              <a:ext uri="{FF2B5EF4-FFF2-40B4-BE49-F238E27FC236}">
                <a16:creationId xmlns:a16="http://schemas.microsoft.com/office/drawing/2014/main" id="{DB715D46-8B5F-4345-803D-15F586D06854}"/>
              </a:ext>
            </a:extLst>
          </p:cNvPr>
          <p:cNvSpPr/>
          <p:nvPr/>
        </p:nvSpPr>
        <p:spPr>
          <a:xfrm>
            <a:off x="6906832" y="1188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0" name="Picture 39" descr="A screenshot of a cell phone&#10;&#10;Description automatically generated">
            <a:extLst>
              <a:ext uri="{FF2B5EF4-FFF2-40B4-BE49-F238E27FC236}">
                <a16:creationId xmlns:a16="http://schemas.microsoft.com/office/drawing/2014/main" id="{DC5DF8D1-5E1B-4102-A186-679EA1E531E3}"/>
              </a:ext>
            </a:extLst>
          </p:cNvPr>
          <p:cNvPicPr>
            <a:picLocks noChangeAspect="1"/>
          </p:cNvPicPr>
          <p:nvPr/>
        </p:nvPicPr>
        <p:blipFill rotWithShape="1">
          <a:blip r:embed="rId17">
            <a:extLst>
              <a:ext uri="{28A0092B-C50C-407E-A947-70E740481C1C}">
                <a14:useLocalDpi xmlns:a14="http://schemas.microsoft.com/office/drawing/2010/main" val="0"/>
              </a:ext>
            </a:extLst>
          </a:blip>
          <a:srcRect l="50541" t="12213" r="31582" b="50070"/>
          <a:stretch/>
        </p:blipFill>
        <p:spPr>
          <a:xfrm>
            <a:off x="493995" y="339378"/>
            <a:ext cx="2078882" cy="2467146"/>
          </a:xfrm>
          <a:prstGeom prst="rect">
            <a:avLst/>
          </a:prstGeom>
        </p:spPr>
      </p:pic>
    </p:spTree>
    <p:extLst>
      <p:ext uri="{BB962C8B-B14F-4D97-AF65-F5344CB8AC3E}">
        <p14:creationId xmlns:p14="http://schemas.microsoft.com/office/powerpoint/2010/main" val="519413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0E0EC1B-72C9-497E-940F-EA1C97B707FA}"/>
              </a:ext>
            </a:extLst>
          </p:cNvPr>
          <p:cNvSpPr/>
          <p:nvPr/>
        </p:nvSpPr>
        <p:spPr>
          <a:xfrm>
            <a:off x="3225398" y="1786677"/>
            <a:ext cx="8965882"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6" name="Picture 45" descr="A close up of a logo&#10;&#10;Description automatically generated">
            <a:hlinkClick r:id="rId3" action="ppaction://hlinksldjump" tooltip=" "/>
            <a:extLst>
              <a:ext uri="{FF2B5EF4-FFF2-40B4-BE49-F238E27FC236}">
                <a16:creationId xmlns:a16="http://schemas.microsoft.com/office/drawing/2014/main" id="{6F4C053F-9DCD-44D4-A827-2D0B4D2A8623}"/>
              </a:ext>
            </a:extLst>
          </p:cNvPr>
          <p:cNvPicPr>
            <a:picLocks noChangeAspect="1"/>
          </p:cNvPicPr>
          <p:nvPr/>
        </p:nvPicPr>
        <p:blipFill rotWithShape="1">
          <a:blip r:embed="rId4">
            <a:alphaModFix amt="20000"/>
            <a:extLst>
              <a:ext uri="{28A0092B-C50C-407E-A947-70E740481C1C}">
                <a14:useLocalDpi xmlns:a14="http://schemas.microsoft.com/office/drawing/2010/main" val="0"/>
              </a:ext>
            </a:extLst>
          </a:blip>
          <a:srcRect b="17180"/>
          <a:stretch/>
        </p:blipFill>
        <p:spPr>
          <a:xfrm>
            <a:off x="10729783" y="927723"/>
            <a:ext cx="714843" cy="592035"/>
          </a:xfrm>
          <a:prstGeom prst="rect">
            <a:avLst/>
          </a:prstGeom>
        </p:spPr>
      </p:pic>
      <p:pic>
        <p:nvPicPr>
          <p:cNvPr id="47" name="Picture 46" descr="A close up of a logo&#10;&#10;Description automatically generated">
            <a:hlinkClick r:id="rId5" action="ppaction://hlinksldjump" tooltip=" "/>
            <a:extLst>
              <a:ext uri="{FF2B5EF4-FFF2-40B4-BE49-F238E27FC236}">
                <a16:creationId xmlns:a16="http://schemas.microsoft.com/office/drawing/2014/main" id="{95214095-2CA4-4117-9C34-5A0432CD9B1D}"/>
              </a:ext>
            </a:extLst>
          </p:cNvPr>
          <p:cNvPicPr>
            <a:picLocks noChangeAspect="1"/>
          </p:cNvPicPr>
          <p:nvPr/>
        </p:nvPicPr>
        <p:blipFill rotWithShape="1">
          <a:blip r:embed="rId6">
            <a:alphaModFix amt="20000"/>
            <a:extLst>
              <a:ext uri="{28A0092B-C50C-407E-A947-70E740481C1C}">
                <a14:useLocalDpi xmlns:a14="http://schemas.microsoft.com/office/drawing/2010/main" val="0"/>
              </a:ext>
            </a:extLst>
          </a:blip>
          <a:srcRect b="17489"/>
          <a:stretch/>
        </p:blipFill>
        <p:spPr>
          <a:xfrm>
            <a:off x="9040396" y="913187"/>
            <a:ext cx="774030" cy="638661"/>
          </a:xfrm>
          <a:prstGeom prst="rect">
            <a:avLst/>
          </a:prstGeom>
        </p:spPr>
      </p:pic>
      <p:pic>
        <p:nvPicPr>
          <p:cNvPr id="48" name="Picture 47" descr="A close up of a logo&#10;&#10;Description automatically generated">
            <a:hlinkClick r:id="rId7" action="ppaction://hlinksldjump" tooltip=" "/>
            <a:extLst>
              <a:ext uri="{FF2B5EF4-FFF2-40B4-BE49-F238E27FC236}">
                <a16:creationId xmlns:a16="http://schemas.microsoft.com/office/drawing/2014/main" id="{2469A0DC-BB1D-4315-85DD-3B683B4C691C}"/>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1791" b="13444"/>
          <a:stretch/>
        </p:blipFill>
        <p:spPr>
          <a:xfrm>
            <a:off x="8240963" y="878507"/>
            <a:ext cx="774030" cy="682191"/>
          </a:xfrm>
          <a:prstGeom prst="rect">
            <a:avLst/>
          </a:prstGeom>
        </p:spPr>
      </p:pic>
      <p:pic>
        <p:nvPicPr>
          <p:cNvPr id="49" name="Picture 48" descr="A close up of a logo&#10;&#10;Description automatically generated">
            <a:hlinkClick r:id="rId9" action="ppaction://hlinksldjump" tooltip=" "/>
            <a:extLst>
              <a:ext uri="{FF2B5EF4-FFF2-40B4-BE49-F238E27FC236}">
                <a16:creationId xmlns:a16="http://schemas.microsoft.com/office/drawing/2014/main" id="{C3013BB5-D8A7-4E83-8E0B-E7E9B2AC6013}"/>
              </a:ext>
            </a:extLst>
          </p:cNvPr>
          <p:cNvPicPr>
            <a:picLocks noChangeAspect="1"/>
          </p:cNvPicPr>
          <p:nvPr/>
        </p:nvPicPr>
        <p:blipFill rotWithShape="1">
          <a:blip r:embed="rId10">
            <a:alphaModFix amt="20000"/>
            <a:extLst>
              <a:ext uri="{28A0092B-C50C-407E-A947-70E740481C1C}">
                <a14:useLocalDpi xmlns:a14="http://schemas.microsoft.com/office/drawing/2010/main" val="0"/>
              </a:ext>
            </a:extLst>
          </a:blip>
          <a:srcRect r="1006" b="17352"/>
          <a:stretch/>
        </p:blipFill>
        <p:spPr>
          <a:xfrm>
            <a:off x="9914683" y="934114"/>
            <a:ext cx="714843" cy="596808"/>
          </a:xfrm>
          <a:prstGeom prst="rect">
            <a:avLst/>
          </a:prstGeom>
        </p:spPr>
      </p:pic>
      <p:pic>
        <p:nvPicPr>
          <p:cNvPr id="61" name="Picture 60" descr="A close up of a logo&#10;&#10;Description automatically generated">
            <a:hlinkClick r:id="rId11" action="ppaction://hlinksldjump" tooltip=" "/>
            <a:extLst>
              <a:ext uri="{FF2B5EF4-FFF2-40B4-BE49-F238E27FC236}">
                <a16:creationId xmlns:a16="http://schemas.microsoft.com/office/drawing/2014/main" id="{7CB65764-991A-471B-8E9E-DB45F7F502E5}"/>
              </a:ext>
            </a:extLst>
          </p:cNvPr>
          <p:cNvPicPr>
            <a:picLocks noChangeAspect="1"/>
          </p:cNvPicPr>
          <p:nvPr/>
        </p:nvPicPr>
        <p:blipFill rotWithShape="1">
          <a:blip r:embed="rId12">
            <a:alphaModFix amt="20000"/>
            <a:extLst>
              <a:ext uri="{28A0092B-C50C-407E-A947-70E740481C1C}">
                <a14:useLocalDpi xmlns:a14="http://schemas.microsoft.com/office/drawing/2010/main" val="0"/>
              </a:ext>
            </a:extLst>
          </a:blip>
          <a:srcRect l="1" r="-1271" b="13684"/>
          <a:stretch/>
        </p:blipFill>
        <p:spPr>
          <a:xfrm>
            <a:off x="11491926" y="1011592"/>
            <a:ext cx="658417" cy="561183"/>
          </a:xfrm>
          <a:prstGeom prst="rect">
            <a:avLst/>
          </a:prstGeom>
        </p:spPr>
      </p:pic>
      <p:graphicFrame>
        <p:nvGraphicFramePr>
          <p:cNvPr id="64" name="Chart 63">
            <a:extLst>
              <a:ext uri="{FF2B5EF4-FFF2-40B4-BE49-F238E27FC236}">
                <a16:creationId xmlns:a16="http://schemas.microsoft.com/office/drawing/2014/main" id="{A5BCE6B1-53F5-4298-AD6F-DCCB17F66E5C}"/>
              </a:ext>
            </a:extLst>
          </p:cNvPr>
          <p:cNvGraphicFramePr>
            <a:graphicFrameLocks/>
          </p:cNvGraphicFramePr>
          <p:nvPr>
            <p:extLst>
              <p:ext uri="{D42A27DB-BD31-4B8C-83A1-F6EECF244321}">
                <p14:modId xmlns:p14="http://schemas.microsoft.com/office/powerpoint/2010/main" val="1752264065"/>
              </p:ext>
            </p:extLst>
          </p:nvPr>
        </p:nvGraphicFramePr>
        <p:xfrm>
          <a:off x="3454524" y="2323081"/>
          <a:ext cx="8482167" cy="3318735"/>
        </p:xfrm>
        <a:graphic>
          <a:graphicData uri="http://schemas.openxmlformats.org/drawingml/2006/chart">
            <c:chart xmlns:c="http://schemas.openxmlformats.org/drawingml/2006/chart" xmlns:r="http://schemas.openxmlformats.org/officeDocument/2006/relationships" r:id="rId13"/>
          </a:graphicData>
        </a:graphic>
      </p:graphicFrame>
      <p:sp>
        <p:nvSpPr>
          <p:cNvPr id="50" name="TextBox 49">
            <a:hlinkClick r:id="rId11" action="ppaction://hlinksldjump" tooltip=" "/>
            <a:extLst>
              <a:ext uri="{FF2B5EF4-FFF2-40B4-BE49-F238E27FC236}">
                <a16:creationId xmlns:a16="http://schemas.microsoft.com/office/drawing/2014/main" id="{1491F7BA-4678-4CB1-901B-57C8AE817957}"/>
              </a:ext>
            </a:extLst>
          </p:cNvPr>
          <p:cNvSpPr txBox="1"/>
          <p:nvPr/>
        </p:nvSpPr>
        <p:spPr>
          <a:xfrm>
            <a:off x="11513470" y="1270871"/>
            <a:ext cx="1904760" cy="200055"/>
          </a:xfrm>
          <a:prstGeom prst="rect">
            <a:avLst/>
          </a:prstGeom>
          <a:noFill/>
        </p:spPr>
        <p:txBody>
          <a:bodyPr wrap="square" rtlCol="0">
            <a:spAutoFit/>
          </a:bodyPr>
          <a:lstStyle/>
          <a:p>
            <a:r>
              <a:rPr lang="en-US" sz="700" dirty="0" err="1">
                <a:solidFill>
                  <a:schemeClr val="bg2">
                    <a:lumMod val="90000"/>
                  </a:schemeClr>
                </a:solidFill>
                <a:latin typeface="Aharoni" panose="02010803020104030203" pitchFamily="2" charset="-79"/>
                <a:cs typeface="Aharoni" panose="02010803020104030203" pitchFamily="2" charset="-79"/>
              </a:rPr>
              <a:t>Maandag</a:t>
            </a:r>
            <a:endParaRPr lang="en-BE" sz="1200" dirty="0">
              <a:solidFill>
                <a:schemeClr val="bg2">
                  <a:lumMod val="90000"/>
                </a:schemeClr>
              </a:solidFill>
              <a:latin typeface="Aharoni" panose="02010803020104030203" pitchFamily="2" charset="-79"/>
              <a:cs typeface="Aharoni" panose="02010803020104030203" pitchFamily="2" charset="-79"/>
            </a:endParaRPr>
          </a:p>
        </p:txBody>
      </p:sp>
      <p:sp>
        <p:nvSpPr>
          <p:cNvPr id="67" name="Rectangle 66">
            <a:extLst>
              <a:ext uri="{FF2B5EF4-FFF2-40B4-BE49-F238E27FC236}">
                <a16:creationId xmlns:a16="http://schemas.microsoft.com/office/drawing/2014/main" id="{0FBFE40A-5F4F-49F9-9BD1-E290F36E0FFB}"/>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8" name="Picture 67">
            <a:hlinkClick r:id="rId14"/>
            <a:extLst>
              <a:ext uri="{FF2B5EF4-FFF2-40B4-BE49-F238E27FC236}">
                <a16:creationId xmlns:a16="http://schemas.microsoft.com/office/drawing/2014/main" id="{0CEF9292-4742-4388-91FA-9A55F9D7643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69" name="Picture 68" descr="A close up of a logo&#10;&#10;Description automatically generated">
            <a:hlinkClick r:id="rId16" action="ppaction://hlinksldjump" tooltip=" "/>
            <a:extLst>
              <a:ext uri="{FF2B5EF4-FFF2-40B4-BE49-F238E27FC236}">
                <a16:creationId xmlns:a16="http://schemas.microsoft.com/office/drawing/2014/main" id="{65422A91-B55F-4730-BDA8-219B74A126C2}"/>
              </a:ext>
            </a:extLst>
          </p:cNvPr>
          <p:cNvPicPr>
            <a:picLocks noChangeAspect="1"/>
          </p:cNvPicPr>
          <p:nvPr/>
        </p:nvPicPr>
        <p:blipFill rotWithShape="1">
          <a:blip r:embed="rId17">
            <a:alphaModFix amt="85000"/>
            <a:extLst>
              <a:ext uri="{28A0092B-C50C-407E-A947-70E740481C1C}">
                <a14:useLocalDpi xmlns:a14="http://schemas.microsoft.com/office/drawing/2010/main" val="0"/>
              </a:ext>
            </a:extLst>
          </a:blip>
          <a:srcRect r="-357" b="22060"/>
          <a:stretch/>
        </p:blipFill>
        <p:spPr>
          <a:xfrm>
            <a:off x="-66256" y="4573772"/>
            <a:ext cx="1566334" cy="1216443"/>
          </a:xfrm>
          <a:prstGeom prst="rect">
            <a:avLst/>
          </a:prstGeom>
        </p:spPr>
      </p:pic>
      <p:pic>
        <p:nvPicPr>
          <p:cNvPr id="70" name="Picture 6" descr="Podobny obraz">
            <a:hlinkClick r:id="rId16" action="ppaction://hlinksldjump" tooltip="Tableau"/>
            <a:extLst>
              <a:ext uri="{FF2B5EF4-FFF2-40B4-BE49-F238E27FC236}">
                <a16:creationId xmlns:a16="http://schemas.microsoft.com/office/drawing/2014/main" id="{4B93B9A6-FE8E-43F0-8323-E6A33D82338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3310" y="4859719"/>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605CF23E-5FCD-4C6C-8ABE-373D5FE1B3D7}"/>
              </a:ext>
            </a:extLst>
          </p:cNvPr>
          <p:cNvSpPr/>
          <p:nvPr/>
        </p:nvSpPr>
        <p:spPr>
          <a:xfrm>
            <a:off x="3454525" y="1977454"/>
            <a:ext cx="8507628" cy="338554"/>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600" spc="300" dirty="0">
                <a:solidFill>
                  <a:schemeClr val="bg1"/>
                </a:solidFill>
                <a:latin typeface="Selawik Semibold" panose="020B0702040204020203" pitchFamily="34" charset="0"/>
              </a:rPr>
              <a:t>PERCENTAGE KM PER VERVOERMIDDEL EN GEWEST</a:t>
            </a:r>
          </a:p>
        </p:txBody>
      </p:sp>
      <p:pic>
        <p:nvPicPr>
          <p:cNvPr id="75" name="Picture 74" descr="A close up of a logo&#10;&#10;Description automatically generated">
            <a:extLst>
              <a:ext uri="{FF2B5EF4-FFF2-40B4-BE49-F238E27FC236}">
                <a16:creationId xmlns:a16="http://schemas.microsoft.com/office/drawing/2014/main" id="{48235962-C399-4F07-9E23-ECA4F2F544D1}"/>
              </a:ext>
            </a:extLst>
          </p:cNvPr>
          <p:cNvPicPr>
            <a:picLocks noChangeAspect="1"/>
          </p:cNvPicPr>
          <p:nvPr/>
        </p:nvPicPr>
        <p:blipFill rotWithShape="1">
          <a:blip r:embed="rId19">
            <a:alphaModFix amt="85000"/>
            <a:extLst>
              <a:ext uri="{28A0092B-C50C-407E-A947-70E740481C1C}">
                <a14:useLocalDpi xmlns:a14="http://schemas.microsoft.com/office/drawing/2010/main" val="0"/>
              </a:ext>
            </a:extLst>
          </a:blip>
          <a:srcRect l="-1" r="-537" b="17352"/>
          <a:stretch/>
        </p:blipFill>
        <p:spPr>
          <a:xfrm>
            <a:off x="6893515" y="5095091"/>
            <a:ext cx="581526" cy="478051"/>
          </a:xfrm>
          <a:prstGeom prst="rect">
            <a:avLst/>
          </a:prstGeom>
        </p:spPr>
      </p:pic>
      <p:pic>
        <p:nvPicPr>
          <p:cNvPr id="76" name="Picture 75" descr="A close up of a logo&#10;&#10;Description automatically generated">
            <a:extLst>
              <a:ext uri="{FF2B5EF4-FFF2-40B4-BE49-F238E27FC236}">
                <a16:creationId xmlns:a16="http://schemas.microsoft.com/office/drawing/2014/main" id="{729B98B8-26B4-4E93-93F9-7062D5D03E47}"/>
              </a:ext>
            </a:extLst>
          </p:cNvPr>
          <p:cNvPicPr>
            <a:picLocks noChangeAspect="1"/>
          </p:cNvPicPr>
          <p:nvPr/>
        </p:nvPicPr>
        <p:blipFill rotWithShape="1">
          <a:blip r:embed="rId20">
            <a:alphaModFix amt="85000"/>
            <a:extLst>
              <a:ext uri="{28A0092B-C50C-407E-A947-70E740481C1C}">
                <a14:useLocalDpi xmlns:a14="http://schemas.microsoft.com/office/drawing/2010/main" val="0"/>
              </a:ext>
            </a:extLst>
          </a:blip>
          <a:srcRect r="2924" b="32632"/>
          <a:stretch/>
        </p:blipFill>
        <p:spPr>
          <a:xfrm>
            <a:off x="3886063" y="4995116"/>
            <a:ext cx="717434" cy="497882"/>
          </a:xfrm>
          <a:prstGeom prst="rect">
            <a:avLst/>
          </a:prstGeom>
        </p:spPr>
      </p:pic>
      <p:pic>
        <p:nvPicPr>
          <p:cNvPr id="77" name="Picture 76" descr="A close up of a logo&#10;&#10;Description automatically generated">
            <a:extLst>
              <a:ext uri="{FF2B5EF4-FFF2-40B4-BE49-F238E27FC236}">
                <a16:creationId xmlns:a16="http://schemas.microsoft.com/office/drawing/2014/main" id="{4DD9D967-5475-45EA-9B76-88C283505925}"/>
              </a:ext>
            </a:extLst>
          </p:cNvPr>
          <p:cNvPicPr>
            <a:picLocks noChangeAspect="1"/>
          </p:cNvPicPr>
          <p:nvPr/>
        </p:nvPicPr>
        <p:blipFill rotWithShape="1">
          <a:blip r:embed="rId21">
            <a:alphaModFix amt="85000"/>
            <a:extLst>
              <a:ext uri="{28A0092B-C50C-407E-A947-70E740481C1C}">
                <a14:useLocalDpi xmlns:a14="http://schemas.microsoft.com/office/drawing/2010/main" val="0"/>
              </a:ext>
            </a:extLst>
          </a:blip>
          <a:srcRect r="2222" b="13673"/>
          <a:stretch/>
        </p:blipFill>
        <p:spPr>
          <a:xfrm>
            <a:off x="5551894" y="5112980"/>
            <a:ext cx="448094" cy="384414"/>
          </a:xfrm>
          <a:prstGeom prst="rect">
            <a:avLst/>
          </a:prstGeom>
        </p:spPr>
      </p:pic>
      <p:pic>
        <p:nvPicPr>
          <p:cNvPr id="78" name="Picture 77" descr="A close up of a logo&#10;&#10;Description automatically generated">
            <a:extLst>
              <a:ext uri="{FF2B5EF4-FFF2-40B4-BE49-F238E27FC236}">
                <a16:creationId xmlns:a16="http://schemas.microsoft.com/office/drawing/2014/main" id="{F4653944-9544-44CF-AA5F-1B1586D3585C}"/>
              </a:ext>
            </a:extLst>
          </p:cNvPr>
          <p:cNvPicPr>
            <a:picLocks noChangeAspect="1"/>
          </p:cNvPicPr>
          <p:nvPr/>
        </p:nvPicPr>
        <p:blipFill rotWithShape="1">
          <a:blip r:embed="rId22">
            <a:alphaModFix amt="85000"/>
            <a:extLst>
              <a:ext uri="{28A0092B-C50C-407E-A947-70E740481C1C}">
                <a14:useLocalDpi xmlns:a14="http://schemas.microsoft.com/office/drawing/2010/main" val="0"/>
              </a:ext>
            </a:extLst>
          </a:blip>
          <a:srcRect r="3099" b="14912"/>
          <a:stretch/>
        </p:blipFill>
        <p:spPr>
          <a:xfrm>
            <a:off x="4797742" y="5097872"/>
            <a:ext cx="492951" cy="432857"/>
          </a:xfrm>
          <a:prstGeom prst="rect">
            <a:avLst/>
          </a:prstGeom>
        </p:spPr>
      </p:pic>
      <p:pic>
        <p:nvPicPr>
          <p:cNvPr id="79" name="Picture 78" descr="A close up of a logo&#10;&#10;Description automatically generated">
            <a:extLst>
              <a:ext uri="{FF2B5EF4-FFF2-40B4-BE49-F238E27FC236}">
                <a16:creationId xmlns:a16="http://schemas.microsoft.com/office/drawing/2014/main" id="{F4633F52-6ABD-4B91-B84E-E6DD2886EC7D}"/>
              </a:ext>
            </a:extLst>
          </p:cNvPr>
          <p:cNvPicPr>
            <a:picLocks noChangeAspect="1"/>
          </p:cNvPicPr>
          <p:nvPr/>
        </p:nvPicPr>
        <p:blipFill rotWithShape="1">
          <a:blip r:embed="rId23">
            <a:alphaModFix amt="85000"/>
            <a:extLst>
              <a:ext uri="{28A0092B-C50C-407E-A947-70E740481C1C}">
                <a14:useLocalDpi xmlns:a14="http://schemas.microsoft.com/office/drawing/2010/main" val="0"/>
              </a:ext>
            </a:extLst>
          </a:blip>
          <a:srcRect r="5932" b="17352"/>
          <a:stretch/>
        </p:blipFill>
        <p:spPr>
          <a:xfrm>
            <a:off x="6225253" y="5062248"/>
            <a:ext cx="490270" cy="430750"/>
          </a:xfrm>
          <a:prstGeom prst="rect">
            <a:avLst/>
          </a:prstGeom>
        </p:spPr>
      </p:pic>
      <p:pic>
        <p:nvPicPr>
          <p:cNvPr id="80" name="Picture 79" descr="A close up of a logo&#10;&#10;Description automatically generated">
            <a:extLst>
              <a:ext uri="{FF2B5EF4-FFF2-40B4-BE49-F238E27FC236}">
                <a16:creationId xmlns:a16="http://schemas.microsoft.com/office/drawing/2014/main" id="{F6988F55-5F6C-44B3-ACEE-4547787973FD}"/>
              </a:ext>
            </a:extLst>
          </p:cNvPr>
          <p:cNvPicPr>
            <a:picLocks noChangeAspect="1"/>
          </p:cNvPicPr>
          <p:nvPr/>
        </p:nvPicPr>
        <p:blipFill rotWithShape="1">
          <a:blip r:embed="rId24">
            <a:alphaModFix amt="85000"/>
            <a:extLst>
              <a:ext uri="{28A0092B-C50C-407E-A947-70E740481C1C}">
                <a14:useLocalDpi xmlns:a14="http://schemas.microsoft.com/office/drawing/2010/main" val="0"/>
              </a:ext>
            </a:extLst>
          </a:blip>
          <a:srcRect r="2574" b="20565"/>
          <a:stretch/>
        </p:blipFill>
        <p:spPr>
          <a:xfrm>
            <a:off x="7572782" y="5033328"/>
            <a:ext cx="606327" cy="494356"/>
          </a:xfrm>
          <a:prstGeom prst="rect">
            <a:avLst/>
          </a:prstGeom>
        </p:spPr>
      </p:pic>
      <p:pic>
        <p:nvPicPr>
          <p:cNvPr id="81" name="Picture 80" descr="A close up of a logo&#10;&#10;Description automatically generated">
            <a:extLst>
              <a:ext uri="{FF2B5EF4-FFF2-40B4-BE49-F238E27FC236}">
                <a16:creationId xmlns:a16="http://schemas.microsoft.com/office/drawing/2014/main" id="{3CCDFCEA-BCA7-4316-BFEF-78714824F54E}"/>
              </a:ext>
            </a:extLst>
          </p:cNvPr>
          <p:cNvPicPr>
            <a:picLocks noChangeAspect="1"/>
          </p:cNvPicPr>
          <p:nvPr/>
        </p:nvPicPr>
        <p:blipFill rotWithShape="1">
          <a:blip r:embed="rId25">
            <a:alphaModFix amt="85000"/>
            <a:extLst>
              <a:ext uri="{28A0092B-C50C-407E-A947-70E740481C1C}">
                <a14:useLocalDpi xmlns:a14="http://schemas.microsoft.com/office/drawing/2010/main" val="0"/>
              </a:ext>
            </a:extLst>
          </a:blip>
          <a:srcRect l="-1" r="-537" b="13673"/>
          <a:stretch/>
        </p:blipFill>
        <p:spPr>
          <a:xfrm>
            <a:off x="8341568" y="5112534"/>
            <a:ext cx="509103" cy="437145"/>
          </a:xfrm>
          <a:prstGeom prst="rect">
            <a:avLst/>
          </a:prstGeom>
        </p:spPr>
      </p:pic>
      <p:pic>
        <p:nvPicPr>
          <p:cNvPr id="82" name="Picture 81" descr="A close up of a logo&#10;&#10;Description automatically generated">
            <a:extLst>
              <a:ext uri="{FF2B5EF4-FFF2-40B4-BE49-F238E27FC236}">
                <a16:creationId xmlns:a16="http://schemas.microsoft.com/office/drawing/2014/main" id="{7D35BF73-F9A6-4913-B37B-FE923FD52D33}"/>
              </a:ext>
            </a:extLst>
          </p:cNvPr>
          <p:cNvPicPr>
            <a:picLocks noChangeAspect="1"/>
          </p:cNvPicPr>
          <p:nvPr/>
        </p:nvPicPr>
        <p:blipFill rotWithShape="1">
          <a:blip r:embed="rId26">
            <a:alphaModFix amt="85000"/>
            <a:extLst>
              <a:ext uri="{28A0092B-C50C-407E-A947-70E740481C1C}">
                <a14:useLocalDpi xmlns:a14="http://schemas.microsoft.com/office/drawing/2010/main" val="0"/>
              </a:ext>
            </a:extLst>
          </a:blip>
          <a:srcRect l="1" r="433" b="13673"/>
          <a:stretch/>
        </p:blipFill>
        <p:spPr>
          <a:xfrm>
            <a:off x="11250660" y="5112980"/>
            <a:ext cx="532890" cy="462031"/>
          </a:xfrm>
          <a:prstGeom prst="rect">
            <a:avLst/>
          </a:prstGeom>
        </p:spPr>
      </p:pic>
      <p:pic>
        <p:nvPicPr>
          <p:cNvPr id="83" name="Picture 82" descr="A close up of a logo&#10;&#10;Description automatically generated">
            <a:extLst>
              <a:ext uri="{FF2B5EF4-FFF2-40B4-BE49-F238E27FC236}">
                <a16:creationId xmlns:a16="http://schemas.microsoft.com/office/drawing/2014/main" id="{CCC0666E-EE55-4C7C-815E-2C2D026A9E1D}"/>
              </a:ext>
            </a:extLst>
          </p:cNvPr>
          <p:cNvPicPr>
            <a:picLocks noChangeAspect="1"/>
          </p:cNvPicPr>
          <p:nvPr/>
        </p:nvPicPr>
        <p:blipFill rotWithShape="1">
          <a:blip r:embed="rId27">
            <a:alphaModFix amt="85000"/>
            <a:extLst>
              <a:ext uri="{28A0092B-C50C-407E-A947-70E740481C1C}">
                <a14:useLocalDpi xmlns:a14="http://schemas.microsoft.com/office/drawing/2010/main" val="0"/>
              </a:ext>
            </a:extLst>
          </a:blip>
          <a:srcRect r="4152" b="30401"/>
          <a:stretch/>
        </p:blipFill>
        <p:spPr>
          <a:xfrm>
            <a:off x="9101485" y="5114818"/>
            <a:ext cx="423855" cy="307777"/>
          </a:xfrm>
          <a:prstGeom prst="rect">
            <a:avLst/>
          </a:prstGeom>
        </p:spPr>
      </p:pic>
      <p:pic>
        <p:nvPicPr>
          <p:cNvPr id="84" name="Picture 83" descr="A close up of a logo&#10;&#10;Description automatically generated">
            <a:extLst>
              <a:ext uri="{FF2B5EF4-FFF2-40B4-BE49-F238E27FC236}">
                <a16:creationId xmlns:a16="http://schemas.microsoft.com/office/drawing/2014/main" id="{3517C309-E26C-434F-AFDF-70232D1A390C}"/>
              </a:ext>
            </a:extLst>
          </p:cNvPr>
          <p:cNvPicPr>
            <a:picLocks noChangeAspect="1"/>
          </p:cNvPicPr>
          <p:nvPr/>
        </p:nvPicPr>
        <p:blipFill rotWithShape="1">
          <a:blip r:embed="rId28">
            <a:alphaModFix amt="85000"/>
            <a:extLst>
              <a:ext uri="{28A0092B-C50C-407E-A947-70E740481C1C}">
                <a14:useLocalDpi xmlns:a14="http://schemas.microsoft.com/office/drawing/2010/main" val="0"/>
              </a:ext>
            </a:extLst>
          </a:blip>
          <a:srcRect l="-1" r="-253" b="13673"/>
          <a:stretch/>
        </p:blipFill>
        <p:spPr>
          <a:xfrm>
            <a:off x="9880310" y="5147038"/>
            <a:ext cx="446426" cy="384414"/>
          </a:xfrm>
          <a:prstGeom prst="rect">
            <a:avLst/>
          </a:prstGeom>
        </p:spPr>
      </p:pic>
      <p:pic>
        <p:nvPicPr>
          <p:cNvPr id="85" name="Picture 84" descr="A close up of a logo&#10;&#10;Description automatically generated">
            <a:extLst>
              <a:ext uri="{FF2B5EF4-FFF2-40B4-BE49-F238E27FC236}">
                <a16:creationId xmlns:a16="http://schemas.microsoft.com/office/drawing/2014/main" id="{0621A52C-A67E-4F50-9897-EDEAE57B83B4}"/>
              </a:ext>
            </a:extLst>
          </p:cNvPr>
          <p:cNvPicPr>
            <a:picLocks noChangeAspect="1"/>
          </p:cNvPicPr>
          <p:nvPr/>
        </p:nvPicPr>
        <p:blipFill rotWithShape="1">
          <a:blip r:embed="rId29">
            <a:alphaModFix amt="85000"/>
            <a:extLst>
              <a:ext uri="{28A0092B-C50C-407E-A947-70E740481C1C}">
                <a14:useLocalDpi xmlns:a14="http://schemas.microsoft.com/office/drawing/2010/main" val="0"/>
              </a:ext>
            </a:extLst>
          </a:blip>
          <a:srcRect r="3064" b="25485"/>
          <a:stretch/>
        </p:blipFill>
        <p:spPr>
          <a:xfrm>
            <a:off x="10538570" y="5052203"/>
            <a:ext cx="563291" cy="433006"/>
          </a:xfrm>
          <a:prstGeom prst="rect">
            <a:avLst/>
          </a:prstGeom>
        </p:spPr>
      </p:pic>
      <p:sp>
        <p:nvSpPr>
          <p:cNvPr id="51" name="Rectangle 50">
            <a:extLst>
              <a:ext uri="{FF2B5EF4-FFF2-40B4-BE49-F238E27FC236}">
                <a16:creationId xmlns:a16="http://schemas.microsoft.com/office/drawing/2014/main" id="{CF061B8E-E6C2-40FE-998D-B46182EDB2B5}"/>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TextBox 51">
            <a:extLst>
              <a:ext uri="{FF2B5EF4-FFF2-40B4-BE49-F238E27FC236}">
                <a16:creationId xmlns:a16="http://schemas.microsoft.com/office/drawing/2014/main" id="{25EA9E23-F758-4CCC-99D2-8D0A3436A09C}"/>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53" name="TextBox 52">
            <a:extLst>
              <a:ext uri="{FF2B5EF4-FFF2-40B4-BE49-F238E27FC236}">
                <a16:creationId xmlns:a16="http://schemas.microsoft.com/office/drawing/2014/main" id="{53963158-5F52-45EA-ADB0-53C14647E515}"/>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54" name="TextBox 53">
            <a:extLst>
              <a:ext uri="{FF2B5EF4-FFF2-40B4-BE49-F238E27FC236}">
                <a16:creationId xmlns:a16="http://schemas.microsoft.com/office/drawing/2014/main" id="{C48ADE57-53EA-4A95-99E1-CD206C98184C}"/>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55" name="Group 54">
            <a:extLst>
              <a:ext uri="{FF2B5EF4-FFF2-40B4-BE49-F238E27FC236}">
                <a16:creationId xmlns:a16="http://schemas.microsoft.com/office/drawing/2014/main" id="{2136EF37-B20D-420C-8C4F-DB3646C46E60}"/>
              </a:ext>
            </a:extLst>
          </p:cNvPr>
          <p:cNvGrpSpPr/>
          <p:nvPr/>
        </p:nvGrpSpPr>
        <p:grpSpPr>
          <a:xfrm>
            <a:off x="5657097" y="58628"/>
            <a:ext cx="1153327" cy="759510"/>
            <a:chOff x="5657097" y="58628"/>
            <a:chExt cx="1153327" cy="759510"/>
          </a:xfrm>
        </p:grpSpPr>
        <p:sp>
          <p:nvSpPr>
            <p:cNvPr id="56" name="TextBox 55">
              <a:hlinkClick r:id="rId30" action="ppaction://hlinksldjump" tooltip="Modes de déplacements en Belgique"/>
              <a:extLst>
                <a:ext uri="{FF2B5EF4-FFF2-40B4-BE49-F238E27FC236}">
                  <a16:creationId xmlns:a16="http://schemas.microsoft.com/office/drawing/2014/main" id="{DFF31A5D-C5F0-4C5A-8A4A-09FDE36787CA}"/>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57" name="TextBox 56">
              <a:hlinkClick r:id="rId30" action="ppaction://hlinksldjump" tooltip="Modes de déplacements en Belgique"/>
              <a:extLst>
                <a:ext uri="{FF2B5EF4-FFF2-40B4-BE49-F238E27FC236}">
                  <a16:creationId xmlns:a16="http://schemas.microsoft.com/office/drawing/2014/main" id="{DFD9637D-C950-4568-992C-8AA22D0C12F9}"/>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58" name="TextBox 57">
            <a:extLst>
              <a:ext uri="{FF2B5EF4-FFF2-40B4-BE49-F238E27FC236}">
                <a16:creationId xmlns:a16="http://schemas.microsoft.com/office/drawing/2014/main" id="{CBAEB7F0-FBF9-4837-B65E-FC1514A1D7A2}"/>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59" name="TextBox 58">
            <a:extLst>
              <a:ext uri="{FF2B5EF4-FFF2-40B4-BE49-F238E27FC236}">
                <a16:creationId xmlns:a16="http://schemas.microsoft.com/office/drawing/2014/main" id="{D47C7001-0789-49A1-8D3B-A88519EDAB0A}"/>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62" name="TextBox 61">
            <a:extLst>
              <a:ext uri="{FF2B5EF4-FFF2-40B4-BE49-F238E27FC236}">
                <a16:creationId xmlns:a16="http://schemas.microsoft.com/office/drawing/2014/main" id="{4281175F-9FA6-444F-B976-559DEBF9C2AC}"/>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1" name="Picture 70" descr="A close up of a logo&#10;&#10;Description automatically generated">
            <a:hlinkClick r:id="rId31" action="ppaction://hlinksldjump" tooltip="Retour à l'accueil"/>
            <a:extLst>
              <a:ext uri="{FF2B5EF4-FFF2-40B4-BE49-F238E27FC236}">
                <a16:creationId xmlns:a16="http://schemas.microsoft.com/office/drawing/2014/main" id="{73A1EC01-D690-4C8F-80B7-26B69E867197}"/>
              </a:ext>
            </a:extLst>
          </p:cNvPr>
          <p:cNvPicPr>
            <a:picLocks noChangeAspect="1"/>
          </p:cNvPicPr>
          <p:nvPr/>
        </p:nvPicPr>
        <p:blipFill rotWithShape="1">
          <a:blip r:embed="rId32">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73" name="Rectangle 72">
            <a:hlinkClick r:id="rId30" action="ppaction://hlinksldjump" tooltip=" "/>
            <a:extLst>
              <a:ext uri="{FF2B5EF4-FFF2-40B4-BE49-F238E27FC236}">
                <a16:creationId xmlns:a16="http://schemas.microsoft.com/office/drawing/2014/main" id="{05572676-4899-4485-BF09-CCEAC2B80B1B}"/>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6" name="Rectangle 85">
            <a:hlinkClick r:id="rId33" action="ppaction://hlinksldjump" tooltip=" "/>
            <a:extLst>
              <a:ext uri="{FF2B5EF4-FFF2-40B4-BE49-F238E27FC236}">
                <a16:creationId xmlns:a16="http://schemas.microsoft.com/office/drawing/2014/main" id="{21EB799F-36D0-4E5C-AB67-780CF11AB2C3}"/>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Rectangle 86">
            <a:hlinkClick r:id="rId34" action="ppaction://hlinksldjump" tooltip=" "/>
            <a:extLst>
              <a:ext uri="{FF2B5EF4-FFF2-40B4-BE49-F238E27FC236}">
                <a16:creationId xmlns:a16="http://schemas.microsoft.com/office/drawing/2014/main" id="{1A33F9C6-DBEF-473F-91A7-41661586A7D8}"/>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Rectangle 87">
            <a:hlinkClick r:id="rId31" action="ppaction://hlinksldjump" tooltip="Accueil"/>
            <a:extLst>
              <a:ext uri="{FF2B5EF4-FFF2-40B4-BE49-F238E27FC236}">
                <a16:creationId xmlns:a16="http://schemas.microsoft.com/office/drawing/2014/main" id="{FB2C23D6-41A2-4CAA-AC4A-88DF638C535E}"/>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9" name="Rectangle 88">
            <a:hlinkClick r:id="rId35" action="ppaction://hlinksldjump" tooltip=" "/>
            <a:extLst>
              <a:ext uri="{FF2B5EF4-FFF2-40B4-BE49-F238E27FC236}">
                <a16:creationId xmlns:a16="http://schemas.microsoft.com/office/drawing/2014/main" id="{9B96B9DD-20D1-489E-AA48-FDB3014114C1}"/>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5" name="Picture 44" descr="A screenshot of a cell phone&#10;&#10;Description automatically generated">
            <a:extLst>
              <a:ext uri="{FF2B5EF4-FFF2-40B4-BE49-F238E27FC236}">
                <a16:creationId xmlns:a16="http://schemas.microsoft.com/office/drawing/2014/main" id="{8DC914A3-8FBE-47DF-8330-475B33745CA8}"/>
              </a:ext>
            </a:extLst>
          </p:cNvPr>
          <p:cNvPicPr>
            <a:picLocks noChangeAspect="1"/>
          </p:cNvPicPr>
          <p:nvPr/>
        </p:nvPicPr>
        <p:blipFill rotWithShape="1">
          <a:blip r:embed="rId36">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60" name="Picture 59" descr="A screenshot of a cell phone&#10;&#10;Description automatically generated">
            <a:extLst>
              <a:ext uri="{FF2B5EF4-FFF2-40B4-BE49-F238E27FC236}">
                <a16:creationId xmlns:a16="http://schemas.microsoft.com/office/drawing/2014/main" id="{F3459594-EDE7-4494-BB23-3FDF2079B594}"/>
              </a:ext>
            </a:extLst>
          </p:cNvPr>
          <p:cNvPicPr>
            <a:picLocks noChangeAspect="1"/>
          </p:cNvPicPr>
          <p:nvPr/>
        </p:nvPicPr>
        <p:blipFill rotWithShape="1">
          <a:blip r:embed="rId37">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66" name="Rectangle 65">
            <a:extLst>
              <a:ext uri="{FF2B5EF4-FFF2-40B4-BE49-F238E27FC236}">
                <a16:creationId xmlns:a16="http://schemas.microsoft.com/office/drawing/2014/main" id="{64576776-F8A4-4BDA-8104-7679C95ADD4B}"/>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3" name="TextBox 62">
            <a:extLst>
              <a:ext uri="{FF2B5EF4-FFF2-40B4-BE49-F238E27FC236}">
                <a16:creationId xmlns:a16="http://schemas.microsoft.com/office/drawing/2014/main" id="{F1EA708D-8E40-4EBD-9908-D7ED87221DD9}"/>
              </a:ext>
            </a:extLst>
          </p:cNvPr>
          <p:cNvSpPr txBox="1"/>
          <p:nvPr/>
        </p:nvSpPr>
        <p:spPr>
          <a:xfrm>
            <a:off x="6893515" y="2362757"/>
            <a:ext cx="782986" cy="276999"/>
          </a:xfrm>
          <a:prstGeom prst="rect">
            <a:avLst/>
          </a:prstGeom>
          <a:solidFill>
            <a:schemeClr val="bg1"/>
          </a:solidFill>
        </p:spPr>
        <p:txBody>
          <a:bodyPr wrap="square" rtlCol="0">
            <a:spAutoFit/>
          </a:bodyPr>
          <a:lstStyle/>
          <a:p>
            <a:r>
              <a:rPr lang="nl-BE" sz="1200" dirty="0"/>
              <a:t>Brussel</a:t>
            </a:r>
            <a:endParaRPr lang="en-BE" sz="1200" dirty="0"/>
          </a:p>
        </p:txBody>
      </p:sp>
      <p:sp>
        <p:nvSpPr>
          <p:cNvPr id="65" name="TextBox 64">
            <a:extLst>
              <a:ext uri="{FF2B5EF4-FFF2-40B4-BE49-F238E27FC236}">
                <a16:creationId xmlns:a16="http://schemas.microsoft.com/office/drawing/2014/main" id="{EC1DA0DD-156E-46F2-9DB5-4D0D54416309}"/>
              </a:ext>
            </a:extLst>
          </p:cNvPr>
          <p:cNvSpPr txBox="1"/>
          <p:nvPr/>
        </p:nvSpPr>
        <p:spPr>
          <a:xfrm>
            <a:off x="7841191" y="2378145"/>
            <a:ext cx="782986" cy="246221"/>
          </a:xfrm>
          <a:prstGeom prst="rect">
            <a:avLst/>
          </a:prstGeom>
          <a:solidFill>
            <a:schemeClr val="bg1"/>
          </a:solidFill>
        </p:spPr>
        <p:txBody>
          <a:bodyPr wrap="square" rtlCol="0">
            <a:spAutoFit/>
          </a:bodyPr>
          <a:lstStyle/>
          <a:p>
            <a:r>
              <a:rPr lang="nl-BE" sz="1000" dirty="0"/>
              <a:t>Vlaanderen</a:t>
            </a:r>
            <a:endParaRPr lang="en-BE" sz="1000" dirty="0"/>
          </a:p>
        </p:txBody>
      </p:sp>
    </p:spTree>
    <p:extLst>
      <p:ext uri="{BB962C8B-B14F-4D97-AF65-F5344CB8AC3E}">
        <p14:creationId xmlns:p14="http://schemas.microsoft.com/office/powerpoint/2010/main" val="1982438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B32B137-96F3-4E1E-98E7-A2DD6C1A627A}"/>
              </a:ext>
            </a:extLst>
          </p:cNvPr>
          <p:cNvSpPr/>
          <p:nvPr/>
        </p:nvSpPr>
        <p:spPr>
          <a:xfrm>
            <a:off x="3225398" y="1786677"/>
            <a:ext cx="8965882"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2" name="Chart 1">
            <a:extLst>
              <a:ext uri="{FF2B5EF4-FFF2-40B4-BE49-F238E27FC236}">
                <a16:creationId xmlns:a16="http://schemas.microsoft.com/office/drawing/2014/main" id="{B259644D-9541-405C-9376-410105CD4928}"/>
              </a:ext>
            </a:extLst>
          </p:cNvPr>
          <p:cNvGraphicFramePr>
            <a:graphicFrameLocks/>
          </p:cNvGraphicFramePr>
          <p:nvPr>
            <p:extLst>
              <p:ext uri="{D42A27DB-BD31-4B8C-83A1-F6EECF244321}">
                <p14:modId xmlns:p14="http://schemas.microsoft.com/office/powerpoint/2010/main" val="2926935571"/>
              </p:ext>
            </p:extLst>
          </p:nvPr>
        </p:nvGraphicFramePr>
        <p:xfrm>
          <a:off x="3486599" y="2383453"/>
          <a:ext cx="8581357" cy="3197053"/>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angle 25">
            <a:extLst>
              <a:ext uri="{FF2B5EF4-FFF2-40B4-BE49-F238E27FC236}">
                <a16:creationId xmlns:a16="http://schemas.microsoft.com/office/drawing/2014/main" id="{C7D12F90-59A0-4311-9779-E8B9DE16CAA0}"/>
              </a:ext>
            </a:extLst>
          </p:cNvPr>
          <p:cNvSpPr/>
          <p:nvPr/>
        </p:nvSpPr>
        <p:spPr>
          <a:xfrm>
            <a:off x="3507145" y="2043384"/>
            <a:ext cx="8560142" cy="338554"/>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fr-FR" sz="1600" spc="300" dirty="0">
                <a:solidFill>
                  <a:schemeClr val="bg1"/>
                </a:solidFill>
                <a:latin typeface="Selawik Semibold" panose="020B0702040204020203" pitchFamily="34" charset="0"/>
              </a:rPr>
              <a:t>PERCENTAGE KM PER LEEFTIJDSGROEP</a:t>
            </a:r>
          </a:p>
        </p:txBody>
      </p:sp>
      <p:pic>
        <p:nvPicPr>
          <p:cNvPr id="32" name="Picture 31" descr="A close up of a logo&#10;&#10;Description automatically generated">
            <a:extLst>
              <a:ext uri="{FF2B5EF4-FFF2-40B4-BE49-F238E27FC236}">
                <a16:creationId xmlns:a16="http://schemas.microsoft.com/office/drawing/2014/main" id="{1A3D7C2D-B129-453A-8279-7AAF9741EC88}"/>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l="-1" r="-537" b="17352"/>
          <a:stretch/>
        </p:blipFill>
        <p:spPr>
          <a:xfrm>
            <a:off x="6967946" y="5095091"/>
            <a:ext cx="581526" cy="478051"/>
          </a:xfrm>
          <a:prstGeom prst="rect">
            <a:avLst/>
          </a:prstGeom>
        </p:spPr>
      </p:pic>
      <p:pic>
        <p:nvPicPr>
          <p:cNvPr id="33" name="Picture 32" descr="A close up of a logo&#10;&#10;Description automatically generated">
            <a:extLst>
              <a:ext uri="{FF2B5EF4-FFF2-40B4-BE49-F238E27FC236}">
                <a16:creationId xmlns:a16="http://schemas.microsoft.com/office/drawing/2014/main" id="{B2859496-5ABE-40BE-A7D9-F8A4DEA1C1B5}"/>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2924" b="32632"/>
          <a:stretch/>
        </p:blipFill>
        <p:spPr>
          <a:xfrm>
            <a:off x="3960494" y="4995116"/>
            <a:ext cx="717434" cy="497882"/>
          </a:xfrm>
          <a:prstGeom prst="rect">
            <a:avLst/>
          </a:prstGeom>
        </p:spPr>
      </p:pic>
      <p:pic>
        <p:nvPicPr>
          <p:cNvPr id="34" name="Picture 33" descr="A close up of a logo&#10;&#10;Description automatically generated">
            <a:extLst>
              <a:ext uri="{FF2B5EF4-FFF2-40B4-BE49-F238E27FC236}">
                <a16:creationId xmlns:a16="http://schemas.microsoft.com/office/drawing/2014/main" id="{305AECE1-9867-4857-9329-CCD364940FCE}"/>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2222" b="13673"/>
          <a:stretch/>
        </p:blipFill>
        <p:spPr>
          <a:xfrm>
            <a:off x="5626325" y="5112980"/>
            <a:ext cx="448094" cy="384414"/>
          </a:xfrm>
          <a:prstGeom prst="rect">
            <a:avLst/>
          </a:prstGeom>
        </p:spPr>
      </p:pic>
      <p:pic>
        <p:nvPicPr>
          <p:cNvPr id="35" name="Picture 34" descr="A close up of a logo&#10;&#10;Description automatically generated">
            <a:extLst>
              <a:ext uri="{FF2B5EF4-FFF2-40B4-BE49-F238E27FC236}">
                <a16:creationId xmlns:a16="http://schemas.microsoft.com/office/drawing/2014/main" id="{50DA036D-BCD1-4335-B14B-E4A79B25554E}"/>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r="3099" b="14912"/>
          <a:stretch/>
        </p:blipFill>
        <p:spPr>
          <a:xfrm>
            <a:off x="4872173" y="5097872"/>
            <a:ext cx="492951" cy="432857"/>
          </a:xfrm>
          <a:prstGeom prst="rect">
            <a:avLst/>
          </a:prstGeom>
        </p:spPr>
      </p:pic>
      <p:pic>
        <p:nvPicPr>
          <p:cNvPr id="36" name="Picture 35" descr="A close up of a logo&#10;&#10;Description automatically generated">
            <a:extLst>
              <a:ext uri="{FF2B5EF4-FFF2-40B4-BE49-F238E27FC236}">
                <a16:creationId xmlns:a16="http://schemas.microsoft.com/office/drawing/2014/main" id="{B25E7672-D35F-46F3-9B52-5F1849173933}"/>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5932" b="17352"/>
          <a:stretch/>
        </p:blipFill>
        <p:spPr>
          <a:xfrm>
            <a:off x="6299684" y="5062248"/>
            <a:ext cx="490270" cy="430750"/>
          </a:xfrm>
          <a:prstGeom prst="rect">
            <a:avLst/>
          </a:prstGeom>
        </p:spPr>
      </p:pic>
      <p:pic>
        <p:nvPicPr>
          <p:cNvPr id="37" name="Picture 36" descr="A close up of a logo&#10;&#10;Description automatically generated">
            <a:extLst>
              <a:ext uri="{FF2B5EF4-FFF2-40B4-BE49-F238E27FC236}">
                <a16:creationId xmlns:a16="http://schemas.microsoft.com/office/drawing/2014/main" id="{D620AA75-94E9-4413-892C-CB0D92F59B6E}"/>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2574" b="20565"/>
          <a:stretch/>
        </p:blipFill>
        <p:spPr>
          <a:xfrm>
            <a:off x="7647213" y="5033328"/>
            <a:ext cx="606327" cy="494356"/>
          </a:xfrm>
          <a:prstGeom prst="rect">
            <a:avLst/>
          </a:prstGeom>
        </p:spPr>
      </p:pic>
      <p:pic>
        <p:nvPicPr>
          <p:cNvPr id="38" name="Picture 37" descr="A close up of a logo&#10;&#10;Description automatically generated">
            <a:extLst>
              <a:ext uri="{FF2B5EF4-FFF2-40B4-BE49-F238E27FC236}">
                <a16:creationId xmlns:a16="http://schemas.microsoft.com/office/drawing/2014/main" id="{3F5C63E6-1CAC-49A9-91EC-E9FF6DA24D1B}"/>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l="-1" r="-537" b="13673"/>
          <a:stretch/>
        </p:blipFill>
        <p:spPr>
          <a:xfrm>
            <a:off x="8415999" y="5112534"/>
            <a:ext cx="509103" cy="437145"/>
          </a:xfrm>
          <a:prstGeom prst="rect">
            <a:avLst/>
          </a:prstGeom>
        </p:spPr>
      </p:pic>
      <p:pic>
        <p:nvPicPr>
          <p:cNvPr id="39" name="Picture 38" descr="A close up of a logo&#10;&#10;Description automatically generated">
            <a:extLst>
              <a:ext uri="{FF2B5EF4-FFF2-40B4-BE49-F238E27FC236}">
                <a16:creationId xmlns:a16="http://schemas.microsoft.com/office/drawing/2014/main" id="{4107210E-BBD4-48B1-9640-32681316EF82}"/>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l="1" r="433" b="13673"/>
          <a:stretch/>
        </p:blipFill>
        <p:spPr>
          <a:xfrm>
            <a:off x="11325091" y="5112980"/>
            <a:ext cx="532890" cy="462031"/>
          </a:xfrm>
          <a:prstGeom prst="rect">
            <a:avLst/>
          </a:prstGeom>
        </p:spPr>
      </p:pic>
      <p:pic>
        <p:nvPicPr>
          <p:cNvPr id="40" name="Picture 39" descr="A close up of a logo&#10;&#10;Description automatically generated">
            <a:extLst>
              <a:ext uri="{FF2B5EF4-FFF2-40B4-BE49-F238E27FC236}">
                <a16:creationId xmlns:a16="http://schemas.microsoft.com/office/drawing/2014/main" id="{713750B0-4B75-4714-AB7D-06DCEAC7C259}"/>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4152" b="30401"/>
          <a:stretch/>
        </p:blipFill>
        <p:spPr>
          <a:xfrm>
            <a:off x="9175916" y="5114818"/>
            <a:ext cx="423855" cy="307777"/>
          </a:xfrm>
          <a:prstGeom prst="rect">
            <a:avLst/>
          </a:prstGeom>
        </p:spPr>
      </p:pic>
      <p:pic>
        <p:nvPicPr>
          <p:cNvPr id="41" name="Picture 40" descr="A close up of a logo&#10;&#10;Description automatically generated">
            <a:extLst>
              <a:ext uri="{FF2B5EF4-FFF2-40B4-BE49-F238E27FC236}">
                <a16:creationId xmlns:a16="http://schemas.microsoft.com/office/drawing/2014/main" id="{5D332FAA-70EB-4607-BB5C-100A6F6A45A9}"/>
              </a:ext>
            </a:extLst>
          </p:cNvPr>
          <p:cNvPicPr>
            <a:picLocks noChangeAspect="1"/>
          </p:cNvPicPr>
          <p:nvPr/>
        </p:nvPicPr>
        <p:blipFill rotWithShape="1">
          <a:blip r:embed="rId13">
            <a:alphaModFix amt="85000"/>
            <a:extLst>
              <a:ext uri="{28A0092B-C50C-407E-A947-70E740481C1C}">
                <a14:useLocalDpi xmlns:a14="http://schemas.microsoft.com/office/drawing/2010/main" val="0"/>
              </a:ext>
            </a:extLst>
          </a:blip>
          <a:srcRect l="-1" r="-253" b="13673"/>
          <a:stretch/>
        </p:blipFill>
        <p:spPr>
          <a:xfrm>
            <a:off x="9954741" y="5147038"/>
            <a:ext cx="446426" cy="384414"/>
          </a:xfrm>
          <a:prstGeom prst="rect">
            <a:avLst/>
          </a:prstGeom>
        </p:spPr>
      </p:pic>
      <p:pic>
        <p:nvPicPr>
          <p:cNvPr id="42" name="Picture 41" descr="A close up of a logo&#10;&#10;Description automatically generated">
            <a:extLst>
              <a:ext uri="{FF2B5EF4-FFF2-40B4-BE49-F238E27FC236}">
                <a16:creationId xmlns:a16="http://schemas.microsoft.com/office/drawing/2014/main" id="{501F7CCB-04C3-4239-B1E5-107241F2A96F}"/>
              </a:ext>
            </a:extLst>
          </p:cNvPr>
          <p:cNvPicPr>
            <a:picLocks noChangeAspect="1"/>
          </p:cNvPicPr>
          <p:nvPr/>
        </p:nvPicPr>
        <p:blipFill rotWithShape="1">
          <a:blip r:embed="rId14">
            <a:alphaModFix amt="85000"/>
            <a:extLst>
              <a:ext uri="{28A0092B-C50C-407E-A947-70E740481C1C}">
                <a14:useLocalDpi xmlns:a14="http://schemas.microsoft.com/office/drawing/2010/main" val="0"/>
              </a:ext>
            </a:extLst>
          </a:blip>
          <a:srcRect r="3064" b="25485"/>
          <a:stretch/>
        </p:blipFill>
        <p:spPr>
          <a:xfrm>
            <a:off x="10613001" y="5052203"/>
            <a:ext cx="563291" cy="433006"/>
          </a:xfrm>
          <a:prstGeom prst="rect">
            <a:avLst/>
          </a:prstGeom>
        </p:spPr>
      </p:pic>
      <p:sp>
        <p:nvSpPr>
          <p:cNvPr id="46" name="Rectangle 45">
            <a:extLst>
              <a:ext uri="{FF2B5EF4-FFF2-40B4-BE49-F238E27FC236}">
                <a16:creationId xmlns:a16="http://schemas.microsoft.com/office/drawing/2014/main" id="{2A252A81-E4FE-4963-ADE4-39F9BEAC8D60}"/>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7" name="Picture 46">
            <a:hlinkClick r:id="rId15"/>
            <a:extLst>
              <a:ext uri="{FF2B5EF4-FFF2-40B4-BE49-F238E27FC236}">
                <a16:creationId xmlns:a16="http://schemas.microsoft.com/office/drawing/2014/main" id="{9F4D44FD-60ED-427A-97D5-321519ED158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56" name="Picture 55" descr="A close up of a logo&#10;&#10;Description automatically generated">
            <a:hlinkClick r:id="rId17" action="ppaction://hlinksldjump" tooltip="Data"/>
            <a:extLst>
              <a:ext uri="{FF2B5EF4-FFF2-40B4-BE49-F238E27FC236}">
                <a16:creationId xmlns:a16="http://schemas.microsoft.com/office/drawing/2014/main" id="{211FC2F7-098E-44F7-A001-8C50DB0AD7AF}"/>
              </a:ext>
            </a:extLst>
          </p:cNvPr>
          <p:cNvPicPr>
            <a:picLocks noChangeAspect="1"/>
          </p:cNvPicPr>
          <p:nvPr/>
        </p:nvPicPr>
        <p:blipFill rotWithShape="1">
          <a:blip r:embed="rId18">
            <a:alphaModFix amt="85000"/>
            <a:extLst>
              <a:ext uri="{28A0092B-C50C-407E-A947-70E740481C1C}">
                <a14:useLocalDpi xmlns:a14="http://schemas.microsoft.com/office/drawing/2010/main" val="0"/>
              </a:ext>
            </a:extLst>
          </a:blip>
          <a:srcRect r="-357" b="22060"/>
          <a:stretch/>
        </p:blipFill>
        <p:spPr>
          <a:xfrm>
            <a:off x="-66256" y="4573772"/>
            <a:ext cx="1566334" cy="1216443"/>
          </a:xfrm>
          <a:prstGeom prst="rect">
            <a:avLst/>
          </a:prstGeom>
        </p:spPr>
      </p:pic>
      <p:pic>
        <p:nvPicPr>
          <p:cNvPr id="57" name="Picture 6" descr="Podobny obraz">
            <a:hlinkClick r:id="rId19" action="ppaction://hlinksldjump" tooltip="Tableau"/>
            <a:extLst>
              <a:ext uri="{FF2B5EF4-FFF2-40B4-BE49-F238E27FC236}">
                <a16:creationId xmlns:a16="http://schemas.microsoft.com/office/drawing/2014/main" id="{35095674-763E-443A-BAA5-6EE8328BB0A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3310" y="4859719"/>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9E74CE8E-DD2A-42A8-B186-5CA110992963}"/>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TextBox 58">
            <a:extLst>
              <a:ext uri="{FF2B5EF4-FFF2-40B4-BE49-F238E27FC236}">
                <a16:creationId xmlns:a16="http://schemas.microsoft.com/office/drawing/2014/main" id="{3C6C5F3C-1B50-4584-A3CA-19995BEE2C00}"/>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0" name="TextBox 59">
            <a:extLst>
              <a:ext uri="{FF2B5EF4-FFF2-40B4-BE49-F238E27FC236}">
                <a16:creationId xmlns:a16="http://schemas.microsoft.com/office/drawing/2014/main" id="{9A78517B-F5EC-4B5F-BCAD-E07361AB6EAF}"/>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61" name="TextBox 60">
            <a:extLst>
              <a:ext uri="{FF2B5EF4-FFF2-40B4-BE49-F238E27FC236}">
                <a16:creationId xmlns:a16="http://schemas.microsoft.com/office/drawing/2014/main" id="{2CC3DD67-C6FD-4AD8-9B9B-CF65E26BAE03}"/>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62" name="Group 61">
            <a:extLst>
              <a:ext uri="{FF2B5EF4-FFF2-40B4-BE49-F238E27FC236}">
                <a16:creationId xmlns:a16="http://schemas.microsoft.com/office/drawing/2014/main" id="{629CD0CA-DB50-4927-A622-12A11C915D6B}"/>
              </a:ext>
            </a:extLst>
          </p:cNvPr>
          <p:cNvGrpSpPr/>
          <p:nvPr/>
        </p:nvGrpSpPr>
        <p:grpSpPr>
          <a:xfrm>
            <a:off x="5657097" y="58628"/>
            <a:ext cx="1153327" cy="759510"/>
            <a:chOff x="5657097" y="58628"/>
            <a:chExt cx="1153327" cy="759510"/>
          </a:xfrm>
        </p:grpSpPr>
        <p:sp>
          <p:nvSpPr>
            <p:cNvPr id="63" name="TextBox 62">
              <a:hlinkClick r:id="rId21" action="ppaction://hlinksldjump" tooltip="Modes de déplacements en Belgique"/>
              <a:extLst>
                <a:ext uri="{FF2B5EF4-FFF2-40B4-BE49-F238E27FC236}">
                  <a16:creationId xmlns:a16="http://schemas.microsoft.com/office/drawing/2014/main" id="{28BD328F-62EA-4458-B0FA-8E8744ABF872}"/>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64" name="TextBox 63">
              <a:hlinkClick r:id="rId21" action="ppaction://hlinksldjump" tooltip="Modes de déplacements en Belgique"/>
              <a:extLst>
                <a:ext uri="{FF2B5EF4-FFF2-40B4-BE49-F238E27FC236}">
                  <a16:creationId xmlns:a16="http://schemas.microsoft.com/office/drawing/2014/main" id="{AF95D725-7DE1-40B4-8669-E5BC0E3F9733}"/>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65" name="TextBox 64">
            <a:extLst>
              <a:ext uri="{FF2B5EF4-FFF2-40B4-BE49-F238E27FC236}">
                <a16:creationId xmlns:a16="http://schemas.microsoft.com/office/drawing/2014/main" id="{208917AC-AD85-4DD2-81C3-F1850F7B8D34}"/>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66" name="TextBox 65">
            <a:extLst>
              <a:ext uri="{FF2B5EF4-FFF2-40B4-BE49-F238E27FC236}">
                <a16:creationId xmlns:a16="http://schemas.microsoft.com/office/drawing/2014/main" id="{16709F55-61AE-49CF-A4DF-29189E82DF7A}"/>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67" name="TextBox 66">
            <a:extLst>
              <a:ext uri="{FF2B5EF4-FFF2-40B4-BE49-F238E27FC236}">
                <a16:creationId xmlns:a16="http://schemas.microsoft.com/office/drawing/2014/main" id="{3739280D-C523-40EA-A513-B6F3F36709DB}"/>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68" name="Picture 67" descr="A close up of a logo&#10;&#10;Description automatically generated">
            <a:hlinkClick r:id="rId22" action="ppaction://hlinksldjump" tooltip="Retour à l'accueil"/>
            <a:extLst>
              <a:ext uri="{FF2B5EF4-FFF2-40B4-BE49-F238E27FC236}">
                <a16:creationId xmlns:a16="http://schemas.microsoft.com/office/drawing/2014/main" id="{6430A0BF-27EB-4706-A0BC-4697C9DF94B7}"/>
              </a:ext>
            </a:extLst>
          </p:cNvPr>
          <p:cNvPicPr>
            <a:picLocks noChangeAspect="1"/>
          </p:cNvPicPr>
          <p:nvPr/>
        </p:nvPicPr>
        <p:blipFill rotWithShape="1">
          <a:blip r:embed="rId23">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69" name="Rectangle 68">
            <a:hlinkClick r:id="rId21" action="ppaction://hlinksldjump" tooltip=" "/>
            <a:extLst>
              <a:ext uri="{FF2B5EF4-FFF2-40B4-BE49-F238E27FC236}">
                <a16:creationId xmlns:a16="http://schemas.microsoft.com/office/drawing/2014/main" id="{3B3281D8-2A01-48B0-8C1A-AA6618452425}"/>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0" name="Rectangle 69">
            <a:hlinkClick r:id="rId24" action="ppaction://hlinksldjump" tooltip=" "/>
            <a:extLst>
              <a:ext uri="{FF2B5EF4-FFF2-40B4-BE49-F238E27FC236}">
                <a16:creationId xmlns:a16="http://schemas.microsoft.com/office/drawing/2014/main" id="{95CCFC30-B617-4FA0-8360-6E15206FD7DE}"/>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Rectangle 70">
            <a:hlinkClick r:id="rId25" action="ppaction://hlinksldjump" tooltip=" "/>
            <a:extLst>
              <a:ext uri="{FF2B5EF4-FFF2-40B4-BE49-F238E27FC236}">
                <a16:creationId xmlns:a16="http://schemas.microsoft.com/office/drawing/2014/main" id="{4F6B6A28-1B6F-4B76-86A0-537E700ECE2D}"/>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Rectangle 71">
            <a:hlinkClick r:id="rId22" action="ppaction://hlinksldjump" tooltip="Accueil"/>
            <a:extLst>
              <a:ext uri="{FF2B5EF4-FFF2-40B4-BE49-F238E27FC236}">
                <a16:creationId xmlns:a16="http://schemas.microsoft.com/office/drawing/2014/main" id="{5155DCA7-FB51-4FC4-A0CF-84894A7F7494}"/>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Rectangle 72">
            <a:hlinkClick r:id="rId26" action="ppaction://hlinksldjump" tooltip=" "/>
            <a:extLst>
              <a:ext uri="{FF2B5EF4-FFF2-40B4-BE49-F238E27FC236}">
                <a16:creationId xmlns:a16="http://schemas.microsoft.com/office/drawing/2014/main" id="{1A51645B-2172-49AB-9CAD-3BB4CD949041}"/>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4" name="TextBox 73">
            <a:hlinkClick r:id="rId27" action="ppaction://hlinksldjump" tooltip="Par jour de la semaine"/>
            <a:extLst>
              <a:ext uri="{FF2B5EF4-FFF2-40B4-BE49-F238E27FC236}">
                <a16:creationId xmlns:a16="http://schemas.microsoft.com/office/drawing/2014/main" id="{D7B8CA4F-FD39-4ACD-BF9B-871245E2DE62}"/>
              </a:ext>
            </a:extLst>
          </p:cNvPr>
          <p:cNvSpPr txBox="1"/>
          <p:nvPr/>
        </p:nvSpPr>
        <p:spPr>
          <a:xfrm>
            <a:off x="11513470" y="1270871"/>
            <a:ext cx="1904760" cy="200055"/>
          </a:xfrm>
          <a:prstGeom prst="rect">
            <a:avLst/>
          </a:prstGeom>
          <a:noFill/>
        </p:spPr>
        <p:txBody>
          <a:bodyPr wrap="square" rtlCol="0">
            <a:spAutoFit/>
          </a:bodyPr>
          <a:lstStyle/>
          <a:p>
            <a:r>
              <a:rPr lang="en-US" sz="700" err="1">
                <a:solidFill>
                  <a:schemeClr val="bg2">
                    <a:lumMod val="90000"/>
                  </a:schemeClr>
                </a:solidFill>
                <a:latin typeface="Aharoni" panose="02010803020104030203" pitchFamily="2" charset="-79"/>
                <a:cs typeface="Aharoni" panose="02010803020104030203" pitchFamily="2" charset="-79"/>
              </a:rPr>
              <a:t>Maandag</a:t>
            </a:r>
            <a:endParaRPr lang="en-BE" sz="1200">
              <a:solidFill>
                <a:schemeClr val="bg2">
                  <a:lumMod val="90000"/>
                </a:schemeClr>
              </a:solidFill>
              <a:latin typeface="Aharoni" panose="02010803020104030203" pitchFamily="2" charset="-79"/>
              <a:cs typeface="Aharoni" panose="02010803020104030203" pitchFamily="2" charset="-79"/>
            </a:endParaRPr>
          </a:p>
        </p:txBody>
      </p:sp>
      <p:pic>
        <p:nvPicPr>
          <p:cNvPr id="45" name="Picture 44" descr="A screenshot of a cell phone&#10;&#10;Description automatically generated">
            <a:extLst>
              <a:ext uri="{FF2B5EF4-FFF2-40B4-BE49-F238E27FC236}">
                <a16:creationId xmlns:a16="http://schemas.microsoft.com/office/drawing/2014/main" id="{2F1578DD-A9A2-45CE-B331-CC10B38CD2CE}"/>
              </a:ext>
            </a:extLst>
          </p:cNvPr>
          <p:cNvPicPr>
            <a:picLocks noChangeAspect="1"/>
          </p:cNvPicPr>
          <p:nvPr/>
        </p:nvPicPr>
        <p:blipFill rotWithShape="1">
          <a:blip r:embed="rId28">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75" name="Picture 74" descr="A screenshot of a cell phone&#10;&#10;Description automatically generated">
            <a:extLst>
              <a:ext uri="{FF2B5EF4-FFF2-40B4-BE49-F238E27FC236}">
                <a16:creationId xmlns:a16="http://schemas.microsoft.com/office/drawing/2014/main" id="{A82933F4-1EFE-485E-B51E-ED8B7F27EA54}"/>
              </a:ext>
            </a:extLst>
          </p:cNvPr>
          <p:cNvPicPr>
            <a:picLocks noChangeAspect="1"/>
          </p:cNvPicPr>
          <p:nvPr/>
        </p:nvPicPr>
        <p:blipFill rotWithShape="1">
          <a:blip r:embed="rId29">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76" name="Rectangle 75">
            <a:extLst>
              <a:ext uri="{FF2B5EF4-FFF2-40B4-BE49-F238E27FC236}">
                <a16:creationId xmlns:a16="http://schemas.microsoft.com/office/drawing/2014/main" id="{0F529BA3-501F-4D13-B7B3-3304846BD939}"/>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8" name="Picture 47" descr="A close up of a logo&#10;&#10;Description automatically generated">
            <a:hlinkClick r:id="rId30" action="ppaction://hlinksldjump" tooltip=" "/>
            <a:extLst>
              <a:ext uri="{FF2B5EF4-FFF2-40B4-BE49-F238E27FC236}">
                <a16:creationId xmlns:a16="http://schemas.microsoft.com/office/drawing/2014/main" id="{20D33800-8F27-4DDB-9B1E-D73D56B36575}"/>
              </a:ext>
            </a:extLst>
          </p:cNvPr>
          <p:cNvPicPr>
            <a:picLocks noChangeAspect="1"/>
          </p:cNvPicPr>
          <p:nvPr/>
        </p:nvPicPr>
        <p:blipFill rotWithShape="1">
          <a:blip r:embed="rId31">
            <a:alphaModFix amt="20000"/>
            <a:extLst>
              <a:ext uri="{28A0092B-C50C-407E-A947-70E740481C1C}">
                <a14:useLocalDpi xmlns:a14="http://schemas.microsoft.com/office/drawing/2010/main" val="0"/>
              </a:ext>
            </a:extLst>
          </a:blip>
          <a:srcRect b="17180"/>
          <a:stretch/>
        </p:blipFill>
        <p:spPr>
          <a:xfrm>
            <a:off x="10729783" y="927723"/>
            <a:ext cx="714843" cy="592035"/>
          </a:xfrm>
          <a:prstGeom prst="rect">
            <a:avLst/>
          </a:prstGeom>
        </p:spPr>
      </p:pic>
      <p:pic>
        <p:nvPicPr>
          <p:cNvPr id="49" name="Picture 48" descr="A close up of a logo&#10;&#10;Description automatically generated">
            <a:hlinkClick r:id="rId32" action="ppaction://hlinksldjump" tooltip=" "/>
            <a:extLst>
              <a:ext uri="{FF2B5EF4-FFF2-40B4-BE49-F238E27FC236}">
                <a16:creationId xmlns:a16="http://schemas.microsoft.com/office/drawing/2014/main" id="{AB59222B-93D9-4130-8675-06DEA14A9D3A}"/>
              </a:ext>
            </a:extLst>
          </p:cNvPr>
          <p:cNvPicPr>
            <a:picLocks noChangeAspect="1"/>
          </p:cNvPicPr>
          <p:nvPr/>
        </p:nvPicPr>
        <p:blipFill rotWithShape="1">
          <a:blip r:embed="rId33">
            <a:alphaModFix/>
            <a:extLst>
              <a:ext uri="{28A0092B-C50C-407E-A947-70E740481C1C}">
                <a14:useLocalDpi xmlns:a14="http://schemas.microsoft.com/office/drawing/2010/main" val="0"/>
              </a:ext>
            </a:extLst>
          </a:blip>
          <a:srcRect b="17489"/>
          <a:stretch/>
        </p:blipFill>
        <p:spPr>
          <a:xfrm>
            <a:off x="9040396" y="913187"/>
            <a:ext cx="774030" cy="638661"/>
          </a:xfrm>
          <a:prstGeom prst="rect">
            <a:avLst/>
          </a:prstGeom>
        </p:spPr>
      </p:pic>
      <p:pic>
        <p:nvPicPr>
          <p:cNvPr id="77" name="Picture 76" descr="A close up of a logo&#10;&#10;Description automatically generated">
            <a:hlinkClick r:id="rId34" action="ppaction://hlinksldjump" tooltip=" "/>
            <a:extLst>
              <a:ext uri="{FF2B5EF4-FFF2-40B4-BE49-F238E27FC236}">
                <a16:creationId xmlns:a16="http://schemas.microsoft.com/office/drawing/2014/main" id="{318E8B67-063B-41DA-949C-F33FC59C78E8}"/>
              </a:ext>
            </a:extLst>
          </p:cNvPr>
          <p:cNvPicPr>
            <a:picLocks noChangeAspect="1"/>
          </p:cNvPicPr>
          <p:nvPr/>
        </p:nvPicPr>
        <p:blipFill rotWithShape="1">
          <a:blip r:embed="rId35">
            <a:alphaModFix amt="35000"/>
            <a:extLst>
              <a:ext uri="{28A0092B-C50C-407E-A947-70E740481C1C}">
                <a14:useLocalDpi xmlns:a14="http://schemas.microsoft.com/office/drawing/2010/main" val="0"/>
              </a:ext>
            </a:extLst>
          </a:blip>
          <a:srcRect r="1791" b="13444"/>
          <a:stretch/>
        </p:blipFill>
        <p:spPr>
          <a:xfrm>
            <a:off x="8240963" y="878507"/>
            <a:ext cx="774030" cy="682191"/>
          </a:xfrm>
          <a:prstGeom prst="rect">
            <a:avLst/>
          </a:prstGeom>
        </p:spPr>
      </p:pic>
      <p:pic>
        <p:nvPicPr>
          <p:cNvPr id="78" name="Picture 77" descr="A close up of a logo&#10;&#10;Description automatically generated">
            <a:hlinkClick r:id="rId36" action="ppaction://hlinksldjump" tooltip=" "/>
            <a:extLst>
              <a:ext uri="{FF2B5EF4-FFF2-40B4-BE49-F238E27FC236}">
                <a16:creationId xmlns:a16="http://schemas.microsoft.com/office/drawing/2014/main" id="{596E50E6-E62E-4CCC-B99E-ABD7DC8B4624}"/>
              </a:ext>
            </a:extLst>
          </p:cNvPr>
          <p:cNvPicPr>
            <a:picLocks noChangeAspect="1"/>
          </p:cNvPicPr>
          <p:nvPr/>
        </p:nvPicPr>
        <p:blipFill rotWithShape="1">
          <a:blip r:embed="rId37">
            <a:alphaModFix amt="20000"/>
            <a:extLst>
              <a:ext uri="{28A0092B-C50C-407E-A947-70E740481C1C}">
                <a14:useLocalDpi xmlns:a14="http://schemas.microsoft.com/office/drawing/2010/main" val="0"/>
              </a:ext>
            </a:extLst>
          </a:blip>
          <a:srcRect r="1006" b="17352"/>
          <a:stretch/>
        </p:blipFill>
        <p:spPr>
          <a:xfrm>
            <a:off x="9914683" y="934114"/>
            <a:ext cx="714843" cy="596808"/>
          </a:xfrm>
          <a:prstGeom prst="rect">
            <a:avLst/>
          </a:prstGeom>
        </p:spPr>
      </p:pic>
      <p:pic>
        <p:nvPicPr>
          <p:cNvPr id="79" name="Picture 78" descr="A close up of a logo&#10;&#10;Description automatically generated">
            <a:hlinkClick r:id="rId27" action="ppaction://hlinksldjump" tooltip=" "/>
            <a:extLst>
              <a:ext uri="{FF2B5EF4-FFF2-40B4-BE49-F238E27FC236}">
                <a16:creationId xmlns:a16="http://schemas.microsoft.com/office/drawing/2014/main" id="{D761B4E8-0854-4924-9D85-A62946C15995}"/>
              </a:ext>
            </a:extLst>
          </p:cNvPr>
          <p:cNvPicPr>
            <a:picLocks noChangeAspect="1"/>
          </p:cNvPicPr>
          <p:nvPr/>
        </p:nvPicPr>
        <p:blipFill rotWithShape="1">
          <a:blip r:embed="rId38">
            <a:alphaModFix amt="20000"/>
            <a:extLst>
              <a:ext uri="{28A0092B-C50C-407E-A947-70E740481C1C}">
                <a14:useLocalDpi xmlns:a14="http://schemas.microsoft.com/office/drawing/2010/main" val="0"/>
              </a:ext>
            </a:extLst>
          </a:blip>
          <a:srcRect l="1" r="-1271" b="13684"/>
          <a:stretch/>
        </p:blipFill>
        <p:spPr>
          <a:xfrm>
            <a:off x="11491926" y="1011592"/>
            <a:ext cx="658417" cy="561183"/>
          </a:xfrm>
          <a:prstGeom prst="rect">
            <a:avLst/>
          </a:prstGeom>
        </p:spPr>
      </p:pic>
    </p:spTree>
    <p:extLst>
      <p:ext uri="{BB962C8B-B14F-4D97-AF65-F5344CB8AC3E}">
        <p14:creationId xmlns:p14="http://schemas.microsoft.com/office/powerpoint/2010/main" val="66170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A00976E9-3125-46B0-93D3-FF1B1F7B034A}"/>
              </a:ext>
            </a:extLst>
          </p:cNvPr>
          <p:cNvSpPr/>
          <p:nvPr/>
        </p:nvSpPr>
        <p:spPr>
          <a:xfrm>
            <a:off x="2942681" y="1790201"/>
            <a:ext cx="8965882"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70" name="Chart 69">
            <a:extLst>
              <a:ext uri="{FF2B5EF4-FFF2-40B4-BE49-F238E27FC236}">
                <a16:creationId xmlns:a16="http://schemas.microsoft.com/office/drawing/2014/main" id="{CBA70FEA-E454-46CB-B931-E27CB91E7B66}"/>
              </a:ext>
            </a:extLst>
          </p:cNvPr>
          <p:cNvGraphicFramePr>
            <a:graphicFrameLocks/>
          </p:cNvGraphicFramePr>
          <p:nvPr>
            <p:extLst>
              <p:ext uri="{D42A27DB-BD31-4B8C-83A1-F6EECF244321}">
                <p14:modId xmlns:p14="http://schemas.microsoft.com/office/powerpoint/2010/main" val="3233468439"/>
              </p:ext>
            </p:extLst>
          </p:nvPr>
        </p:nvGraphicFramePr>
        <p:xfrm>
          <a:off x="3619794" y="2439888"/>
          <a:ext cx="8224563" cy="322594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F9F1399C-14F9-4AF1-9A48-441818486456}"/>
              </a:ext>
            </a:extLst>
          </p:cNvPr>
          <p:cNvSpPr/>
          <p:nvPr/>
        </p:nvSpPr>
        <p:spPr>
          <a:xfrm>
            <a:off x="5360626" y="2443008"/>
            <a:ext cx="635341" cy="4534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0" name="Picture 59" descr="A close up of a logo&#10;&#10;Description automatically generated">
            <a:extLst>
              <a:ext uri="{FF2B5EF4-FFF2-40B4-BE49-F238E27FC236}">
                <a16:creationId xmlns:a16="http://schemas.microsoft.com/office/drawing/2014/main" id="{283A4CA4-06BD-4E8F-8348-80306D8C09DE}"/>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r="2924" b="32632"/>
          <a:stretch/>
        </p:blipFill>
        <p:spPr>
          <a:xfrm>
            <a:off x="5271205" y="2423639"/>
            <a:ext cx="717434" cy="497882"/>
          </a:xfrm>
          <a:prstGeom prst="rect">
            <a:avLst/>
          </a:prstGeom>
        </p:spPr>
      </p:pic>
      <p:sp>
        <p:nvSpPr>
          <p:cNvPr id="5" name="Rectangle 4">
            <a:extLst>
              <a:ext uri="{FF2B5EF4-FFF2-40B4-BE49-F238E27FC236}">
                <a16:creationId xmlns:a16="http://schemas.microsoft.com/office/drawing/2014/main" id="{1A0FB7BC-FBC8-4B8F-9ED9-04B9584513D8}"/>
              </a:ext>
            </a:extLst>
          </p:cNvPr>
          <p:cNvSpPr/>
          <p:nvPr/>
        </p:nvSpPr>
        <p:spPr>
          <a:xfrm>
            <a:off x="6252370" y="2609359"/>
            <a:ext cx="717434" cy="259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Rectangle 70">
            <a:extLst>
              <a:ext uri="{FF2B5EF4-FFF2-40B4-BE49-F238E27FC236}">
                <a16:creationId xmlns:a16="http://schemas.microsoft.com/office/drawing/2014/main" id="{13F3C81A-56B7-491C-B0CB-2A9D54E5713E}"/>
              </a:ext>
            </a:extLst>
          </p:cNvPr>
          <p:cNvSpPr/>
          <p:nvPr/>
        </p:nvSpPr>
        <p:spPr>
          <a:xfrm>
            <a:off x="7181135" y="2589639"/>
            <a:ext cx="652741" cy="227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Rectangle 71">
            <a:extLst>
              <a:ext uri="{FF2B5EF4-FFF2-40B4-BE49-F238E27FC236}">
                <a16:creationId xmlns:a16="http://schemas.microsoft.com/office/drawing/2014/main" id="{BDDEE206-7BC6-4F1F-842C-4E0BE9A7C550}"/>
              </a:ext>
            </a:extLst>
          </p:cNvPr>
          <p:cNvSpPr/>
          <p:nvPr/>
        </p:nvSpPr>
        <p:spPr>
          <a:xfrm>
            <a:off x="8953992" y="2589639"/>
            <a:ext cx="652741" cy="227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Rectangle 72">
            <a:extLst>
              <a:ext uri="{FF2B5EF4-FFF2-40B4-BE49-F238E27FC236}">
                <a16:creationId xmlns:a16="http://schemas.microsoft.com/office/drawing/2014/main" id="{79FB6EF9-023D-433C-8D00-829DF829D3BE}"/>
              </a:ext>
            </a:extLst>
          </p:cNvPr>
          <p:cNvSpPr/>
          <p:nvPr/>
        </p:nvSpPr>
        <p:spPr>
          <a:xfrm>
            <a:off x="8015995" y="2636324"/>
            <a:ext cx="652741" cy="227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4" name="Rectangle 73">
            <a:extLst>
              <a:ext uri="{FF2B5EF4-FFF2-40B4-BE49-F238E27FC236}">
                <a16:creationId xmlns:a16="http://schemas.microsoft.com/office/drawing/2014/main" id="{A377CF69-6D4E-4AE7-ABC4-D369F02FC62D}"/>
              </a:ext>
            </a:extLst>
          </p:cNvPr>
          <p:cNvSpPr/>
          <p:nvPr/>
        </p:nvSpPr>
        <p:spPr>
          <a:xfrm>
            <a:off x="9852455" y="2621919"/>
            <a:ext cx="652741" cy="227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3" name="Picture 62" descr="A close up of a logo&#10;&#10;Description automatically generated">
            <a:extLst>
              <a:ext uri="{FF2B5EF4-FFF2-40B4-BE49-F238E27FC236}">
                <a16:creationId xmlns:a16="http://schemas.microsoft.com/office/drawing/2014/main" id="{AA5BC077-3951-450D-9F9D-26463C9DC6C8}"/>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l="1" r="433" b="13673"/>
          <a:stretch/>
        </p:blipFill>
        <p:spPr>
          <a:xfrm>
            <a:off x="7982914" y="2509416"/>
            <a:ext cx="532890" cy="462031"/>
          </a:xfrm>
          <a:prstGeom prst="rect">
            <a:avLst/>
          </a:prstGeom>
        </p:spPr>
      </p:pic>
      <p:pic>
        <p:nvPicPr>
          <p:cNvPr id="64" name="Picture 63" descr="A close up of a logo&#10;&#10;Description automatically generated">
            <a:extLst>
              <a:ext uri="{FF2B5EF4-FFF2-40B4-BE49-F238E27FC236}">
                <a16:creationId xmlns:a16="http://schemas.microsoft.com/office/drawing/2014/main" id="{90384E9B-0DAA-47C0-B0ED-AFE3DCC848DD}"/>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4152" b="30401"/>
          <a:stretch/>
        </p:blipFill>
        <p:spPr>
          <a:xfrm>
            <a:off x="9897349" y="2625691"/>
            <a:ext cx="313357" cy="227540"/>
          </a:xfrm>
          <a:prstGeom prst="rect">
            <a:avLst/>
          </a:prstGeom>
        </p:spPr>
      </p:pic>
      <p:pic>
        <p:nvPicPr>
          <p:cNvPr id="65" name="Picture 64" descr="A close up of a logo&#10;&#10;Description automatically generated">
            <a:extLst>
              <a:ext uri="{FF2B5EF4-FFF2-40B4-BE49-F238E27FC236}">
                <a16:creationId xmlns:a16="http://schemas.microsoft.com/office/drawing/2014/main" id="{E5F333F6-B92D-4675-83AF-CAD1E39D6A03}"/>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l="-1" r="-253" b="13673"/>
          <a:stretch/>
        </p:blipFill>
        <p:spPr>
          <a:xfrm>
            <a:off x="8986611" y="2549011"/>
            <a:ext cx="446426" cy="384414"/>
          </a:xfrm>
          <a:prstGeom prst="rect">
            <a:avLst/>
          </a:prstGeom>
        </p:spPr>
      </p:pic>
      <p:pic>
        <p:nvPicPr>
          <p:cNvPr id="61" name="Picture 60" descr="A close up of a logo&#10;&#10;Description automatically generated">
            <a:extLst>
              <a:ext uri="{FF2B5EF4-FFF2-40B4-BE49-F238E27FC236}">
                <a16:creationId xmlns:a16="http://schemas.microsoft.com/office/drawing/2014/main" id="{651D5A95-36EB-468E-B253-F3A20F100965}"/>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2222" b="13673"/>
          <a:stretch/>
        </p:blipFill>
        <p:spPr>
          <a:xfrm>
            <a:off x="6278678" y="2537592"/>
            <a:ext cx="448094" cy="384414"/>
          </a:xfrm>
          <a:prstGeom prst="rect">
            <a:avLst/>
          </a:prstGeom>
        </p:spPr>
      </p:pic>
      <p:pic>
        <p:nvPicPr>
          <p:cNvPr id="62" name="Picture 61" descr="A close up of a logo&#10;&#10;Description automatically generated">
            <a:extLst>
              <a:ext uri="{FF2B5EF4-FFF2-40B4-BE49-F238E27FC236}">
                <a16:creationId xmlns:a16="http://schemas.microsoft.com/office/drawing/2014/main" id="{1D57B8A1-1C66-4D00-9872-C4518B0668D5}"/>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5932" b="17352"/>
          <a:stretch/>
        </p:blipFill>
        <p:spPr>
          <a:xfrm>
            <a:off x="7118842" y="2523305"/>
            <a:ext cx="490270" cy="430750"/>
          </a:xfrm>
          <a:prstGeom prst="rect">
            <a:avLst/>
          </a:prstGeom>
        </p:spPr>
      </p:pic>
      <p:sp>
        <p:nvSpPr>
          <p:cNvPr id="48" name="Rectangle 47">
            <a:extLst>
              <a:ext uri="{FF2B5EF4-FFF2-40B4-BE49-F238E27FC236}">
                <a16:creationId xmlns:a16="http://schemas.microsoft.com/office/drawing/2014/main" id="{BED3AB36-C76D-41BE-9A86-B915C0687509}"/>
              </a:ext>
            </a:extLst>
          </p:cNvPr>
          <p:cNvSpPr/>
          <p:nvPr/>
        </p:nvSpPr>
        <p:spPr>
          <a:xfrm>
            <a:off x="3630427" y="2145238"/>
            <a:ext cx="8224563" cy="307777"/>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pc="300">
                <a:solidFill>
                  <a:schemeClr val="bg1"/>
                </a:solidFill>
                <a:latin typeface="Selawik Semibold" panose="020B0702040204020203" pitchFamily="34" charset="0"/>
              </a:rPr>
              <a:t>PERCENTAGE KM PER DAG VAN DE WEEK</a:t>
            </a:r>
          </a:p>
        </p:txBody>
      </p:sp>
      <p:sp>
        <p:nvSpPr>
          <p:cNvPr id="51" name="Rectangle 50">
            <a:extLst>
              <a:ext uri="{FF2B5EF4-FFF2-40B4-BE49-F238E27FC236}">
                <a16:creationId xmlns:a16="http://schemas.microsoft.com/office/drawing/2014/main" id="{9528E18D-2BB0-4532-A873-9087BB383DF0}"/>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8" name="Picture 57">
            <a:hlinkClick r:id="rId10"/>
            <a:extLst>
              <a:ext uri="{FF2B5EF4-FFF2-40B4-BE49-F238E27FC236}">
                <a16:creationId xmlns:a16="http://schemas.microsoft.com/office/drawing/2014/main" id="{7C53325B-A950-4A3D-B968-FD141472601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69" name="Picture 68" descr="A close up of a logo&#10;&#10;Description automatically generated">
            <a:hlinkClick r:id="rId12" action="ppaction://hlinksldjump"/>
            <a:extLst>
              <a:ext uri="{FF2B5EF4-FFF2-40B4-BE49-F238E27FC236}">
                <a16:creationId xmlns:a16="http://schemas.microsoft.com/office/drawing/2014/main" id="{956A7D9E-F00C-49DD-9B7A-DC0BF52B2C85}"/>
              </a:ext>
            </a:extLst>
          </p:cNvPr>
          <p:cNvPicPr>
            <a:picLocks noChangeAspect="1"/>
          </p:cNvPicPr>
          <p:nvPr/>
        </p:nvPicPr>
        <p:blipFill rotWithShape="1">
          <a:blip r:embed="rId13">
            <a:alphaModFix amt="85000"/>
            <a:extLst>
              <a:ext uri="{28A0092B-C50C-407E-A947-70E740481C1C}">
                <a14:useLocalDpi xmlns:a14="http://schemas.microsoft.com/office/drawing/2010/main" val="0"/>
              </a:ext>
            </a:extLst>
          </a:blip>
          <a:srcRect r="-357" b="22060"/>
          <a:stretch/>
        </p:blipFill>
        <p:spPr>
          <a:xfrm>
            <a:off x="-66256" y="4573772"/>
            <a:ext cx="1566334" cy="1216443"/>
          </a:xfrm>
          <a:prstGeom prst="rect">
            <a:avLst/>
          </a:prstGeom>
        </p:spPr>
      </p:pic>
      <p:pic>
        <p:nvPicPr>
          <p:cNvPr id="76" name="Picture 6" descr="Podobny obraz">
            <a:hlinkClick r:id="rId12" action="ppaction://hlinksldjump" tooltip="Tableau"/>
            <a:extLst>
              <a:ext uri="{FF2B5EF4-FFF2-40B4-BE49-F238E27FC236}">
                <a16:creationId xmlns:a16="http://schemas.microsoft.com/office/drawing/2014/main" id="{BBBB1459-1B01-4960-BE48-AB6651FEBE0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3310" y="4859719"/>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59" name="Rectangle 58">
            <a:extLst>
              <a:ext uri="{FF2B5EF4-FFF2-40B4-BE49-F238E27FC236}">
                <a16:creationId xmlns:a16="http://schemas.microsoft.com/office/drawing/2014/main" id="{E4DF521A-40D8-4E47-8CA0-F912B118EDCD}"/>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6" name="TextBox 65">
            <a:extLst>
              <a:ext uri="{FF2B5EF4-FFF2-40B4-BE49-F238E27FC236}">
                <a16:creationId xmlns:a16="http://schemas.microsoft.com/office/drawing/2014/main" id="{8EB91FCA-535C-4827-8362-2BC7BFB2D47F}"/>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7" name="TextBox 66">
            <a:extLst>
              <a:ext uri="{FF2B5EF4-FFF2-40B4-BE49-F238E27FC236}">
                <a16:creationId xmlns:a16="http://schemas.microsoft.com/office/drawing/2014/main" id="{04F7A885-B6C5-4388-A775-16678B62D400}"/>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68" name="TextBox 67">
            <a:extLst>
              <a:ext uri="{FF2B5EF4-FFF2-40B4-BE49-F238E27FC236}">
                <a16:creationId xmlns:a16="http://schemas.microsoft.com/office/drawing/2014/main" id="{87C4AC80-8CF6-49ED-A2C8-139434ADF326}"/>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75" name="Group 74">
            <a:extLst>
              <a:ext uri="{FF2B5EF4-FFF2-40B4-BE49-F238E27FC236}">
                <a16:creationId xmlns:a16="http://schemas.microsoft.com/office/drawing/2014/main" id="{B7A29CA3-451B-4879-B3D7-FE7AFD3C9D19}"/>
              </a:ext>
            </a:extLst>
          </p:cNvPr>
          <p:cNvGrpSpPr/>
          <p:nvPr/>
        </p:nvGrpSpPr>
        <p:grpSpPr>
          <a:xfrm>
            <a:off x="5657097" y="58628"/>
            <a:ext cx="1153327" cy="759510"/>
            <a:chOff x="5657097" y="58628"/>
            <a:chExt cx="1153327" cy="759510"/>
          </a:xfrm>
        </p:grpSpPr>
        <p:sp>
          <p:nvSpPr>
            <p:cNvPr id="77" name="TextBox 76">
              <a:hlinkClick r:id="rId15" action="ppaction://hlinksldjump" tooltip="Modes de déplacements en Belgique"/>
              <a:extLst>
                <a:ext uri="{FF2B5EF4-FFF2-40B4-BE49-F238E27FC236}">
                  <a16:creationId xmlns:a16="http://schemas.microsoft.com/office/drawing/2014/main" id="{96FCC6C1-1741-442B-9A8F-C378CD5D7B17}"/>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78" name="TextBox 77">
              <a:hlinkClick r:id="rId15" action="ppaction://hlinksldjump" tooltip="Modes de déplacements en Belgique"/>
              <a:extLst>
                <a:ext uri="{FF2B5EF4-FFF2-40B4-BE49-F238E27FC236}">
                  <a16:creationId xmlns:a16="http://schemas.microsoft.com/office/drawing/2014/main" id="{1687F9C1-5811-4295-BC90-004424DDF7E8}"/>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79" name="TextBox 78">
            <a:extLst>
              <a:ext uri="{FF2B5EF4-FFF2-40B4-BE49-F238E27FC236}">
                <a16:creationId xmlns:a16="http://schemas.microsoft.com/office/drawing/2014/main" id="{7280CE2E-6FA8-4060-9820-6D14B295A8CB}"/>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80" name="TextBox 79">
            <a:extLst>
              <a:ext uri="{FF2B5EF4-FFF2-40B4-BE49-F238E27FC236}">
                <a16:creationId xmlns:a16="http://schemas.microsoft.com/office/drawing/2014/main" id="{308BBFF1-7C0C-4866-AA5D-A920970794ED}"/>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81" name="TextBox 80">
            <a:extLst>
              <a:ext uri="{FF2B5EF4-FFF2-40B4-BE49-F238E27FC236}">
                <a16:creationId xmlns:a16="http://schemas.microsoft.com/office/drawing/2014/main" id="{6FEB8353-20BD-4D22-8003-30172A86A32A}"/>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82" name="Picture 81" descr="A close up of a logo&#10;&#10;Description automatically generated">
            <a:hlinkClick r:id="rId16" action="ppaction://hlinksldjump" tooltip="Retour à l'accueil"/>
            <a:extLst>
              <a:ext uri="{FF2B5EF4-FFF2-40B4-BE49-F238E27FC236}">
                <a16:creationId xmlns:a16="http://schemas.microsoft.com/office/drawing/2014/main" id="{4EBC3E09-861C-4332-8E1A-D01418738104}"/>
              </a:ext>
            </a:extLst>
          </p:cNvPr>
          <p:cNvPicPr>
            <a:picLocks noChangeAspect="1"/>
          </p:cNvPicPr>
          <p:nvPr/>
        </p:nvPicPr>
        <p:blipFill rotWithShape="1">
          <a:blip r:embed="rId17">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83" name="Rectangle 82">
            <a:hlinkClick r:id="rId15" action="ppaction://hlinksldjump" tooltip=" "/>
            <a:extLst>
              <a:ext uri="{FF2B5EF4-FFF2-40B4-BE49-F238E27FC236}">
                <a16:creationId xmlns:a16="http://schemas.microsoft.com/office/drawing/2014/main" id="{04E6C2C4-7E6F-43EA-822A-D707772B3CD3}"/>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4" name="Rectangle 83">
            <a:hlinkClick r:id="rId18" action="ppaction://hlinksldjump" tooltip=" "/>
            <a:extLst>
              <a:ext uri="{FF2B5EF4-FFF2-40B4-BE49-F238E27FC236}">
                <a16:creationId xmlns:a16="http://schemas.microsoft.com/office/drawing/2014/main" id="{8E752E58-40A0-4F95-88C2-6CEC2922186A}"/>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5" name="Rectangle 84">
            <a:hlinkClick r:id="rId19" action="ppaction://hlinksldjump" tooltip=" "/>
            <a:extLst>
              <a:ext uri="{FF2B5EF4-FFF2-40B4-BE49-F238E27FC236}">
                <a16:creationId xmlns:a16="http://schemas.microsoft.com/office/drawing/2014/main" id="{7EBDAEDB-0EAB-46BF-A9D1-68EACB407726}"/>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6" name="Rectangle 85">
            <a:hlinkClick r:id="rId16" action="ppaction://hlinksldjump" tooltip="Accueil"/>
            <a:extLst>
              <a:ext uri="{FF2B5EF4-FFF2-40B4-BE49-F238E27FC236}">
                <a16:creationId xmlns:a16="http://schemas.microsoft.com/office/drawing/2014/main" id="{D650379B-9187-4C05-B962-FBA0F6F01528}"/>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Rectangle 86">
            <a:hlinkClick r:id="rId20" action="ppaction://hlinksldjump" tooltip=" "/>
            <a:extLst>
              <a:ext uri="{FF2B5EF4-FFF2-40B4-BE49-F238E27FC236}">
                <a16:creationId xmlns:a16="http://schemas.microsoft.com/office/drawing/2014/main" id="{8E363F6D-1BBF-4128-8BC7-D8FF7F4D43BE}"/>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9" name="Picture 48" descr="A screenshot of a cell phone&#10;&#10;Description automatically generated">
            <a:extLst>
              <a:ext uri="{FF2B5EF4-FFF2-40B4-BE49-F238E27FC236}">
                <a16:creationId xmlns:a16="http://schemas.microsoft.com/office/drawing/2014/main" id="{922789B8-5D9B-464D-A5A1-0E5B2B0ABD19}"/>
              </a:ext>
            </a:extLst>
          </p:cNvPr>
          <p:cNvPicPr>
            <a:picLocks noChangeAspect="1"/>
          </p:cNvPicPr>
          <p:nvPr/>
        </p:nvPicPr>
        <p:blipFill rotWithShape="1">
          <a:blip r:embed="rId21">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57" name="Picture 56" descr="A screenshot of a cell phone&#10;&#10;Description automatically generated">
            <a:extLst>
              <a:ext uri="{FF2B5EF4-FFF2-40B4-BE49-F238E27FC236}">
                <a16:creationId xmlns:a16="http://schemas.microsoft.com/office/drawing/2014/main" id="{D81BA926-B2AF-4F08-8AE7-7126821E4090}"/>
              </a:ext>
            </a:extLst>
          </p:cNvPr>
          <p:cNvPicPr>
            <a:picLocks noChangeAspect="1"/>
          </p:cNvPicPr>
          <p:nvPr/>
        </p:nvPicPr>
        <p:blipFill rotWithShape="1">
          <a:blip r:embed="rId22">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89" name="Rectangle 88">
            <a:extLst>
              <a:ext uri="{FF2B5EF4-FFF2-40B4-BE49-F238E27FC236}">
                <a16:creationId xmlns:a16="http://schemas.microsoft.com/office/drawing/2014/main" id="{F46B8267-B76D-4289-A8C5-39F91DC72705}"/>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6" name="Picture 45" descr="A close up of a logo&#10;&#10;Description automatically generated">
            <a:hlinkClick r:id="rId23" action="ppaction://hlinksldjump" tooltip=" "/>
            <a:extLst>
              <a:ext uri="{FF2B5EF4-FFF2-40B4-BE49-F238E27FC236}">
                <a16:creationId xmlns:a16="http://schemas.microsoft.com/office/drawing/2014/main" id="{931DD384-8350-431E-9EB1-3F6432393B6A}"/>
              </a:ext>
            </a:extLst>
          </p:cNvPr>
          <p:cNvPicPr>
            <a:picLocks noChangeAspect="1"/>
          </p:cNvPicPr>
          <p:nvPr/>
        </p:nvPicPr>
        <p:blipFill rotWithShape="1">
          <a:blip r:embed="rId24">
            <a:alphaModFix amt="20000"/>
            <a:extLst>
              <a:ext uri="{28A0092B-C50C-407E-A947-70E740481C1C}">
                <a14:useLocalDpi xmlns:a14="http://schemas.microsoft.com/office/drawing/2010/main" val="0"/>
              </a:ext>
            </a:extLst>
          </a:blip>
          <a:srcRect b="17180"/>
          <a:stretch/>
        </p:blipFill>
        <p:spPr>
          <a:xfrm>
            <a:off x="10729783" y="927723"/>
            <a:ext cx="714843" cy="592035"/>
          </a:xfrm>
          <a:prstGeom prst="rect">
            <a:avLst/>
          </a:prstGeom>
        </p:spPr>
      </p:pic>
      <p:pic>
        <p:nvPicPr>
          <p:cNvPr id="47" name="Picture 46" descr="A close up of a logo&#10;&#10;Description automatically generated">
            <a:hlinkClick r:id="rId25" action="ppaction://hlinksldjump" tooltip=" "/>
            <a:extLst>
              <a:ext uri="{FF2B5EF4-FFF2-40B4-BE49-F238E27FC236}">
                <a16:creationId xmlns:a16="http://schemas.microsoft.com/office/drawing/2014/main" id="{F0CF3581-8194-4663-AAE4-3E3BDED99F99}"/>
              </a:ext>
            </a:extLst>
          </p:cNvPr>
          <p:cNvPicPr>
            <a:picLocks noChangeAspect="1"/>
          </p:cNvPicPr>
          <p:nvPr/>
        </p:nvPicPr>
        <p:blipFill rotWithShape="1">
          <a:blip r:embed="rId26">
            <a:alphaModFix amt="20000"/>
            <a:extLst>
              <a:ext uri="{28A0092B-C50C-407E-A947-70E740481C1C}">
                <a14:useLocalDpi xmlns:a14="http://schemas.microsoft.com/office/drawing/2010/main" val="0"/>
              </a:ext>
            </a:extLst>
          </a:blip>
          <a:srcRect b="17489"/>
          <a:stretch/>
        </p:blipFill>
        <p:spPr>
          <a:xfrm>
            <a:off x="9040396" y="913187"/>
            <a:ext cx="774030" cy="638661"/>
          </a:xfrm>
          <a:prstGeom prst="rect">
            <a:avLst/>
          </a:prstGeom>
        </p:spPr>
      </p:pic>
      <p:pic>
        <p:nvPicPr>
          <p:cNvPr id="90" name="Picture 89" descr="A close up of a logo&#10;&#10;Description automatically generated">
            <a:hlinkClick r:id="rId27" action="ppaction://hlinksldjump" tooltip=" "/>
            <a:extLst>
              <a:ext uri="{FF2B5EF4-FFF2-40B4-BE49-F238E27FC236}">
                <a16:creationId xmlns:a16="http://schemas.microsoft.com/office/drawing/2014/main" id="{7E2F1BB9-CE32-431F-A095-C33267621CD8}"/>
              </a:ext>
            </a:extLst>
          </p:cNvPr>
          <p:cNvPicPr>
            <a:picLocks noChangeAspect="1"/>
          </p:cNvPicPr>
          <p:nvPr/>
        </p:nvPicPr>
        <p:blipFill rotWithShape="1">
          <a:blip r:embed="rId28">
            <a:alphaModFix amt="35000"/>
            <a:extLst>
              <a:ext uri="{28A0092B-C50C-407E-A947-70E740481C1C}">
                <a14:useLocalDpi xmlns:a14="http://schemas.microsoft.com/office/drawing/2010/main" val="0"/>
              </a:ext>
            </a:extLst>
          </a:blip>
          <a:srcRect r="1791" b="13444"/>
          <a:stretch/>
        </p:blipFill>
        <p:spPr>
          <a:xfrm>
            <a:off x="8240963" y="878507"/>
            <a:ext cx="774030" cy="682191"/>
          </a:xfrm>
          <a:prstGeom prst="rect">
            <a:avLst/>
          </a:prstGeom>
        </p:spPr>
      </p:pic>
      <p:pic>
        <p:nvPicPr>
          <p:cNvPr id="91" name="Picture 90" descr="A close up of a logo&#10;&#10;Description automatically generated">
            <a:hlinkClick r:id="rId29" action="ppaction://hlinksldjump" tooltip=" "/>
            <a:extLst>
              <a:ext uri="{FF2B5EF4-FFF2-40B4-BE49-F238E27FC236}">
                <a16:creationId xmlns:a16="http://schemas.microsoft.com/office/drawing/2014/main" id="{7BE7686C-47CA-49DC-97B8-D8ED106749A9}"/>
              </a:ext>
            </a:extLst>
          </p:cNvPr>
          <p:cNvPicPr>
            <a:picLocks noChangeAspect="1"/>
          </p:cNvPicPr>
          <p:nvPr/>
        </p:nvPicPr>
        <p:blipFill rotWithShape="1">
          <a:blip r:embed="rId30">
            <a:alphaModFix amt="20000"/>
            <a:extLst>
              <a:ext uri="{28A0092B-C50C-407E-A947-70E740481C1C}">
                <a14:useLocalDpi xmlns:a14="http://schemas.microsoft.com/office/drawing/2010/main" val="0"/>
              </a:ext>
            </a:extLst>
          </a:blip>
          <a:srcRect r="1006" b="17352"/>
          <a:stretch/>
        </p:blipFill>
        <p:spPr>
          <a:xfrm>
            <a:off x="9914683" y="934114"/>
            <a:ext cx="714843" cy="596808"/>
          </a:xfrm>
          <a:prstGeom prst="rect">
            <a:avLst/>
          </a:prstGeom>
        </p:spPr>
      </p:pic>
      <p:pic>
        <p:nvPicPr>
          <p:cNvPr id="92" name="Picture 91" descr="A close up of a logo&#10;&#10;Description automatically generated">
            <a:hlinkClick r:id="rId31" action="ppaction://hlinksldjump" tooltip=" "/>
            <a:extLst>
              <a:ext uri="{FF2B5EF4-FFF2-40B4-BE49-F238E27FC236}">
                <a16:creationId xmlns:a16="http://schemas.microsoft.com/office/drawing/2014/main" id="{649BD255-07BF-4452-ADC7-33266ECC15C5}"/>
              </a:ext>
            </a:extLst>
          </p:cNvPr>
          <p:cNvPicPr>
            <a:picLocks noChangeAspect="1"/>
          </p:cNvPicPr>
          <p:nvPr/>
        </p:nvPicPr>
        <p:blipFill rotWithShape="1">
          <a:blip r:embed="rId32">
            <a:alphaModFix/>
            <a:extLst>
              <a:ext uri="{28A0092B-C50C-407E-A947-70E740481C1C}">
                <a14:useLocalDpi xmlns:a14="http://schemas.microsoft.com/office/drawing/2010/main" val="0"/>
              </a:ext>
            </a:extLst>
          </a:blip>
          <a:srcRect l="1" r="-1271" b="13684"/>
          <a:stretch/>
        </p:blipFill>
        <p:spPr>
          <a:xfrm>
            <a:off x="11491926" y="1011592"/>
            <a:ext cx="658417" cy="561183"/>
          </a:xfrm>
          <a:prstGeom prst="rect">
            <a:avLst/>
          </a:prstGeom>
        </p:spPr>
      </p:pic>
      <p:sp>
        <p:nvSpPr>
          <p:cNvPr id="93" name="TextBox 92">
            <a:hlinkClick r:id="rId31" action="ppaction://hlinksldjump" tooltip=" "/>
            <a:extLst>
              <a:ext uri="{FF2B5EF4-FFF2-40B4-BE49-F238E27FC236}">
                <a16:creationId xmlns:a16="http://schemas.microsoft.com/office/drawing/2014/main" id="{B485F55D-FAC4-4323-84FA-E9291A698A60}"/>
              </a:ext>
            </a:extLst>
          </p:cNvPr>
          <p:cNvSpPr txBox="1"/>
          <p:nvPr/>
        </p:nvSpPr>
        <p:spPr>
          <a:xfrm>
            <a:off x="11513470" y="1270871"/>
            <a:ext cx="1904760" cy="200055"/>
          </a:xfrm>
          <a:prstGeom prst="rect">
            <a:avLst/>
          </a:prstGeom>
          <a:noFill/>
        </p:spPr>
        <p:txBody>
          <a:bodyPr wrap="square" rtlCol="0">
            <a:spAutoFit/>
          </a:bodyPr>
          <a:lstStyle/>
          <a:p>
            <a:r>
              <a:rPr lang="en-US" sz="700" dirty="0" err="1">
                <a:solidFill>
                  <a:schemeClr val="bg2">
                    <a:lumMod val="90000"/>
                  </a:schemeClr>
                </a:solidFill>
                <a:latin typeface="Aharoni" panose="02010803020104030203" pitchFamily="2" charset="-79"/>
                <a:cs typeface="Aharoni" panose="02010803020104030203" pitchFamily="2" charset="-79"/>
              </a:rPr>
              <a:t>Maandag</a:t>
            </a:r>
            <a:endParaRPr lang="en-BE" sz="1200" dirty="0">
              <a:solidFill>
                <a:schemeClr val="bg2">
                  <a:lumMod val="90000"/>
                </a:schemeClr>
              </a:solidFill>
              <a:latin typeface="Aharoni" panose="02010803020104030203" pitchFamily="2" charset="-79"/>
              <a:cs typeface="Aharoni" panose="02010803020104030203" pitchFamily="2" charset="-79"/>
            </a:endParaRPr>
          </a:p>
        </p:txBody>
      </p:sp>
      <p:graphicFrame>
        <p:nvGraphicFramePr>
          <p:cNvPr id="94" name="Chart 93">
            <a:extLst>
              <a:ext uri="{FF2B5EF4-FFF2-40B4-BE49-F238E27FC236}">
                <a16:creationId xmlns:a16="http://schemas.microsoft.com/office/drawing/2014/main" id="{6A12A2F7-7668-4680-831E-7D6ABEDAD58B}"/>
              </a:ext>
            </a:extLst>
          </p:cNvPr>
          <p:cNvGraphicFramePr>
            <a:graphicFrameLocks/>
          </p:cNvGraphicFramePr>
          <p:nvPr>
            <p:extLst>
              <p:ext uri="{D42A27DB-BD31-4B8C-83A1-F6EECF244321}">
                <p14:modId xmlns:p14="http://schemas.microsoft.com/office/powerpoint/2010/main" val="4277140756"/>
              </p:ext>
            </p:extLst>
          </p:nvPr>
        </p:nvGraphicFramePr>
        <p:xfrm>
          <a:off x="3677359" y="2952178"/>
          <a:ext cx="8166998" cy="2743200"/>
        </p:xfrm>
        <a:graphic>
          <a:graphicData uri="http://schemas.openxmlformats.org/drawingml/2006/chart">
            <c:chart xmlns:c="http://schemas.openxmlformats.org/drawingml/2006/chart" xmlns:r="http://schemas.openxmlformats.org/officeDocument/2006/relationships" r:id="rId33"/>
          </a:graphicData>
        </a:graphic>
      </p:graphicFrame>
    </p:spTree>
    <p:extLst>
      <p:ext uri="{BB962C8B-B14F-4D97-AF65-F5344CB8AC3E}">
        <p14:creationId xmlns:p14="http://schemas.microsoft.com/office/powerpoint/2010/main" val="208135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Chart 40">
            <a:extLst>
              <a:ext uri="{FF2B5EF4-FFF2-40B4-BE49-F238E27FC236}">
                <a16:creationId xmlns:a16="http://schemas.microsoft.com/office/drawing/2014/main" id="{9C119AE5-5086-4720-9E6C-686B55E28B39}"/>
              </a:ext>
            </a:extLst>
          </p:cNvPr>
          <p:cNvGraphicFramePr>
            <a:graphicFrameLocks/>
          </p:cNvGraphicFramePr>
          <p:nvPr>
            <p:extLst>
              <p:ext uri="{D42A27DB-BD31-4B8C-83A1-F6EECF244321}">
                <p14:modId xmlns:p14="http://schemas.microsoft.com/office/powerpoint/2010/main" val="2752807717"/>
              </p:ext>
            </p:extLst>
          </p:nvPr>
        </p:nvGraphicFramePr>
        <p:xfrm>
          <a:off x="2342764" y="1574593"/>
          <a:ext cx="5616535" cy="37606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2BAA8801-4ED2-4457-A6D0-55189765C2C0}"/>
              </a:ext>
            </a:extLst>
          </p:cNvPr>
          <p:cNvGraphicFramePr>
            <a:graphicFrameLocks/>
          </p:cNvGraphicFramePr>
          <p:nvPr>
            <p:extLst>
              <p:ext uri="{D42A27DB-BD31-4B8C-83A1-F6EECF244321}">
                <p14:modId xmlns:p14="http://schemas.microsoft.com/office/powerpoint/2010/main" val="1289169501"/>
              </p:ext>
            </p:extLst>
          </p:nvPr>
        </p:nvGraphicFramePr>
        <p:xfrm>
          <a:off x="7088812" y="1479444"/>
          <a:ext cx="5616535" cy="3760607"/>
        </p:xfrm>
        <a:graphic>
          <a:graphicData uri="http://schemas.openxmlformats.org/drawingml/2006/chart">
            <c:chart xmlns:c="http://schemas.openxmlformats.org/drawingml/2006/chart" xmlns:r="http://schemas.openxmlformats.org/officeDocument/2006/relationships" r:id="rId4"/>
          </a:graphicData>
        </a:graphic>
      </p:graphicFrame>
      <p:pic>
        <p:nvPicPr>
          <p:cNvPr id="32" name="Picture 31" descr="A close up of a logo&#10;&#10;Description automatically generated">
            <a:extLst>
              <a:ext uri="{FF2B5EF4-FFF2-40B4-BE49-F238E27FC236}">
                <a16:creationId xmlns:a16="http://schemas.microsoft.com/office/drawing/2014/main" id="{AAC99233-5849-409B-9573-F71BA04ED145}"/>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2222" b="13673"/>
          <a:stretch/>
        </p:blipFill>
        <p:spPr>
          <a:xfrm>
            <a:off x="11594760" y="3941919"/>
            <a:ext cx="448094" cy="384414"/>
          </a:xfrm>
          <a:prstGeom prst="rect">
            <a:avLst/>
          </a:prstGeom>
        </p:spPr>
      </p:pic>
      <p:pic>
        <p:nvPicPr>
          <p:cNvPr id="33" name="Picture 32" descr="A close up of a logo&#10;&#10;Description automatically generated">
            <a:extLst>
              <a:ext uri="{FF2B5EF4-FFF2-40B4-BE49-F238E27FC236}">
                <a16:creationId xmlns:a16="http://schemas.microsoft.com/office/drawing/2014/main" id="{A4C7ED00-EA32-42F3-ADB8-7669E07734B5}"/>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5932" b="17352"/>
          <a:stretch/>
        </p:blipFill>
        <p:spPr>
          <a:xfrm>
            <a:off x="7670748" y="3627930"/>
            <a:ext cx="490270" cy="430750"/>
          </a:xfrm>
          <a:prstGeom prst="rect">
            <a:avLst/>
          </a:prstGeom>
        </p:spPr>
      </p:pic>
      <p:pic>
        <p:nvPicPr>
          <p:cNvPr id="34" name="Picture 33" descr="A close up of a logo&#10;&#10;Description automatically generated">
            <a:extLst>
              <a:ext uri="{FF2B5EF4-FFF2-40B4-BE49-F238E27FC236}">
                <a16:creationId xmlns:a16="http://schemas.microsoft.com/office/drawing/2014/main" id="{16B0019B-1A15-427F-9DFA-259FC24E17A7}"/>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l="1" r="433" b="13673"/>
          <a:stretch/>
        </p:blipFill>
        <p:spPr>
          <a:xfrm>
            <a:off x="7720717" y="2722560"/>
            <a:ext cx="532890" cy="462031"/>
          </a:xfrm>
          <a:prstGeom prst="rect">
            <a:avLst/>
          </a:prstGeom>
        </p:spPr>
      </p:pic>
      <p:pic>
        <p:nvPicPr>
          <p:cNvPr id="35" name="Picture 34" descr="A close up of a logo&#10;&#10;Description automatically generated">
            <a:extLst>
              <a:ext uri="{FF2B5EF4-FFF2-40B4-BE49-F238E27FC236}">
                <a16:creationId xmlns:a16="http://schemas.microsoft.com/office/drawing/2014/main" id="{3D0A62DC-106F-4728-A7D8-666162AB6C5A}"/>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2924" b="32632"/>
          <a:stretch/>
        </p:blipFill>
        <p:spPr>
          <a:xfrm>
            <a:off x="7830481" y="1910364"/>
            <a:ext cx="717434" cy="497882"/>
          </a:xfrm>
          <a:prstGeom prst="rect">
            <a:avLst/>
          </a:prstGeom>
        </p:spPr>
      </p:pic>
      <p:pic>
        <p:nvPicPr>
          <p:cNvPr id="36" name="Picture 35" descr="A close up of a logo&#10;&#10;Description automatically generated">
            <a:extLst>
              <a:ext uri="{FF2B5EF4-FFF2-40B4-BE49-F238E27FC236}">
                <a16:creationId xmlns:a16="http://schemas.microsoft.com/office/drawing/2014/main" id="{A6BD688B-CBEA-405A-8BB7-2286B83D56B0}"/>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4152" b="30401"/>
          <a:stretch/>
        </p:blipFill>
        <p:spPr>
          <a:xfrm rot="20124529">
            <a:off x="9158381" y="1943290"/>
            <a:ext cx="423855" cy="307777"/>
          </a:xfrm>
          <a:prstGeom prst="rect">
            <a:avLst/>
          </a:prstGeom>
        </p:spPr>
      </p:pic>
      <p:pic>
        <p:nvPicPr>
          <p:cNvPr id="3" name="Picture 2" descr="A close up of a logo&#10;&#10;Description automatically generated">
            <a:extLst>
              <a:ext uri="{FF2B5EF4-FFF2-40B4-BE49-F238E27FC236}">
                <a16:creationId xmlns:a16="http://schemas.microsoft.com/office/drawing/2014/main" id="{5CC349C5-1140-4B81-AACD-70872FB5ED14}"/>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r="-2467" b="15614"/>
          <a:stretch/>
        </p:blipFill>
        <p:spPr>
          <a:xfrm>
            <a:off x="9341177" y="3705266"/>
            <a:ext cx="1147012" cy="944605"/>
          </a:xfrm>
          <a:prstGeom prst="rect">
            <a:avLst/>
          </a:prstGeom>
        </p:spPr>
      </p:pic>
      <p:pic>
        <p:nvPicPr>
          <p:cNvPr id="40" name="Picture 39" descr="A close up of a logo&#10;&#10;Description automatically generated">
            <a:extLst>
              <a:ext uri="{FF2B5EF4-FFF2-40B4-BE49-F238E27FC236}">
                <a16:creationId xmlns:a16="http://schemas.microsoft.com/office/drawing/2014/main" id="{BC8B2A7F-0517-4E11-9798-7DD03177F35B}"/>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5932" b="18605"/>
          <a:stretch/>
        </p:blipFill>
        <p:spPr>
          <a:xfrm>
            <a:off x="11109404" y="100243"/>
            <a:ext cx="798433" cy="690868"/>
          </a:xfrm>
          <a:prstGeom prst="rect">
            <a:avLst/>
          </a:prstGeom>
        </p:spPr>
      </p:pic>
      <p:pic>
        <p:nvPicPr>
          <p:cNvPr id="4" name="Picture 3" descr="A close up of a logo&#10;&#10;Description automatically generated">
            <a:extLst>
              <a:ext uri="{FF2B5EF4-FFF2-40B4-BE49-F238E27FC236}">
                <a16:creationId xmlns:a16="http://schemas.microsoft.com/office/drawing/2014/main" id="{1B882B1B-B809-479F-842F-016FF9825B80}"/>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697" b="19831"/>
          <a:stretch/>
        </p:blipFill>
        <p:spPr>
          <a:xfrm>
            <a:off x="5157713" y="3579893"/>
            <a:ext cx="1198944" cy="967922"/>
          </a:xfrm>
          <a:prstGeom prst="rect">
            <a:avLst/>
          </a:prstGeom>
        </p:spPr>
      </p:pic>
      <p:pic>
        <p:nvPicPr>
          <p:cNvPr id="42" name="Picture 41" descr="A close up of a logo&#10;&#10;Description automatically generated">
            <a:extLst>
              <a:ext uri="{FF2B5EF4-FFF2-40B4-BE49-F238E27FC236}">
                <a16:creationId xmlns:a16="http://schemas.microsoft.com/office/drawing/2014/main" id="{521F6F7E-30F9-4F8A-839C-BAE8C2552728}"/>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l="1" r="433" b="13673"/>
          <a:stretch/>
        </p:blipFill>
        <p:spPr>
          <a:xfrm>
            <a:off x="4095862" y="1279090"/>
            <a:ext cx="555155" cy="481335"/>
          </a:xfrm>
          <a:prstGeom prst="rect">
            <a:avLst/>
          </a:prstGeom>
        </p:spPr>
      </p:pic>
      <p:pic>
        <p:nvPicPr>
          <p:cNvPr id="43" name="Picture 42" descr="A close up of a logo&#10;&#10;Description automatically generated">
            <a:extLst>
              <a:ext uri="{FF2B5EF4-FFF2-40B4-BE49-F238E27FC236}">
                <a16:creationId xmlns:a16="http://schemas.microsoft.com/office/drawing/2014/main" id="{CF4BE57D-DC8F-4090-ADCD-1EF349D6CA57}"/>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2924" b="32632"/>
          <a:stretch/>
        </p:blipFill>
        <p:spPr>
          <a:xfrm>
            <a:off x="4960369" y="1270817"/>
            <a:ext cx="717434" cy="497882"/>
          </a:xfrm>
          <a:prstGeom prst="rect">
            <a:avLst/>
          </a:prstGeom>
        </p:spPr>
      </p:pic>
      <p:pic>
        <p:nvPicPr>
          <p:cNvPr id="44" name="Picture 43" descr="A close up of a logo&#10;&#10;Description automatically generated">
            <a:extLst>
              <a:ext uri="{FF2B5EF4-FFF2-40B4-BE49-F238E27FC236}">
                <a16:creationId xmlns:a16="http://schemas.microsoft.com/office/drawing/2014/main" id="{720012FA-51BD-4BDE-8CAD-2908371A87F9}"/>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2222" b="13673"/>
          <a:stretch/>
        </p:blipFill>
        <p:spPr>
          <a:xfrm>
            <a:off x="6972156" y="3324419"/>
            <a:ext cx="448094" cy="384414"/>
          </a:xfrm>
          <a:prstGeom prst="rect">
            <a:avLst/>
          </a:prstGeom>
        </p:spPr>
      </p:pic>
      <p:pic>
        <p:nvPicPr>
          <p:cNvPr id="45" name="Picture 44" descr="A close up of a logo&#10;&#10;Description automatically generated">
            <a:extLst>
              <a:ext uri="{FF2B5EF4-FFF2-40B4-BE49-F238E27FC236}">
                <a16:creationId xmlns:a16="http://schemas.microsoft.com/office/drawing/2014/main" id="{72F8FB99-5BE5-4F41-9115-ECA475FB4BD9}"/>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5932" b="17352"/>
          <a:stretch/>
        </p:blipFill>
        <p:spPr>
          <a:xfrm>
            <a:off x="3302586" y="4371386"/>
            <a:ext cx="490270" cy="430750"/>
          </a:xfrm>
          <a:prstGeom prst="rect">
            <a:avLst/>
          </a:prstGeom>
        </p:spPr>
      </p:pic>
      <p:pic>
        <p:nvPicPr>
          <p:cNvPr id="46" name="Picture 45" descr="A close up of a logo&#10;&#10;Description automatically generated">
            <a:extLst>
              <a:ext uri="{FF2B5EF4-FFF2-40B4-BE49-F238E27FC236}">
                <a16:creationId xmlns:a16="http://schemas.microsoft.com/office/drawing/2014/main" id="{330F1A54-F268-4FB1-B89A-E036690E4ED9}"/>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4152" b="30401"/>
          <a:stretch/>
        </p:blipFill>
        <p:spPr>
          <a:xfrm rot="17731351">
            <a:off x="3624200" y="2732117"/>
            <a:ext cx="423855" cy="307777"/>
          </a:xfrm>
          <a:prstGeom prst="rect">
            <a:avLst/>
          </a:prstGeom>
        </p:spPr>
      </p:pic>
      <p:sp>
        <p:nvSpPr>
          <p:cNvPr id="59" name="Rectangle 58">
            <a:hlinkClick r:id="rId13" action="ppaction://hlinksldjump" tooltip="Accueil"/>
            <a:extLst>
              <a:ext uri="{FF2B5EF4-FFF2-40B4-BE49-F238E27FC236}">
                <a16:creationId xmlns:a16="http://schemas.microsoft.com/office/drawing/2014/main" id="{BEBBA7C6-5CD5-4327-9AC7-295FB9F90B56}"/>
              </a:ext>
            </a:extLst>
          </p:cNvPr>
          <p:cNvSpPr/>
          <p:nvPr/>
        </p:nvSpPr>
        <p:spPr>
          <a:xfrm>
            <a:off x="10919993" y="101590"/>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Rectangle 47">
            <a:extLst>
              <a:ext uri="{FF2B5EF4-FFF2-40B4-BE49-F238E27FC236}">
                <a16:creationId xmlns:a16="http://schemas.microsoft.com/office/drawing/2014/main" id="{11A68B7E-5431-432A-A3E8-4268B891C5F2}"/>
              </a:ext>
            </a:extLst>
          </p:cNvPr>
          <p:cNvSpPr/>
          <p:nvPr/>
        </p:nvSpPr>
        <p:spPr>
          <a:xfrm>
            <a:off x="5743279" y="5304270"/>
            <a:ext cx="3975768" cy="307777"/>
          </a:xfrm>
          <a:prstGeom prst="rect">
            <a:avLst/>
          </a:prstGeom>
          <a:solidFill>
            <a:schemeClr val="bg1"/>
          </a:solidFill>
          <a:ln w="38100">
            <a:solidFill>
              <a:schemeClr val="tx1">
                <a:lumMod val="75000"/>
                <a:lumOff val="25000"/>
              </a:schemeClr>
            </a:solidFill>
          </a:ln>
        </p:spPr>
        <p:txBody>
          <a:bodyPr wrap="non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a:solidFill>
                  <a:schemeClr val="tx1">
                    <a:lumMod val="75000"/>
                    <a:lumOff val="25000"/>
                  </a:schemeClr>
                </a:solidFill>
                <a:latin typeface="Selawik Semibold" panose="020B0702040204020203" pitchFamily="34" charset="0"/>
              </a:rPr>
              <a:t>Percentage km per vervoermiddel en geslacht</a:t>
            </a:r>
          </a:p>
        </p:txBody>
      </p:sp>
      <p:sp>
        <p:nvSpPr>
          <p:cNvPr id="54" name="Rectangle 53">
            <a:extLst>
              <a:ext uri="{FF2B5EF4-FFF2-40B4-BE49-F238E27FC236}">
                <a16:creationId xmlns:a16="http://schemas.microsoft.com/office/drawing/2014/main" id="{2322082E-CD52-4570-8EC9-85EB00245999}"/>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5" name="Picture 54">
            <a:hlinkClick r:id="rId14"/>
            <a:extLst>
              <a:ext uri="{FF2B5EF4-FFF2-40B4-BE49-F238E27FC236}">
                <a16:creationId xmlns:a16="http://schemas.microsoft.com/office/drawing/2014/main" id="{8CC81727-C7D7-4735-9D2F-603884C1F2D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66" name="Picture 65" descr="A close up of a logo&#10;&#10;Description automatically generated">
            <a:hlinkClick r:id="rId16" action="ppaction://hlinksldjump" tooltip=" "/>
            <a:extLst>
              <a:ext uri="{FF2B5EF4-FFF2-40B4-BE49-F238E27FC236}">
                <a16:creationId xmlns:a16="http://schemas.microsoft.com/office/drawing/2014/main" id="{FE95C2D1-C0EB-4A9D-A893-5B94D1095FEB}"/>
              </a:ext>
            </a:extLst>
          </p:cNvPr>
          <p:cNvPicPr>
            <a:picLocks noChangeAspect="1"/>
          </p:cNvPicPr>
          <p:nvPr/>
        </p:nvPicPr>
        <p:blipFill rotWithShape="1">
          <a:blip r:embed="rId17">
            <a:alphaModFix amt="85000"/>
            <a:extLst>
              <a:ext uri="{28A0092B-C50C-407E-A947-70E740481C1C}">
                <a14:useLocalDpi xmlns:a14="http://schemas.microsoft.com/office/drawing/2010/main" val="0"/>
              </a:ext>
            </a:extLst>
          </a:blip>
          <a:srcRect r="-357" b="22060"/>
          <a:stretch/>
        </p:blipFill>
        <p:spPr>
          <a:xfrm>
            <a:off x="-66256" y="4573772"/>
            <a:ext cx="1566334" cy="1216443"/>
          </a:xfrm>
          <a:prstGeom prst="rect">
            <a:avLst/>
          </a:prstGeom>
        </p:spPr>
      </p:pic>
      <p:pic>
        <p:nvPicPr>
          <p:cNvPr id="68" name="Picture 6" descr="Podobny obraz">
            <a:hlinkClick r:id="rId18" action="ppaction://hlinksldjump" tooltip="Tableau"/>
            <a:extLst>
              <a:ext uri="{FF2B5EF4-FFF2-40B4-BE49-F238E27FC236}">
                <a16:creationId xmlns:a16="http://schemas.microsoft.com/office/drawing/2014/main" id="{1A0B13B8-FA24-4C73-BEA3-60BFB767B0F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3310" y="4859719"/>
            <a:ext cx="287319" cy="28731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descr="A close up of a logo&#10;&#10;Description automatically generated">
            <a:extLst>
              <a:ext uri="{FF2B5EF4-FFF2-40B4-BE49-F238E27FC236}">
                <a16:creationId xmlns:a16="http://schemas.microsoft.com/office/drawing/2014/main" id="{AD6D27AB-8C1C-47F4-BED5-AA70002EEDDC}"/>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697" b="19831"/>
          <a:stretch/>
        </p:blipFill>
        <p:spPr>
          <a:xfrm>
            <a:off x="3306712" y="1608638"/>
            <a:ext cx="747482" cy="603451"/>
          </a:xfrm>
          <a:prstGeom prst="rect">
            <a:avLst/>
          </a:prstGeom>
        </p:spPr>
      </p:pic>
      <p:sp>
        <p:nvSpPr>
          <p:cNvPr id="69" name="Rectangle 68">
            <a:extLst>
              <a:ext uri="{FF2B5EF4-FFF2-40B4-BE49-F238E27FC236}">
                <a16:creationId xmlns:a16="http://schemas.microsoft.com/office/drawing/2014/main" id="{81280E79-B28D-42B4-9C00-35C73A230792}"/>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0" name="TextBox 69">
            <a:extLst>
              <a:ext uri="{FF2B5EF4-FFF2-40B4-BE49-F238E27FC236}">
                <a16:creationId xmlns:a16="http://schemas.microsoft.com/office/drawing/2014/main" id="{8ADBDF37-8AAC-424F-88EA-8C9D316E7692}"/>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71" name="TextBox 70">
            <a:extLst>
              <a:ext uri="{FF2B5EF4-FFF2-40B4-BE49-F238E27FC236}">
                <a16:creationId xmlns:a16="http://schemas.microsoft.com/office/drawing/2014/main" id="{0BE0BD7D-09E4-40B7-BBB5-6FD58B2152FB}"/>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72" name="TextBox 71">
            <a:extLst>
              <a:ext uri="{FF2B5EF4-FFF2-40B4-BE49-F238E27FC236}">
                <a16:creationId xmlns:a16="http://schemas.microsoft.com/office/drawing/2014/main" id="{1AB0C7AF-961B-4DF9-9A7A-AF2839041347}"/>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73" name="Group 72">
            <a:extLst>
              <a:ext uri="{FF2B5EF4-FFF2-40B4-BE49-F238E27FC236}">
                <a16:creationId xmlns:a16="http://schemas.microsoft.com/office/drawing/2014/main" id="{C1DA4E69-4C01-4F40-BC17-2DEA9AC429AB}"/>
              </a:ext>
            </a:extLst>
          </p:cNvPr>
          <p:cNvGrpSpPr/>
          <p:nvPr/>
        </p:nvGrpSpPr>
        <p:grpSpPr>
          <a:xfrm>
            <a:off x="5657097" y="58628"/>
            <a:ext cx="1153327" cy="759510"/>
            <a:chOff x="5657097" y="58628"/>
            <a:chExt cx="1153327" cy="759510"/>
          </a:xfrm>
        </p:grpSpPr>
        <p:sp>
          <p:nvSpPr>
            <p:cNvPr id="74" name="TextBox 73">
              <a:hlinkClick r:id="rId20" action="ppaction://hlinksldjump" tooltip="Modes de déplacements en Belgique"/>
              <a:extLst>
                <a:ext uri="{FF2B5EF4-FFF2-40B4-BE49-F238E27FC236}">
                  <a16:creationId xmlns:a16="http://schemas.microsoft.com/office/drawing/2014/main" id="{CA8DBF29-E1D2-45B5-AB6B-31BD5C8155A4}"/>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75" name="TextBox 74">
              <a:hlinkClick r:id="rId20" action="ppaction://hlinksldjump" tooltip="Modes de déplacements en Belgique"/>
              <a:extLst>
                <a:ext uri="{FF2B5EF4-FFF2-40B4-BE49-F238E27FC236}">
                  <a16:creationId xmlns:a16="http://schemas.microsoft.com/office/drawing/2014/main" id="{A9951ADE-60DC-47C8-9BAB-CE59F42B1B08}"/>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76" name="TextBox 75">
            <a:extLst>
              <a:ext uri="{FF2B5EF4-FFF2-40B4-BE49-F238E27FC236}">
                <a16:creationId xmlns:a16="http://schemas.microsoft.com/office/drawing/2014/main" id="{E820B678-DC27-49AA-BDE5-1D09B8EBDCF2}"/>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77" name="TextBox 76">
            <a:extLst>
              <a:ext uri="{FF2B5EF4-FFF2-40B4-BE49-F238E27FC236}">
                <a16:creationId xmlns:a16="http://schemas.microsoft.com/office/drawing/2014/main" id="{EF5FF2F3-40E0-460B-A4F9-E1D0A24B7D89}"/>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78" name="TextBox 77">
            <a:extLst>
              <a:ext uri="{FF2B5EF4-FFF2-40B4-BE49-F238E27FC236}">
                <a16:creationId xmlns:a16="http://schemas.microsoft.com/office/drawing/2014/main" id="{5B688BF4-E50C-4367-B85D-68C74571F7E1}"/>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sp>
        <p:nvSpPr>
          <p:cNvPr id="80" name="Rectangle 79">
            <a:hlinkClick r:id="rId20" action="ppaction://hlinksldjump" tooltip=" "/>
            <a:extLst>
              <a:ext uri="{FF2B5EF4-FFF2-40B4-BE49-F238E27FC236}">
                <a16:creationId xmlns:a16="http://schemas.microsoft.com/office/drawing/2014/main" id="{A48CFDFB-28B3-4CF9-AB7D-1F7F3153C9ED}"/>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1" name="Rectangle 80">
            <a:hlinkClick r:id="rId21" action="ppaction://hlinksldjump" tooltip=" "/>
            <a:extLst>
              <a:ext uri="{FF2B5EF4-FFF2-40B4-BE49-F238E27FC236}">
                <a16:creationId xmlns:a16="http://schemas.microsoft.com/office/drawing/2014/main" id="{ADE9F859-8388-4DBB-A997-2CE0BD0A4BCD}"/>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2" name="Rectangle 81">
            <a:hlinkClick r:id="rId22" action="ppaction://hlinksldjump" tooltip=" "/>
            <a:extLst>
              <a:ext uri="{FF2B5EF4-FFF2-40B4-BE49-F238E27FC236}">
                <a16:creationId xmlns:a16="http://schemas.microsoft.com/office/drawing/2014/main" id="{64A2AEA5-293F-47E9-B253-30F101C27565}"/>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4" name="Rectangle 83">
            <a:hlinkClick r:id="rId23" action="ppaction://hlinksldjump" tooltip=" "/>
            <a:extLst>
              <a:ext uri="{FF2B5EF4-FFF2-40B4-BE49-F238E27FC236}">
                <a16:creationId xmlns:a16="http://schemas.microsoft.com/office/drawing/2014/main" id="{8506A72C-B9F4-4B1F-88CA-62210A830981}"/>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5" name="TextBox 84">
            <a:hlinkClick r:id="rId24" action="ppaction://hlinksldjump" tooltip="Par jour de la semaine"/>
            <a:extLst>
              <a:ext uri="{FF2B5EF4-FFF2-40B4-BE49-F238E27FC236}">
                <a16:creationId xmlns:a16="http://schemas.microsoft.com/office/drawing/2014/main" id="{00DD0400-1644-42AA-93CF-912B5035F59C}"/>
              </a:ext>
            </a:extLst>
          </p:cNvPr>
          <p:cNvSpPr txBox="1"/>
          <p:nvPr/>
        </p:nvSpPr>
        <p:spPr>
          <a:xfrm>
            <a:off x="11513470" y="1270871"/>
            <a:ext cx="1904760" cy="200055"/>
          </a:xfrm>
          <a:prstGeom prst="rect">
            <a:avLst/>
          </a:prstGeom>
          <a:noFill/>
        </p:spPr>
        <p:txBody>
          <a:bodyPr wrap="square" rtlCol="0">
            <a:spAutoFit/>
          </a:bodyPr>
          <a:lstStyle/>
          <a:p>
            <a:r>
              <a:rPr lang="en-US" sz="700" err="1">
                <a:solidFill>
                  <a:schemeClr val="bg2">
                    <a:lumMod val="90000"/>
                  </a:schemeClr>
                </a:solidFill>
                <a:latin typeface="Aharoni" panose="02010803020104030203" pitchFamily="2" charset="-79"/>
                <a:cs typeface="Aharoni" panose="02010803020104030203" pitchFamily="2" charset="-79"/>
              </a:rPr>
              <a:t>Maandag</a:t>
            </a:r>
            <a:endParaRPr lang="en-BE" sz="1200">
              <a:solidFill>
                <a:schemeClr val="bg2">
                  <a:lumMod val="90000"/>
                </a:schemeClr>
              </a:solidFill>
              <a:latin typeface="Aharoni" panose="02010803020104030203" pitchFamily="2" charset="-79"/>
              <a:cs typeface="Aharoni" panose="02010803020104030203" pitchFamily="2" charset="-79"/>
            </a:endParaRPr>
          </a:p>
        </p:txBody>
      </p:sp>
      <p:pic>
        <p:nvPicPr>
          <p:cNvPr id="49" name="Picture 48" descr="A screenshot of a cell phone&#10;&#10;Description automatically generated">
            <a:extLst>
              <a:ext uri="{FF2B5EF4-FFF2-40B4-BE49-F238E27FC236}">
                <a16:creationId xmlns:a16="http://schemas.microsoft.com/office/drawing/2014/main" id="{E8E25B29-C762-4C72-A9F8-5C8DA1FF3074}"/>
              </a:ext>
            </a:extLst>
          </p:cNvPr>
          <p:cNvPicPr>
            <a:picLocks noChangeAspect="1"/>
          </p:cNvPicPr>
          <p:nvPr/>
        </p:nvPicPr>
        <p:blipFill rotWithShape="1">
          <a:blip r:embed="rId25">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50" name="Picture 49" descr="A screenshot of a cell phone&#10;&#10;Description automatically generated">
            <a:extLst>
              <a:ext uri="{FF2B5EF4-FFF2-40B4-BE49-F238E27FC236}">
                <a16:creationId xmlns:a16="http://schemas.microsoft.com/office/drawing/2014/main" id="{EB1F4832-F7CC-406C-B9F4-72EF7A8F1518}"/>
              </a:ext>
            </a:extLst>
          </p:cNvPr>
          <p:cNvPicPr>
            <a:picLocks noChangeAspect="1"/>
          </p:cNvPicPr>
          <p:nvPr/>
        </p:nvPicPr>
        <p:blipFill rotWithShape="1">
          <a:blip r:embed="rId26">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51" name="Rectangle 50">
            <a:extLst>
              <a:ext uri="{FF2B5EF4-FFF2-40B4-BE49-F238E27FC236}">
                <a16:creationId xmlns:a16="http://schemas.microsoft.com/office/drawing/2014/main" id="{77B20A86-5B76-44A3-A059-96AF278BAECC}"/>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7" name="Picture 46" descr="A close up of a logo&#10;&#10;Description automatically generated">
            <a:hlinkClick r:id="rId27" action="ppaction://hlinksldjump" tooltip=" "/>
            <a:extLst>
              <a:ext uri="{FF2B5EF4-FFF2-40B4-BE49-F238E27FC236}">
                <a16:creationId xmlns:a16="http://schemas.microsoft.com/office/drawing/2014/main" id="{6494458A-6AC9-4525-83AA-CA21A331F0CB}"/>
              </a:ext>
            </a:extLst>
          </p:cNvPr>
          <p:cNvPicPr>
            <a:picLocks noChangeAspect="1"/>
          </p:cNvPicPr>
          <p:nvPr/>
        </p:nvPicPr>
        <p:blipFill rotWithShape="1">
          <a:blip r:embed="rId28">
            <a:alphaModFix amt="20000"/>
            <a:extLst>
              <a:ext uri="{28A0092B-C50C-407E-A947-70E740481C1C}">
                <a14:useLocalDpi xmlns:a14="http://schemas.microsoft.com/office/drawing/2010/main" val="0"/>
              </a:ext>
            </a:extLst>
          </a:blip>
          <a:srcRect b="17180"/>
          <a:stretch/>
        </p:blipFill>
        <p:spPr>
          <a:xfrm>
            <a:off x="10729783" y="927723"/>
            <a:ext cx="714843" cy="592035"/>
          </a:xfrm>
          <a:prstGeom prst="rect">
            <a:avLst/>
          </a:prstGeom>
        </p:spPr>
      </p:pic>
      <p:pic>
        <p:nvPicPr>
          <p:cNvPr id="52" name="Picture 51" descr="A close up of a logo&#10;&#10;Description automatically generated">
            <a:hlinkClick r:id="rId29" action="ppaction://hlinksldjump" tooltip=" "/>
            <a:extLst>
              <a:ext uri="{FF2B5EF4-FFF2-40B4-BE49-F238E27FC236}">
                <a16:creationId xmlns:a16="http://schemas.microsoft.com/office/drawing/2014/main" id="{588EC2D7-3BEA-47DF-B81E-B4C58A36C866}"/>
              </a:ext>
            </a:extLst>
          </p:cNvPr>
          <p:cNvPicPr>
            <a:picLocks noChangeAspect="1"/>
          </p:cNvPicPr>
          <p:nvPr/>
        </p:nvPicPr>
        <p:blipFill rotWithShape="1">
          <a:blip r:embed="rId30">
            <a:alphaModFix amt="20000"/>
            <a:extLst>
              <a:ext uri="{28A0092B-C50C-407E-A947-70E740481C1C}">
                <a14:useLocalDpi xmlns:a14="http://schemas.microsoft.com/office/drawing/2010/main" val="0"/>
              </a:ext>
            </a:extLst>
          </a:blip>
          <a:srcRect b="17489"/>
          <a:stretch/>
        </p:blipFill>
        <p:spPr>
          <a:xfrm>
            <a:off x="9040396" y="913187"/>
            <a:ext cx="774030" cy="638661"/>
          </a:xfrm>
          <a:prstGeom prst="rect">
            <a:avLst/>
          </a:prstGeom>
        </p:spPr>
      </p:pic>
      <p:pic>
        <p:nvPicPr>
          <p:cNvPr id="53" name="Picture 52" descr="A close up of a logo&#10;&#10;Description automatically generated">
            <a:hlinkClick r:id="rId31" action="ppaction://hlinksldjump" tooltip=" "/>
            <a:extLst>
              <a:ext uri="{FF2B5EF4-FFF2-40B4-BE49-F238E27FC236}">
                <a16:creationId xmlns:a16="http://schemas.microsoft.com/office/drawing/2014/main" id="{1B364B4A-3A41-42CD-AF41-7CB99C16B4EB}"/>
              </a:ext>
            </a:extLst>
          </p:cNvPr>
          <p:cNvPicPr>
            <a:picLocks noChangeAspect="1"/>
          </p:cNvPicPr>
          <p:nvPr/>
        </p:nvPicPr>
        <p:blipFill rotWithShape="1">
          <a:blip r:embed="rId32">
            <a:alphaModFix amt="35000"/>
            <a:extLst>
              <a:ext uri="{28A0092B-C50C-407E-A947-70E740481C1C}">
                <a14:useLocalDpi xmlns:a14="http://schemas.microsoft.com/office/drawing/2010/main" val="0"/>
              </a:ext>
            </a:extLst>
          </a:blip>
          <a:srcRect r="1791" b="13444"/>
          <a:stretch/>
        </p:blipFill>
        <p:spPr>
          <a:xfrm>
            <a:off x="8240963" y="878507"/>
            <a:ext cx="774030" cy="682191"/>
          </a:xfrm>
          <a:prstGeom prst="rect">
            <a:avLst/>
          </a:prstGeom>
        </p:spPr>
      </p:pic>
      <p:pic>
        <p:nvPicPr>
          <p:cNvPr id="56" name="Picture 55" descr="A close up of a logo&#10;&#10;Description automatically generated">
            <a:hlinkClick r:id="rId33" action="ppaction://hlinksldjump" tooltip=" "/>
            <a:extLst>
              <a:ext uri="{FF2B5EF4-FFF2-40B4-BE49-F238E27FC236}">
                <a16:creationId xmlns:a16="http://schemas.microsoft.com/office/drawing/2014/main" id="{16A80DBF-8F04-4100-B4B6-E31E853551EF}"/>
              </a:ext>
            </a:extLst>
          </p:cNvPr>
          <p:cNvPicPr>
            <a:picLocks noChangeAspect="1"/>
          </p:cNvPicPr>
          <p:nvPr/>
        </p:nvPicPr>
        <p:blipFill rotWithShape="1">
          <a:blip r:embed="rId34">
            <a:alphaModFix amt="85000"/>
            <a:extLst>
              <a:ext uri="{28A0092B-C50C-407E-A947-70E740481C1C}">
                <a14:useLocalDpi xmlns:a14="http://schemas.microsoft.com/office/drawing/2010/main" val="0"/>
              </a:ext>
            </a:extLst>
          </a:blip>
          <a:srcRect r="1006" b="17352"/>
          <a:stretch/>
        </p:blipFill>
        <p:spPr>
          <a:xfrm>
            <a:off x="9914683" y="934114"/>
            <a:ext cx="714843" cy="596808"/>
          </a:xfrm>
          <a:prstGeom prst="rect">
            <a:avLst/>
          </a:prstGeom>
        </p:spPr>
      </p:pic>
      <p:pic>
        <p:nvPicPr>
          <p:cNvPr id="57" name="Picture 56" descr="A close up of a logo&#10;&#10;Description automatically generated">
            <a:hlinkClick r:id="rId24" action="ppaction://hlinksldjump" tooltip=" "/>
            <a:extLst>
              <a:ext uri="{FF2B5EF4-FFF2-40B4-BE49-F238E27FC236}">
                <a16:creationId xmlns:a16="http://schemas.microsoft.com/office/drawing/2014/main" id="{0DF6299B-3255-44D4-B90B-81A538998A75}"/>
              </a:ext>
            </a:extLst>
          </p:cNvPr>
          <p:cNvPicPr>
            <a:picLocks noChangeAspect="1"/>
          </p:cNvPicPr>
          <p:nvPr/>
        </p:nvPicPr>
        <p:blipFill rotWithShape="1">
          <a:blip r:embed="rId35">
            <a:alphaModFix amt="20000"/>
            <a:extLst>
              <a:ext uri="{28A0092B-C50C-407E-A947-70E740481C1C}">
                <a14:useLocalDpi xmlns:a14="http://schemas.microsoft.com/office/drawing/2010/main" val="0"/>
              </a:ext>
            </a:extLst>
          </a:blip>
          <a:srcRect l="1" r="-1271" b="13684"/>
          <a:stretch/>
        </p:blipFill>
        <p:spPr>
          <a:xfrm>
            <a:off x="11491926" y="1011592"/>
            <a:ext cx="658417" cy="561183"/>
          </a:xfrm>
          <a:prstGeom prst="rect">
            <a:avLst/>
          </a:prstGeom>
        </p:spPr>
      </p:pic>
    </p:spTree>
    <p:extLst>
      <p:ext uri="{BB962C8B-B14F-4D97-AF65-F5344CB8AC3E}">
        <p14:creationId xmlns:p14="http://schemas.microsoft.com/office/powerpoint/2010/main" val="327292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CB2D80E2-1B60-4027-9DB4-CB587FF8F570}"/>
              </a:ext>
            </a:extLst>
          </p:cNvPr>
          <p:cNvSpPr/>
          <p:nvPr/>
        </p:nvSpPr>
        <p:spPr>
          <a:xfrm>
            <a:off x="3225398" y="1786677"/>
            <a:ext cx="8965882"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52" name="Chart 51">
            <a:extLst>
              <a:ext uri="{FF2B5EF4-FFF2-40B4-BE49-F238E27FC236}">
                <a16:creationId xmlns:a16="http://schemas.microsoft.com/office/drawing/2014/main" id="{783AD643-A4E5-414A-90E4-3142AA6F450C}"/>
              </a:ext>
            </a:extLst>
          </p:cNvPr>
          <p:cNvGraphicFramePr>
            <a:graphicFrameLocks/>
          </p:cNvGraphicFramePr>
          <p:nvPr>
            <p:extLst>
              <p:ext uri="{D42A27DB-BD31-4B8C-83A1-F6EECF244321}">
                <p14:modId xmlns:p14="http://schemas.microsoft.com/office/powerpoint/2010/main" val="844587316"/>
              </p:ext>
            </p:extLst>
          </p:nvPr>
        </p:nvGraphicFramePr>
        <p:xfrm>
          <a:off x="3455904" y="2415331"/>
          <a:ext cx="8504869" cy="308825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E38CE5E7-2A5D-48F5-9FCE-AB2FD272E199}"/>
              </a:ext>
            </a:extLst>
          </p:cNvPr>
          <p:cNvSpPr/>
          <p:nvPr/>
        </p:nvSpPr>
        <p:spPr>
          <a:xfrm>
            <a:off x="3476450" y="2073513"/>
            <a:ext cx="8474536" cy="338554"/>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600" dirty="0">
                <a:solidFill>
                  <a:schemeClr val="bg1"/>
                </a:solidFill>
                <a:latin typeface="Selawik Semibold" panose="020B0702040204020203" pitchFamily="34" charset="0"/>
              </a:rPr>
              <a:t>AFGELEGDE AFSTAND PER VERVOERMIDDEL PER DAG (KM)</a:t>
            </a:r>
          </a:p>
        </p:txBody>
      </p:sp>
      <p:sp>
        <p:nvSpPr>
          <p:cNvPr id="71" name="Rectangle 70">
            <a:extLst>
              <a:ext uri="{FF2B5EF4-FFF2-40B4-BE49-F238E27FC236}">
                <a16:creationId xmlns:a16="http://schemas.microsoft.com/office/drawing/2014/main" id="{910B39E5-F2EF-4965-989A-11AC790D82AF}"/>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76" name="Picture 75">
            <a:hlinkClick r:id="rId4"/>
            <a:extLst>
              <a:ext uri="{FF2B5EF4-FFF2-40B4-BE49-F238E27FC236}">
                <a16:creationId xmlns:a16="http://schemas.microsoft.com/office/drawing/2014/main" id="{61548937-DFCD-4CFD-8E8E-FF3189008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78" name="Picture 77" descr="A close up of a logo&#10;&#10;Description automatically generated">
            <a:hlinkClick r:id="rId6" action="ppaction://hlinksldjump" tooltip=" "/>
            <a:extLst>
              <a:ext uri="{FF2B5EF4-FFF2-40B4-BE49-F238E27FC236}">
                <a16:creationId xmlns:a16="http://schemas.microsoft.com/office/drawing/2014/main" id="{4D1EABC6-758D-4792-AA68-7CB00A8CB028}"/>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r="-357" b="22060"/>
          <a:stretch/>
        </p:blipFill>
        <p:spPr>
          <a:xfrm>
            <a:off x="-66256" y="4573772"/>
            <a:ext cx="1566334" cy="1216443"/>
          </a:xfrm>
          <a:prstGeom prst="rect">
            <a:avLst/>
          </a:prstGeom>
        </p:spPr>
      </p:pic>
      <p:pic>
        <p:nvPicPr>
          <p:cNvPr id="79" name="Picture 6" descr="Podobny obraz">
            <a:hlinkClick r:id="rId6" action="ppaction://hlinksldjump" tooltip="Tableau"/>
            <a:extLst>
              <a:ext uri="{FF2B5EF4-FFF2-40B4-BE49-F238E27FC236}">
                <a16:creationId xmlns:a16="http://schemas.microsoft.com/office/drawing/2014/main" id="{8DA59B0B-B4E0-477F-803A-CD318FE59A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310" y="4859719"/>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53">
            <a:extLst>
              <a:ext uri="{FF2B5EF4-FFF2-40B4-BE49-F238E27FC236}">
                <a16:creationId xmlns:a16="http://schemas.microsoft.com/office/drawing/2014/main" id="{4A55E1A7-C385-41C6-A8A3-8F9DD6449283}"/>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TextBox 54">
            <a:extLst>
              <a:ext uri="{FF2B5EF4-FFF2-40B4-BE49-F238E27FC236}">
                <a16:creationId xmlns:a16="http://schemas.microsoft.com/office/drawing/2014/main" id="{BFB50806-7332-4D01-ADCB-F62339DE3D05}"/>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0" name="TextBox 59">
            <a:extLst>
              <a:ext uri="{FF2B5EF4-FFF2-40B4-BE49-F238E27FC236}">
                <a16:creationId xmlns:a16="http://schemas.microsoft.com/office/drawing/2014/main" id="{9B7C963A-7C7C-4EC4-AD7D-5D7EB9EA2CE0}"/>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61" name="TextBox 60">
            <a:extLst>
              <a:ext uri="{FF2B5EF4-FFF2-40B4-BE49-F238E27FC236}">
                <a16:creationId xmlns:a16="http://schemas.microsoft.com/office/drawing/2014/main" id="{A6E5BD53-7CCC-42B5-AC86-0E08C0D36232}"/>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62" name="Group 61">
            <a:extLst>
              <a:ext uri="{FF2B5EF4-FFF2-40B4-BE49-F238E27FC236}">
                <a16:creationId xmlns:a16="http://schemas.microsoft.com/office/drawing/2014/main" id="{CE04D753-3618-4958-8E8A-1C0A1FCF8F36}"/>
              </a:ext>
            </a:extLst>
          </p:cNvPr>
          <p:cNvGrpSpPr/>
          <p:nvPr/>
        </p:nvGrpSpPr>
        <p:grpSpPr>
          <a:xfrm>
            <a:off x="5657097" y="58628"/>
            <a:ext cx="1153327" cy="759510"/>
            <a:chOff x="5657097" y="58628"/>
            <a:chExt cx="1153327" cy="759510"/>
          </a:xfrm>
        </p:grpSpPr>
        <p:sp>
          <p:nvSpPr>
            <p:cNvPr id="63" name="TextBox 62">
              <a:hlinkClick r:id="rId9" action="ppaction://hlinksldjump" tooltip="Modes de déplacements en Belgique"/>
              <a:extLst>
                <a:ext uri="{FF2B5EF4-FFF2-40B4-BE49-F238E27FC236}">
                  <a16:creationId xmlns:a16="http://schemas.microsoft.com/office/drawing/2014/main" id="{5DFE5BEF-169B-4278-B3A7-8358AE249533}"/>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64" name="TextBox 63">
              <a:hlinkClick r:id="rId9" action="ppaction://hlinksldjump" tooltip="Modes de déplacements en Belgique"/>
              <a:extLst>
                <a:ext uri="{FF2B5EF4-FFF2-40B4-BE49-F238E27FC236}">
                  <a16:creationId xmlns:a16="http://schemas.microsoft.com/office/drawing/2014/main" id="{1BCAA825-9173-4190-9EBD-7CB01B8F2EFC}"/>
                </a:ext>
              </a:extLst>
            </p:cNvPr>
            <p:cNvSpPr txBox="1"/>
            <p:nvPr/>
          </p:nvSpPr>
          <p:spPr>
            <a:xfrm>
              <a:off x="5657097" y="402640"/>
              <a:ext cx="1153327" cy="415498"/>
            </a:xfrm>
            <a:prstGeom prst="rect">
              <a:avLst/>
            </a:prstGeom>
            <a:noFill/>
          </p:spPr>
          <p:txBody>
            <a:bodyPr wrap="square" rtlCol="0">
              <a:spAutoFit/>
            </a:bodyPr>
            <a:lstStyle/>
            <a:p>
              <a:r>
                <a:rPr lang="nl-NL" sz="1050"/>
                <a:t>Verdeling van de vervoermiddelen</a:t>
              </a:r>
            </a:p>
          </p:txBody>
        </p:sp>
      </p:grpSp>
      <p:sp>
        <p:nvSpPr>
          <p:cNvPr id="65" name="TextBox 64">
            <a:extLst>
              <a:ext uri="{FF2B5EF4-FFF2-40B4-BE49-F238E27FC236}">
                <a16:creationId xmlns:a16="http://schemas.microsoft.com/office/drawing/2014/main" id="{4295B205-8A13-4F9B-B85A-1341A5CA4187}"/>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66" name="TextBox 65">
            <a:extLst>
              <a:ext uri="{FF2B5EF4-FFF2-40B4-BE49-F238E27FC236}">
                <a16:creationId xmlns:a16="http://schemas.microsoft.com/office/drawing/2014/main" id="{7E27AB81-583B-4E1B-AAAB-720CAE7093D0}"/>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67" name="TextBox 66">
            <a:extLst>
              <a:ext uri="{FF2B5EF4-FFF2-40B4-BE49-F238E27FC236}">
                <a16:creationId xmlns:a16="http://schemas.microsoft.com/office/drawing/2014/main" id="{90A5A66E-0305-48CB-86CD-EB79D697026E}"/>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68" name="Picture 67" descr="A close up of a logo&#10;&#10;Description automatically generated">
            <a:hlinkClick r:id="rId10" action="ppaction://hlinksldjump" tooltip="Retour à l'accueil"/>
            <a:extLst>
              <a:ext uri="{FF2B5EF4-FFF2-40B4-BE49-F238E27FC236}">
                <a16:creationId xmlns:a16="http://schemas.microsoft.com/office/drawing/2014/main" id="{BA4B3544-0E2C-45C0-AD19-181E6BDC459C}"/>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69" name="Rectangle 68">
            <a:hlinkClick r:id="rId9" action="ppaction://hlinksldjump" tooltip=" "/>
            <a:extLst>
              <a:ext uri="{FF2B5EF4-FFF2-40B4-BE49-F238E27FC236}">
                <a16:creationId xmlns:a16="http://schemas.microsoft.com/office/drawing/2014/main" id="{63A4A403-4416-40E8-A8E3-03A81FFFDB0A}"/>
              </a:ext>
            </a:extLst>
          </p:cNvPr>
          <p:cNvSpPr/>
          <p:nvPr/>
        </p:nvSpPr>
        <p:spPr>
          <a:xfrm>
            <a:off x="5611956" y="126668"/>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Rectangle 71">
            <a:hlinkClick r:id="rId12" action="ppaction://hlinksldjump" tooltip=" "/>
            <a:extLst>
              <a:ext uri="{FF2B5EF4-FFF2-40B4-BE49-F238E27FC236}">
                <a16:creationId xmlns:a16="http://schemas.microsoft.com/office/drawing/2014/main" id="{8E33F74F-29E4-4C3C-9FDD-17B950B4E237}"/>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Rectangle 72">
            <a:hlinkClick r:id="rId13" action="ppaction://hlinksldjump" tooltip=" "/>
            <a:extLst>
              <a:ext uri="{FF2B5EF4-FFF2-40B4-BE49-F238E27FC236}">
                <a16:creationId xmlns:a16="http://schemas.microsoft.com/office/drawing/2014/main" id="{72182636-14BD-4848-8604-EFAE57C753A4}"/>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4" name="Rectangle 73">
            <a:hlinkClick r:id="rId10" action="ppaction://hlinksldjump" tooltip="Accueil"/>
            <a:extLst>
              <a:ext uri="{FF2B5EF4-FFF2-40B4-BE49-F238E27FC236}">
                <a16:creationId xmlns:a16="http://schemas.microsoft.com/office/drawing/2014/main" id="{6AAF1446-4502-4A5A-94C8-48285EDB8C63}"/>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5" name="Rectangle 74">
            <a:hlinkClick r:id="rId14" action="ppaction://hlinksldjump" tooltip=" "/>
            <a:extLst>
              <a:ext uri="{FF2B5EF4-FFF2-40B4-BE49-F238E27FC236}">
                <a16:creationId xmlns:a16="http://schemas.microsoft.com/office/drawing/2014/main" id="{16CA4B38-6CC6-4CE9-B703-C2BFCA83400D}"/>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0" name="TextBox 79">
            <a:hlinkClick r:id="rId15" action="ppaction://hlinksldjump" tooltip="Par jour de la semaine"/>
            <a:extLst>
              <a:ext uri="{FF2B5EF4-FFF2-40B4-BE49-F238E27FC236}">
                <a16:creationId xmlns:a16="http://schemas.microsoft.com/office/drawing/2014/main" id="{09CC3388-9D7B-4834-ACDB-4F22BCA05DCE}"/>
              </a:ext>
            </a:extLst>
          </p:cNvPr>
          <p:cNvSpPr txBox="1"/>
          <p:nvPr/>
        </p:nvSpPr>
        <p:spPr>
          <a:xfrm>
            <a:off x="11513470" y="1270871"/>
            <a:ext cx="1904760" cy="200055"/>
          </a:xfrm>
          <a:prstGeom prst="rect">
            <a:avLst/>
          </a:prstGeom>
          <a:noFill/>
        </p:spPr>
        <p:txBody>
          <a:bodyPr wrap="square" rtlCol="0">
            <a:spAutoFit/>
          </a:bodyPr>
          <a:lstStyle/>
          <a:p>
            <a:r>
              <a:rPr lang="en-US" sz="700" err="1">
                <a:solidFill>
                  <a:schemeClr val="bg2">
                    <a:lumMod val="90000"/>
                  </a:schemeClr>
                </a:solidFill>
                <a:latin typeface="Aharoni" panose="02010803020104030203" pitchFamily="2" charset="-79"/>
                <a:cs typeface="Aharoni" panose="02010803020104030203" pitchFamily="2" charset="-79"/>
              </a:rPr>
              <a:t>Maandag</a:t>
            </a:r>
            <a:endParaRPr lang="en-BE" sz="1200">
              <a:solidFill>
                <a:schemeClr val="bg2">
                  <a:lumMod val="90000"/>
                </a:schemeClr>
              </a:solidFill>
              <a:latin typeface="Aharoni" panose="02010803020104030203" pitchFamily="2" charset="-79"/>
              <a:cs typeface="Aharoni" panose="02010803020104030203" pitchFamily="2" charset="-79"/>
            </a:endParaRPr>
          </a:p>
        </p:txBody>
      </p:sp>
      <p:pic>
        <p:nvPicPr>
          <p:cNvPr id="45" name="Picture 44" descr="A screenshot of a cell phone&#10;&#10;Description automatically generated">
            <a:extLst>
              <a:ext uri="{FF2B5EF4-FFF2-40B4-BE49-F238E27FC236}">
                <a16:creationId xmlns:a16="http://schemas.microsoft.com/office/drawing/2014/main" id="{8407386F-B4DD-44BB-A20C-E80B11CE3229}"/>
              </a:ext>
            </a:extLst>
          </p:cNvPr>
          <p:cNvPicPr>
            <a:picLocks noChangeAspect="1"/>
          </p:cNvPicPr>
          <p:nvPr/>
        </p:nvPicPr>
        <p:blipFill rotWithShape="1">
          <a:blip r:embed="rId16">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46" name="Picture 45" descr="A screenshot of a cell phone&#10;&#10;Description automatically generated">
            <a:extLst>
              <a:ext uri="{FF2B5EF4-FFF2-40B4-BE49-F238E27FC236}">
                <a16:creationId xmlns:a16="http://schemas.microsoft.com/office/drawing/2014/main" id="{B8C3FB68-B2C1-4DFB-8A91-E5B5BC9A5BE1}"/>
              </a:ext>
            </a:extLst>
          </p:cNvPr>
          <p:cNvPicPr>
            <a:picLocks noChangeAspect="1"/>
          </p:cNvPicPr>
          <p:nvPr/>
        </p:nvPicPr>
        <p:blipFill rotWithShape="1">
          <a:blip r:embed="rId17">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47" name="Rectangle 46">
            <a:extLst>
              <a:ext uri="{FF2B5EF4-FFF2-40B4-BE49-F238E27FC236}">
                <a16:creationId xmlns:a16="http://schemas.microsoft.com/office/drawing/2014/main" id="{AFD8DE71-72F7-489B-A800-AEC862E4AF58}"/>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48" name="Chart 47">
            <a:extLst>
              <a:ext uri="{FF2B5EF4-FFF2-40B4-BE49-F238E27FC236}">
                <a16:creationId xmlns:a16="http://schemas.microsoft.com/office/drawing/2014/main" id="{3486B72C-C07E-4480-A26A-73EAE3FD5A1A}"/>
              </a:ext>
            </a:extLst>
          </p:cNvPr>
          <p:cNvGraphicFramePr>
            <a:graphicFrameLocks/>
          </p:cNvGraphicFramePr>
          <p:nvPr>
            <p:extLst>
              <p:ext uri="{D42A27DB-BD31-4B8C-83A1-F6EECF244321}">
                <p14:modId xmlns:p14="http://schemas.microsoft.com/office/powerpoint/2010/main" val="1266469844"/>
              </p:ext>
            </p:extLst>
          </p:nvPr>
        </p:nvGraphicFramePr>
        <p:xfrm>
          <a:off x="3476450" y="2457633"/>
          <a:ext cx="8474536" cy="2743200"/>
        </p:xfrm>
        <a:graphic>
          <a:graphicData uri="http://schemas.openxmlformats.org/drawingml/2006/chart">
            <c:chart xmlns:c="http://schemas.openxmlformats.org/drawingml/2006/chart" xmlns:r="http://schemas.openxmlformats.org/officeDocument/2006/relationships" r:id="rId18"/>
          </a:graphicData>
        </a:graphic>
      </p:graphicFrame>
      <p:pic>
        <p:nvPicPr>
          <p:cNvPr id="12" name="Picture 11" descr="A close up of a logo&#10;&#10;Description automatically generated">
            <a:extLst>
              <a:ext uri="{FF2B5EF4-FFF2-40B4-BE49-F238E27FC236}">
                <a16:creationId xmlns:a16="http://schemas.microsoft.com/office/drawing/2014/main" id="{53F321CF-7296-46F8-879D-BA29AABFF128}"/>
              </a:ext>
            </a:extLst>
          </p:cNvPr>
          <p:cNvPicPr>
            <a:picLocks noChangeAspect="1"/>
          </p:cNvPicPr>
          <p:nvPr/>
        </p:nvPicPr>
        <p:blipFill rotWithShape="1">
          <a:blip r:embed="rId19">
            <a:alphaModFix amt="85000"/>
            <a:extLst>
              <a:ext uri="{28A0092B-C50C-407E-A947-70E740481C1C}">
                <a14:useLocalDpi xmlns:a14="http://schemas.microsoft.com/office/drawing/2010/main" val="0"/>
              </a:ext>
            </a:extLst>
          </a:blip>
          <a:srcRect l="-1" r="-537" b="17352"/>
          <a:stretch/>
        </p:blipFill>
        <p:spPr>
          <a:xfrm>
            <a:off x="7155919" y="5076964"/>
            <a:ext cx="581526" cy="478051"/>
          </a:xfrm>
          <a:prstGeom prst="rect">
            <a:avLst/>
          </a:prstGeom>
        </p:spPr>
      </p:pic>
      <p:pic>
        <p:nvPicPr>
          <p:cNvPr id="19" name="Picture 18" descr="A close up of a logo&#10;&#10;Description automatically generated">
            <a:extLst>
              <a:ext uri="{FF2B5EF4-FFF2-40B4-BE49-F238E27FC236}">
                <a16:creationId xmlns:a16="http://schemas.microsoft.com/office/drawing/2014/main" id="{C773FB34-173C-4DB8-8217-AA639AAA4676}"/>
              </a:ext>
            </a:extLst>
          </p:cNvPr>
          <p:cNvPicPr>
            <a:picLocks noChangeAspect="1"/>
          </p:cNvPicPr>
          <p:nvPr/>
        </p:nvPicPr>
        <p:blipFill rotWithShape="1">
          <a:blip r:embed="rId20">
            <a:alphaModFix amt="85000"/>
            <a:extLst>
              <a:ext uri="{28A0092B-C50C-407E-A947-70E740481C1C}">
                <a14:useLocalDpi xmlns:a14="http://schemas.microsoft.com/office/drawing/2010/main" val="0"/>
              </a:ext>
            </a:extLst>
          </a:blip>
          <a:srcRect r="2924" b="32632"/>
          <a:stretch/>
        </p:blipFill>
        <p:spPr>
          <a:xfrm>
            <a:off x="3890196" y="4984538"/>
            <a:ext cx="717434" cy="497882"/>
          </a:xfrm>
          <a:prstGeom prst="rect">
            <a:avLst/>
          </a:prstGeom>
        </p:spPr>
      </p:pic>
      <p:pic>
        <p:nvPicPr>
          <p:cNvPr id="21" name="Picture 20" descr="A close up of a logo&#10;&#10;Description automatically generated">
            <a:extLst>
              <a:ext uri="{FF2B5EF4-FFF2-40B4-BE49-F238E27FC236}">
                <a16:creationId xmlns:a16="http://schemas.microsoft.com/office/drawing/2014/main" id="{46BDE299-F83D-4434-B820-4D585AB2B3AC}"/>
              </a:ext>
            </a:extLst>
          </p:cNvPr>
          <p:cNvPicPr>
            <a:picLocks noChangeAspect="1"/>
          </p:cNvPicPr>
          <p:nvPr/>
        </p:nvPicPr>
        <p:blipFill rotWithShape="1">
          <a:blip r:embed="rId21">
            <a:alphaModFix amt="85000"/>
            <a:extLst>
              <a:ext uri="{28A0092B-C50C-407E-A947-70E740481C1C}">
                <a14:useLocalDpi xmlns:a14="http://schemas.microsoft.com/office/drawing/2010/main" val="0"/>
              </a:ext>
            </a:extLst>
          </a:blip>
          <a:srcRect r="2222" b="13673"/>
          <a:stretch/>
        </p:blipFill>
        <p:spPr>
          <a:xfrm>
            <a:off x="5618245" y="5105742"/>
            <a:ext cx="448094" cy="384414"/>
          </a:xfrm>
          <a:prstGeom prst="rect">
            <a:avLst/>
          </a:prstGeom>
        </p:spPr>
      </p:pic>
      <p:pic>
        <p:nvPicPr>
          <p:cNvPr id="2049" name="Picture 2048" descr="A close up of a logo&#10;&#10;Description automatically generated">
            <a:extLst>
              <a:ext uri="{FF2B5EF4-FFF2-40B4-BE49-F238E27FC236}">
                <a16:creationId xmlns:a16="http://schemas.microsoft.com/office/drawing/2014/main" id="{3002FC4F-3A7F-4416-A73F-47C077FA0EE8}"/>
              </a:ext>
            </a:extLst>
          </p:cNvPr>
          <p:cNvPicPr>
            <a:picLocks noChangeAspect="1"/>
          </p:cNvPicPr>
          <p:nvPr/>
        </p:nvPicPr>
        <p:blipFill rotWithShape="1">
          <a:blip r:embed="rId22">
            <a:alphaModFix amt="85000"/>
            <a:extLst>
              <a:ext uri="{28A0092B-C50C-407E-A947-70E740481C1C}">
                <a14:useLocalDpi xmlns:a14="http://schemas.microsoft.com/office/drawing/2010/main" val="0"/>
              </a:ext>
            </a:extLst>
          </a:blip>
          <a:srcRect r="3099" b="14912"/>
          <a:stretch/>
        </p:blipFill>
        <p:spPr>
          <a:xfrm>
            <a:off x="4765189" y="5087618"/>
            <a:ext cx="492951" cy="432857"/>
          </a:xfrm>
          <a:prstGeom prst="rect">
            <a:avLst/>
          </a:prstGeom>
        </p:spPr>
      </p:pic>
      <p:pic>
        <p:nvPicPr>
          <p:cNvPr id="2053" name="Picture 2052" descr="A close up of a logo&#10;&#10;Description automatically generated">
            <a:extLst>
              <a:ext uri="{FF2B5EF4-FFF2-40B4-BE49-F238E27FC236}">
                <a16:creationId xmlns:a16="http://schemas.microsoft.com/office/drawing/2014/main" id="{4806AB69-D558-499F-8AC7-E80A53379670}"/>
              </a:ext>
            </a:extLst>
          </p:cNvPr>
          <p:cNvPicPr>
            <a:picLocks noChangeAspect="1"/>
          </p:cNvPicPr>
          <p:nvPr/>
        </p:nvPicPr>
        <p:blipFill rotWithShape="1">
          <a:blip r:embed="rId23">
            <a:alphaModFix amt="85000"/>
            <a:extLst>
              <a:ext uri="{28A0092B-C50C-407E-A947-70E740481C1C}">
                <a14:useLocalDpi xmlns:a14="http://schemas.microsoft.com/office/drawing/2010/main" val="0"/>
              </a:ext>
            </a:extLst>
          </a:blip>
          <a:srcRect r="5932" b="17352"/>
          <a:stretch/>
        </p:blipFill>
        <p:spPr>
          <a:xfrm>
            <a:off x="6354798" y="5081282"/>
            <a:ext cx="490270" cy="430750"/>
          </a:xfrm>
          <a:prstGeom prst="rect">
            <a:avLst/>
          </a:prstGeom>
        </p:spPr>
      </p:pic>
      <p:pic>
        <p:nvPicPr>
          <p:cNvPr id="2056" name="Picture 2055" descr="A close up of a logo&#10;&#10;Description automatically generated">
            <a:extLst>
              <a:ext uri="{FF2B5EF4-FFF2-40B4-BE49-F238E27FC236}">
                <a16:creationId xmlns:a16="http://schemas.microsoft.com/office/drawing/2014/main" id="{BEA01C47-E90C-4169-B811-B9BA7B2264A6}"/>
              </a:ext>
            </a:extLst>
          </p:cNvPr>
          <p:cNvPicPr>
            <a:picLocks noChangeAspect="1"/>
          </p:cNvPicPr>
          <p:nvPr/>
        </p:nvPicPr>
        <p:blipFill rotWithShape="1">
          <a:blip r:embed="rId24">
            <a:alphaModFix amt="85000"/>
            <a:extLst>
              <a:ext uri="{28A0092B-C50C-407E-A947-70E740481C1C}">
                <a14:useLocalDpi xmlns:a14="http://schemas.microsoft.com/office/drawing/2010/main" val="0"/>
              </a:ext>
            </a:extLst>
          </a:blip>
          <a:srcRect r="2574" b="20565"/>
          <a:stretch/>
        </p:blipFill>
        <p:spPr>
          <a:xfrm>
            <a:off x="7888485" y="5026119"/>
            <a:ext cx="606327" cy="494356"/>
          </a:xfrm>
          <a:prstGeom prst="rect">
            <a:avLst/>
          </a:prstGeom>
        </p:spPr>
      </p:pic>
      <p:pic>
        <p:nvPicPr>
          <p:cNvPr id="2058" name="Picture 2057" descr="A close up of a logo&#10;&#10;Description automatically generated">
            <a:extLst>
              <a:ext uri="{FF2B5EF4-FFF2-40B4-BE49-F238E27FC236}">
                <a16:creationId xmlns:a16="http://schemas.microsoft.com/office/drawing/2014/main" id="{0F52FD70-2B71-49DB-B1DD-19F7C9834996}"/>
              </a:ext>
            </a:extLst>
          </p:cNvPr>
          <p:cNvPicPr>
            <a:picLocks noChangeAspect="1"/>
          </p:cNvPicPr>
          <p:nvPr/>
        </p:nvPicPr>
        <p:blipFill rotWithShape="1">
          <a:blip r:embed="rId25">
            <a:alphaModFix amt="85000"/>
            <a:extLst>
              <a:ext uri="{28A0092B-C50C-407E-A947-70E740481C1C}">
                <a14:useLocalDpi xmlns:a14="http://schemas.microsoft.com/office/drawing/2010/main" val="0"/>
              </a:ext>
            </a:extLst>
          </a:blip>
          <a:srcRect l="-1" r="-537" b="13673"/>
          <a:stretch/>
        </p:blipFill>
        <p:spPr>
          <a:xfrm>
            <a:off x="8792168" y="5102752"/>
            <a:ext cx="509103" cy="437145"/>
          </a:xfrm>
          <a:prstGeom prst="rect">
            <a:avLst/>
          </a:prstGeom>
        </p:spPr>
      </p:pic>
      <p:pic>
        <p:nvPicPr>
          <p:cNvPr id="2060" name="Picture 2059" descr="A close up of a logo&#10;&#10;Description automatically generated">
            <a:extLst>
              <a:ext uri="{FF2B5EF4-FFF2-40B4-BE49-F238E27FC236}">
                <a16:creationId xmlns:a16="http://schemas.microsoft.com/office/drawing/2014/main" id="{653A53A0-1B73-4BCB-8C59-1944EF161E13}"/>
              </a:ext>
            </a:extLst>
          </p:cNvPr>
          <p:cNvPicPr>
            <a:picLocks noChangeAspect="1"/>
          </p:cNvPicPr>
          <p:nvPr/>
        </p:nvPicPr>
        <p:blipFill rotWithShape="1">
          <a:blip r:embed="rId26">
            <a:alphaModFix amt="85000"/>
            <a:extLst>
              <a:ext uri="{28A0092B-C50C-407E-A947-70E740481C1C}">
                <a14:useLocalDpi xmlns:a14="http://schemas.microsoft.com/office/drawing/2010/main" val="0"/>
              </a:ext>
            </a:extLst>
          </a:blip>
          <a:srcRect l="1" r="433" b="13673"/>
          <a:stretch/>
        </p:blipFill>
        <p:spPr>
          <a:xfrm>
            <a:off x="11135076" y="5077069"/>
            <a:ext cx="532890" cy="462031"/>
          </a:xfrm>
          <a:prstGeom prst="rect">
            <a:avLst/>
          </a:prstGeom>
        </p:spPr>
      </p:pic>
      <p:pic>
        <p:nvPicPr>
          <p:cNvPr id="2064" name="Picture 2063" descr="A close up of a logo&#10;&#10;Description automatically generated">
            <a:extLst>
              <a:ext uri="{FF2B5EF4-FFF2-40B4-BE49-F238E27FC236}">
                <a16:creationId xmlns:a16="http://schemas.microsoft.com/office/drawing/2014/main" id="{4EBF3FA6-7877-40C2-AE33-F0520A915EA2}"/>
              </a:ext>
            </a:extLst>
          </p:cNvPr>
          <p:cNvPicPr>
            <a:picLocks noChangeAspect="1"/>
          </p:cNvPicPr>
          <p:nvPr/>
        </p:nvPicPr>
        <p:blipFill rotWithShape="1">
          <a:blip r:embed="rId27">
            <a:alphaModFix amt="85000"/>
            <a:extLst>
              <a:ext uri="{28A0092B-C50C-407E-A947-70E740481C1C}">
                <a14:useLocalDpi xmlns:a14="http://schemas.microsoft.com/office/drawing/2010/main" val="0"/>
              </a:ext>
            </a:extLst>
          </a:blip>
          <a:srcRect l="-1" r="-253" b="13673"/>
          <a:stretch/>
        </p:blipFill>
        <p:spPr>
          <a:xfrm>
            <a:off x="9651366" y="5104450"/>
            <a:ext cx="446426" cy="384414"/>
          </a:xfrm>
          <a:prstGeom prst="rect">
            <a:avLst/>
          </a:prstGeom>
        </p:spPr>
      </p:pic>
      <p:pic>
        <p:nvPicPr>
          <p:cNvPr id="2066" name="Picture 2065" descr="A close up of a logo&#10;&#10;Description automatically generated">
            <a:extLst>
              <a:ext uri="{FF2B5EF4-FFF2-40B4-BE49-F238E27FC236}">
                <a16:creationId xmlns:a16="http://schemas.microsoft.com/office/drawing/2014/main" id="{E5E443B9-3AC1-4C58-8324-9908ACCEF495}"/>
              </a:ext>
            </a:extLst>
          </p:cNvPr>
          <p:cNvPicPr>
            <a:picLocks noChangeAspect="1"/>
          </p:cNvPicPr>
          <p:nvPr/>
        </p:nvPicPr>
        <p:blipFill rotWithShape="1">
          <a:blip r:embed="rId28">
            <a:alphaModFix amt="85000"/>
            <a:extLst>
              <a:ext uri="{28A0092B-C50C-407E-A947-70E740481C1C}">
                <a14:useLocalDpi xmlns:a14="http://schemas.microsoft.com/office/drawing/2010/main" val="0"/>
              </a:ext>
            </a:extLst>
          </a:blip>
          <a:srcRect r="3064" b="25485"/>
          <a:stretch/>
        </p:blipFill>
        <p:spPr>
          <a:xfrm>
            <a:off x="10367790" y="5055858"/>
            <a:ext cx="563291" cy="433006"/>
          </a:xfrm>
          <a:prstGeom prst="rect">
            <a:avLst/>
          </a:prstGeom>
        </p:spPr>
      </p:pic>
      <p:pic>
        <p:nvPicPr>
          <p:cNvPr id="49" name="Picture 48" descr="A close up of a logo&#10;&#10;Description automatically generated">
            <a:hlinkClick r:id="rId29" action="ppaction://hlinksldjump" tooltip=" "/>
            <a:extLst>
              <a:ext uri="{FF2B5EF4-FFF2-40B4-BE49-F238E27FC236}">
                <a16:creationId xmlns:a16="http://schemas.microsoft.com/office/drawing/2014/main" id="{B7D7F78B-B236-47C9-9A06-3BA9904A19E5}"/>
              </a:ext>
            </a:extLst>
          </p:cNvPr>
          <p:cNvPicPr>
            <a:picLocks noChangeAspect="1"/>
          </p:cNvPicPr>
          <p:nvPr/>
        </p:nvPicPr>
        <p:blipFill rotWithShape="1">
          <a:blip r:embed="rId30">
            <a:alphaModFix/>
            <a:extLst>
              <a:ext uri="{28A0092B-C50C-407E-A947-70E740481C1C}">
                <a14:useLocalDpi xmlns:a14="http://schemas.microsoft.com/office/drawing/2010/main" val="0"/>
              </a:ext>
            </a:extLst>
          </a:blip>
          <a:srcRect b="17180"/>
          <a:stretch/>
        </p:blipFill>
        <p:spPr>
          <a:xfrm>
            <a:off x="10729783" y="927723"/>
            <a:ext cx="714843" cy="592035"/>
          </a:xfrm>
          <a:prstGeom prst="rect">
            <a:avLst/>
          </a:prstGeom>
        </p:spPr>
      </p:pic>
      <p:pic>
        <p:nvPicPr>
          <p:cNvPr id="50" name="Picture 49" descr="A close up of a logo&#10;&#10;Description automatically generated">
            <a:hlinkClick r:id="rId31" action="ppaction://hlinksldjump" tooltip=" "/>
            <a:extLst>
              <a:ext uri="{FF2B5EF4-FFF2-40B4-BE49-F238E27FC236}">
                <a16:creationId xmlns:a16="http://schemas.microsoft.com/office/drawing/2014/main" id="{1C20375C-FA3E-4AED-9D21-891780B5EBFB}"/>
              </a:ext>
            </a:extLst>
          </p:cNvPr>
          <p:cNvPicPr>
            <a:picLocks noChangeAspect="1"/>
          </p:cNvPicPr>
          <p:nvPr/>
        </p:nvPicPr>
        <p:blipFill rotWithShape="1">
          <a:blip r:embed="rId32">
            <a:alphaModFix amt="20000"/>
            <a:extLst>
              <a:ext uri="{28A0092B-C50C-407E-A947-70E740481C1C}">
                <a14:useLocalDpi xmlns:a14="http://schemas.microsoft.com/office/drawing/2010/main" val="0"/>
              </a:ext>
            </a:extLst>
          </a:blip>
          <a:srcRect b="17489"/>
          <a:stretch/>
        </p:blipFill>
        <p:spPr>
          <a:xfrm>
            <a:off x="9040396" y="913187"/>
            <a:ext cx="774030" cy="638661"/>
          </a:xfrm>
          <a:prstGeom prst="rect">
            <a:avLst/>
          </a:prstGeom>
        </p:spPr>
      </p:pic>
      <p:pic>
        <p:nvPicPr>
          <p:cNvPr id="70" name="Picture 69" descr="A close up of a logo&#10;&#10;Description automatically generated">
            <a:hlinkClick r:id="rId33" action="ppaction://hlinksldjump" tooltip=" "/>
            <a:extLst>
              <a:ext uri="{FF2B5EF4-FFF2-40B4-BE49-F238E27FC236}">
                <a16:creationId xmlns:a16="http://schemas.microsoft.com/office/drawing/2014/main" id="{E5F5C567-AE46-4843-B75E-F9F55873531D}"/>
              </a:ext>
            </a:extLst>
          </p:cNvPr>
          <p:cNvPicPr>
            <a:picLocks noChangeAspect="1"/>
          </p:cNvPicPr>
          <p:nvPr/>
        </p:nvPicPr>
        <p:blipFill rotWithShape="1">
          <a:blip r:embed="rId34">
            <a:alphaModFix amt="35000"/>
            <a:extLst>
              <a:ext uri="{28A0092B-C50C-407E-A947-70E740481C1C}">
                <a14:useLocalDpi xmlns:a14="http://schemas.microsoft.com/office/drawing/2010/main" val="0"/>
              </a:ext>
            </a:extLst>
          </a:blip>
          <a:srcRect r="1791" b="13444"/>
          <a:stretch/>
        </p:blipFill>
        <p:spPr>
          <a:xfrm>
            <a:off x="8240963" y="878507"/>
            <a:ext cx="774030" cy="682191"/>
          </a:xfrm>
          <a:prstGeom prst="rect">
            <a:avLst/>
          </a:prstGeom>
        </p:spPr>
      </p:pic>
      <p:pic>
        <p:nvPicPr>
          <p:cNvPr id="77" name="Picture 76" descr="A close up of a logo&#10;&#10;Description automatically generated">
            <a:hlinkClick r:id="rId35" action="ppaction://hlinksldjump" tooltip=" "/>
            <a:extLst>
              <a:ext uri="{FF2B5EF4-FFF2-40B4-BE49-F238E27FC236}">
                <a16:creationId xmlns:a16="http://schemas.microsoft.com/office/drawing/2014/main" id="{9874D7A0-4E5E-4CF4-9175-03B3891E4134}"/>
              </a:ext>
            </a:extLst>
          </p:cNvPr>
          <p:cNvPicPr>
            <a:picLocks noChangeAspect="1"/>
          </p:cNvPicPr>
          <p:nvPr/>
        </p:nvPicPr>
        <p:blipFill rotWithShape="1">
          <a:blip r:embed="rId36">
            <a:alphaModFix amt="20000"/>
            <a:extLst>
              <a:ext uri="{28A0092B-C50C-407E-A947-70E740481C1C}">
                <a14:useLocalDpi xmlns:a14="http://schemas.microsoft.com/office/drawing/2010/main" val="0"/>
              </a:ext>
            </a:extLst>
          </a:blip>
          <a:srcRect r="1006" b="17352"/>
          <a:stretch/>
        </p:blipFill>
        <p:spPr>
          <a:xfrm>
            <a:off x="9914683" y="934114"/>
            <a:ext cx="714843" cy="596808"/>
          </a:xfrm>
          <a:prstGeom prst="rect">
            <a:avLst/>
          </a:prstGeom>
        </p:spPr>
      </p:pic>
      <p:pic>
        <p:nvPicPr>
          <p:cNvPr id="81" name="Picture 80" descr="A close up of a logo&#10;&#10;Description automatically generated">
            <a:hlinkClick r:id="rId15" action="ppaction://hlinksldjump" tooltip=" "/>
            <a:extLst>
              <a:ext uri="{FF2B5EF4-FFF2-40B4-BE49-F238E27FC236}">
                <a16:creationId xmlns:a16="http://schemas.microsoft.com/office/drawing/2014/main" id="{AF1208FF-8B66-4C2D-A1DB-09C0E847277E}"/>
              </a:ext>
            </a:extLst>
          </p:cNvPr>
          <p:cNvPicPr>
            <a:picLocks noChangeAspect="1"/>
          </p:cNvPicPr>
          <p:nvPr/>
        </p:nvPicPr>
        <p:blipFill rotWithShape="1">
          <a:blip r:embed="rId37">
            <a:alphaModFix amt="20000"/>
            <a:extLst>
              <a:ext uri="{28A0092B-C50C-407E-A947-70E740481C1C}">
                <a14:useLocalDpi xmlns:a14="http://schemas.microsoft.com/office/drawing/2010/main" val="0"/>
              </a:ext>
            </a:extLst>
          </a:blip>
          <a:srcRect l="1" r="-1271" b="13684"/>
          <a:stretch/>
        </p:blipFill>
        <p:spPr>
          <a:xfrm>
            <a:off x="11491926" y="1011592"/>
            <a:ext cx="658417" cy="561183"/>
          </a:xfrm>
          <a:prstGeom prst="rect">
            <a:avLst/>
          </a:prstGeom>
        </p:spPr>
      </p:pic>
    </p:spTree>
    <p:extLst>
      <p:ext uri="{BB962C8B-B14F-4D97-AF65-F5344CB8AC3E}">
        <p14:creationId xmlns:p14="http://schemas.microsoft.com/office/powerpoint/2010/main" val="3320180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a:extLst>
              <a:ext uri="{FF2B5EF4-FFF2-40B4-BE49-F238E27FC236}">
                <a16:creationId xmlns:a16="http://schemas.microsoft.com/office/drawing/2014/main" id="{EEBAE5A5-6584-4AB4-B735-1A726827E08E}"/>
              </a:ext>
            </a:extLst>
          </p:cNvPr>
          <p:cNvSpPr/>
          <p:nvPr/>
        </p:nvSpPr>
        <p:spPr>
          <a:xfrm>
            <a:off x="3990032" y="1730133"/>
            <a:ext cx="548640" cy="530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Oval 47">
            <a:extLst>
              <a:ext uri="{FF2B5EF4-FFF2-40B4-BE49-F238E27FC236}">
                <a16:creationId xmlns:a16="http://schemas.microsoft.com/office/drawing/2014/main" id="{7B23A215-055D-48AC-A919-F62404971E10}"/>
              </a:ext>
            </a:extLst>
          </p:cNvPr>
          <p:cNvSpPr/>
          <p:nvPr/>
        </p:nvSpPr>
        <p:spPr>
          <a:xfrm>
            <a:off x="6975709" y="2002708"/>
            <a:ext cx="659622" cy="6102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1" name="Oval 20">
            <a:extLst>
              <a:ext uri="{FF2B5EF4-FFF2-40B4-BE49-F238E27FC236}">
                <a16:creationId xmlns:a16="http://schemas.microsoft.com/office/drawing/2014/main" id="{5490BA80-B0A3-471C-ACB8-FD647865C033}"/>
              </a:ext>
            </a:extLst>
          </p:cNvPr>
          <p:cNvSpPr/>
          <p:nvPr/>
        </p:nvSpPr>
        <p:spPr>
          <a:xfrm>
            <a:off x="5335420" y="2497540"/>
            <a:ext cx="1041437" cy="9783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45" name="Straight Connector 44">
            <a:extLst>
              <a:ext uri="{FF2B5EF4-FFF2-40B4-BE49-F238E27FC236}">
                <a16:creationId xmlns:a16="http://schemas.microsoft.com/office/drawing/2014/main" id="{68077D61-E5F0-4B47-ADE3-90C6BA08FC81}"/>
              </a:ext>
            </a:extLst>
          </p:cNvPr>
          <p:cNvCxnSpPr>
            <a:cxnSpLocks/>
          </p:cNvCxnSpPr>
          <p:nvPr/>
        </p:nvCxnSpPr>
        <p:spPr>
          <a:xfrm flipV="1">
            <a:off x="7308072" y="-337234"/>
            <a:ext cx="0" cy="2010922"/>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FF5A3E01-D4E4-4A1D-A6E1-B9EAA45F660E}"/>
              </a:ext>
            </a:extLst>
          </p:cNvPr>
          <p:cNvCxnSpPr>
            <a:cxnSpLocks/>
          </p:cNvCxnSpPr>
          <p:nvPr/>
        </p:nvCxnSpPr>
        <p:spPr>
          <a:xfrm flipV="1">
            <a:off x="5845730" y="-104731"/>
            <a:ext cx="0" cy="2010922"/>
          </a:xfrm>
          <a:prstGeom prst="line">
            <a:avLst/>
          </a:prstGeom>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CCF83193-026A-4B45-B7C3-BEA266AD0516}"/>
              </a:ext>
            </a:extLst>
          </p:cNvPr>
          <p:cNvSpPr/>
          <p:nvPr/>
        </p:nvSpPr>
        <p:spPr>
          <a:xfrm>
            <a:off x="4804013" y="4380931"/>
            <a:ext cx="3616657" cy="2418441"/>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Rectangle 54">
            <a:extLst>
              <a:ext uri="{FF2B5EF4-FFF2-40B4-BE49-F238E27FC236}">
                <a16:creationId xmlns:a16="http://schemas.microsoft.com/office/drawing/2014/main" id="{3F6B8375-6D61-4FAE-8160-C70643960028}"/>
              </a:ext>
            </a:extLst>
          </p:cNvPr>
          <p:cNvSpPr/>
          <p:nvPr/>
        </p:nvSpPr>
        <p:spPr>
          <a:xfrm>
            <a:off x="8475260" y="4380931"/>
            <a:ext cx="3616657" cy="2418441"/>
          </a:xfrm>
          <a:prstGeom prst="rect">
            <a:avLst/>
          </a:prstGeom>
          <a:pattFill prst="wdDnDiag">
            <a:fgClr>
              <a:schemeClr val="tx1">
                <a:lumMod val="75000"/>
                <a:lumOff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6" name="Rectangle 55">
            <a:extLst>
              <a:ext uri="{FF2B5EF4-FFF2-40B4-BE49-F238E27FC236}">
                <a16:creationId xmlns:a16="http://schemas.microsoft.com/office/drawing/2014/main" id="{7A1CB714-01A1-458C-AC0F-C23C0D81B400}"/>
              </a:ext>
            </a:extLst>
          </p:cNvPr>
          <p:cNvSpPr/>
          <p:nvPr/>
        </p:nvSpPr>
        <p:spPr>
          <a:xfrm>
            <a:off x="8475260" y="1906191"/>
            <a:ext cx="3616657" cy="2418441"/>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4" name="TextBox 63">
            <a:extLst>
              <a:ext uri="{FF2B5EF4-FFF2-40B4-BE49-F238E27FC236}">
                <a16:creationId xmlns:a16="http://schemas.microsoft.com/office/drawing/2014/main" id="{2770A3BF-9605-4F4D-B070-F853CB08EAD6}"/>
              </a:ext>
            </a:extLst>
          </p:cNvPr>
          <p:cNvSpPr txBox="1"/>
          <p:nvPr/>
        </p:nvSpPr>
        <p:spPr>
          <a:xfrm>
            <a:off x="8644494" y="1795364"/>
            <a:ext cx="2607494" cy="1107996"/>
          </a:xfrm>
          <a:prstGeom prst="rect">
            <a:avLst/>
          </a:prstGeom>
          <a:noFill/>
        </p:spPr>
        <p:txBody>
          <a:bodyPr wrap="square" rtlCol="0">
            <a:spAutoFit/>
          </a:bodyPr>
          <a:lstStyle/>
          <a:p>
            <a:r>
              <a:rPr lang="en-US" sz="6600">
                <a:solidFill>
                  <a:srgbClr val="FFFFFF"/>
                </a:solidFill>
                <a:latin typeface="Freestyle Script" panose="030804020302050B0404" pitchFamily="66" charset="0"/>
              </a:rPr>
              <a:t>Bonus!</a:t>
            </a:r>
            <a:endParaRPr lang="en-BE" sz="6600">
              <a:solidFill>
                <a:srgbClr val="FFFFFF"/>
              </a:solidFill>
              <a:latin typeface="Freestyle Script" panose="030804020302050B0404" pitchFamily="66" charset="0"/>
            </a:endParaRPr>
          </a:p>
        </p:txBody>
      </p:sp>
      <p:sp>
        <p:nvSpPr>
          <p:cNvPr id="65" name="TextBox 64">
            <a:extLst>
              <a:ext uri="{FF2B5EF4-FFF2-40B4-BE49-F238E27FC236}">
                <a16:creationId xmlns:a16="http://schemas.microsoft.com/office/drawing/2014/main" id="{C7D5F72B-B9B0-4231-8FBE-C91DE7A86777}"/>
              </a:ext>
            </a:extLst>
          </p:cNvPr>
          <p:cNvSpPr txBox="1"/>
          <p:nvPr/>
        </p:nvSpPr>
        <p:spPr>
          <a:xfrm>
            <a:off x="8475260" y="2399919"/>
            <a:ext cx="3613958" cy="1569660"/>
          </a:xfrm>
          <a:prstGeom prst="rect">
            <a:avLst/>
          </a:prstGeom>
          <a:noFill/>
        </p:spPr>
        <p:txBody>
          <a:bodyPr wrap="square" rtlCol="0">
            <a:spAutoFit/>
          </a:bodyPr>
          <a:lstStyle/>
          <a:p>
            <a:endParaRPr lang="nl-NL" sz="2400" b="1">
              <a:solidFill>
                <a:schemeClr val="tx1">
                  <a:lumMod val="85000"/>
                  <a:lumOff val="15000"/>
                </a:schemeClr>
              </a:solidFill>
              <a:latin typeface="Selawik" panose="020B0502040204020203" pitchFamily="34" charset="0"/>
            </a:endParaRPr>
          </a:p>
          <a:p>
            <a:r>
              <a:rPr lang="nl-NL" sz="2400" b="1">
                <a:solidFill>
                  <a:schemeClr val="tx1">
                    <a:lumMod val="85000"/>
                    <a:lumOff val="15000"/>
                  </a:schemeClr>
                </a:solidFill>
                <a:latin typeface="Selawik" panose="020B0502040204020203" pitchFamily="34" charset="0"/>
              </a:rPr>
              <a:t>Eerste cijfers m.b.t. </a:t>
            </a:r>
          </a:p>
          <a:p>
            <a:r>
              <a:rPr lang="nl-NL" sz="2400" b="1">
                <a:solidFill>
                  <a:schemeClr val="bg1"/>
                </a:solidFill>
                <a:latin typeface="Selawik" panose="020B0502040204020203" pitchFamily="34" charset="0"/>
              </a:rPr>
              <a:t>de e-steps</a:t>
            </a:r>
            <a:r>
              <a:rPr lang="nl-NL" sz="2400" b="1">
                <a:solidFill>
                  <a:schemeClr val="tx1">
                    <a:lumMod val="85000"/>
                    <a:lumOff val="15000"/>
                  </a:schemeClr>
                </a:solidFill>
                <a:latin typeface="Selawik" panose="020B0502040204020203" pitchFamily="34" charset="0"/>
              </a:rPr>
              <a:t> </a:t>
            </a:r>
          </a:p>
          <a:p>
            <a:r>
              <a:rPr lang="nl-NL" sz="2400" b="1">
                <a:solidFill>
                  <a:schemeClr val="tx1">
                    <a:lumMod val="85000"/>
                    <a:lumOff val="15000"/>
                  </a:schemeClr>
                </a:solidFill>
                <a:latin typeface="Selawik" panose="020B0502040204020203" pitchFamily="34" charset="0"/>
              </a:rPr>
              <a:t>in België</a:t>
            </a:r>
          </a:p>
        </p:txBody>
      </p:sp>
      <p:pic>
        <p:nvPicPr>
          <p:cNvPr id="67" name="Picture 66" descr="A close up of a logo&#10;&#10;Description automatically generated">
            <a:extLst>
              <a:ext uri="{FF2B5EF4-FFF2-40B4-BE49-F238E27FC236}">
                <a16:creationId xmlns:a16="http://schemas.microsoft.com/office/drawing/2014/main" id="{D7D7B84E-B206-4B9E-814E-59B156438C9E}"/>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1" r="433" b="18209"/>
          <a:stretch/>
        </p:blipFill>
        <p:spPr>
          <a:xfrm flipH="1">
            <a:off x="10458734" y="2825150"/>
            <a:ext cx="1733266" cy="1423819"/>
          </a:xfrm>
          <a:prstGeom prst="rect">
            <a:avLst/>
          </a:prstGeom>
        </p:spPr>
      </p:pic>
      <p:pic>
        <p:nvPicPr>
          <p:cNvPr id="73" name="Picture 72" descr="A screenshot of a cell phone&#10;&#10;Description automatically generated">
            <a:hlinkClick r:id="rId4" action="ppaction://hlinksldjump" tooltip="comptage vélo en Belgique"/>
            <a:extLst>
              <a:ext uri="{FF2B5EF4-FFF2-40B4-BE49-F238E27FC236}">
                <a16:creationId xmlns:a16="http://schemas.microsoft.com/office/drawing/2014/main" id="{637820E4-9ECA-4086-9685-A9A75485D0F5}"/>
              </a:ext>
            </a:extLst>
          </p:cNvPr>
          <p:cNvPicPr>
            <a:picLocks noChangeAspect="1"/>
          </p:cNvPicPr>
          <p:nvPr/>
        </p:nvPicPr>
        <p:blipFill rotWithShape="1">
          <a:blip r:embed="rId5">
            <a:extLst>
              <a:ext uri="{28A0092B-C50C-407E-A947-70E740481C1C}">
                <a14:useLocalDpi xmlns:a14="http://schemas.microsoft.com/office/drawing/2010/main" val="0"/>
              </a:ext>
            </a:extLst>
          </a:blip>
          <a:srcRect l="32514" t="30647" r="32407" b="39374"/>
          <a:stretch/>
        </p:blipFill>
        <p:spPr>
          <a:xfrm>
            <a:off x="4843627" y="4757951"/>
            <a:ext cx="3462308" cy="1664400"/>
          </a:xfrm>
          <a:prstGeom prst="rect">
            <a:avLst/>
          </a:prstGeom>
        </p:spPr>
      </p:pic>
      <p:pic>
        <p:nvPicPr>
          <p:cNvPr id="75" name="Picture 74" descr="A close up of a logo&#10;&#10;Description automatically generated">
            <a:extLst>
              <a:ext uri="{FF2B5EF4-FFF2-40B4-BE49-F238E27FC236}">
                <a16:creationId xmlns:a16="http://schemas.microsoft.com/office/drawing/2014/main" id="{F99A3442-EC11-4B9A-A1BF-ACFFCBAE7F96}"/>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r="1791" b="13433"/>
          <a:stretch/>
        </p:blipFill>
        <p:spPr>
          <a:xfrm rot="20890476">
            <a:off x="7460183" y="4579725"/>
            <a:ext cx="634189" cy="559011"/>
          </a:xfrm>
          <a:prstGeom prst="rect">
            <a:avLst/>
          </a:prstGeom>
        </p:spPr>
      </p:pic>
      <p:sp>
        <p:nvSpPr>
          <p:cNvPr id="3" name="Rectangle 2">
            <a:hlinkClick r:id="rId7" action="ppaction://hlinksldjump" tooltip="La trotinette"/>
            <a:extLst>
              <a:ext uri="{FF2B5EF4-FFF2-40B4-BE49-F238E27FC236}">
                <a16:creationId xmlns:a16="http://schemas.microsoft.com/office/drawing/2014/main" id="{DAA96DE5-C506-417B-9DEA-54F2BB7AADFC}"/>
              </a:ext>
            </a:extLst>
          </p:cNvPr>
          <p:cNvSpPr/>
          <p:nvPr/>
        </p:nvSpPr>
        <p:spPr>
          <a:xfrm>
            <a:off x="8472561" y="1875954"/>
            <a:ext cx="3613958" cy="2418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7" name="Picture 16" descr="A close up of a logo&#10;&#10;Description automatically generated">
            <a:extLst>
              <a:ext uri="{FF2B5EF4-FFF2-40B4-BE49-F238E27FC236}">
                <a16:creationId xmlns:a16="http://schemas.microsoft.com/office/drawing/2014/main" id="{73A55DED-B4BA-407E-9DF6-A5A5B5485D63}"/>
              </a:ext>
            </a:extLst>
          </p:cNvPr>
          <p:cNvPicPr>
            <a:picLocks noChangeAspect="1"/>
          </p:cNvPicPr>
          <p:nvPr/>
        </p:nvPicPr>
        <p:blipFill rotWithShape="1">
          <a:blip r:embed="rId8">
            <a:extLst>
              <a:ext uri="{28A0092B-C50C-407E-A947-70E740481C1C}">
                <a14:useLocalDpi xmlns:a14="http://schemas.microsoft.com/office/drawing/2010/main" val="0"/>
              </a:ext>
            </a:extLst>
          </a:blip>
          <a:srcRect r="913" b="20154"/>
          <a:stretch/>
        </p:blipFill>
        <p:spPr>
          <a:xfrm rot="10800000">
            <a:off x="6388952" y="1626575"/>
            <a:ext cx="1852011" cy="1492379"/>
          </a:xfrm>
          <a:prstGeom prst="rect">
            <a:avLst/>
          </a:prstGeom>
        </p:spPr>
      </p:pic>
      <p:pic>
        <p:nvPicPr>
          <p:cNvPr id="39" name="Picture 38" descr="A close up of a logo&#10;&#10;Description automatically generated">
            <a:extLst>
              <a:ext uri="{FF2B5EF4-FFF2-40B4-BE49-F238E27FC236}">
                <a16:creationId xmlns:a16="http://schemas.microsoft.com/office/drawing/2014/main" id="{634A5171-6F6D-4650-A9B2-559F2E0764C2}"/>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r="913" b="20154"/>
          <a:stretch/>
        </p:blipFill>
        <p:spPr>
          <a:xfrm rot="10800000">
            <a:off x="4339197" y="1867160"/>
            <a:ext cx="3073213" cy="2476442"/>
          </a:xfrm>
          <a:prstGeom prst="rect">
            <a:avLst/>
          </a:prstGeom>
        </p:spPr>
      </p:pic>
      <p:pic>
        <p:nvPicPr>
          <p:cNvPr id="40" name="Picture 39" descr="A close up of a logo&#10;&#10;Description automatically generated">
            <a:extLst>
              <a:ext uri="{FF2B5EF4-FFF2-40B4-BE49-F238E27FC236}">
                <a16:creationId xmlns:a16="http://schemas.microsoft.com/office/drawing/2014/main" id="{7E1093D2-0AA2-4DB1-BDF8-F2B5C55C17CB}"/>
              </a:ext>
            </a:extLst>
          </p:cNvPr>
          <p:cNvPicPr>
            <a:picLocks noChangeAspect="1"/>
          </p:cNvPicPr>
          <p:nvPr/>
        </p:nvPicPr>
        <p:blipFill rotWithShape="1">
          <a:blip r:embed="rId8">
            <a:extLst>
              <a:ext uri="{28A0092B-C50C-407E-A947-70E740481C1C}">
                <a14:useLocalDpi xmlns:a14="http://schemas.microsoft.com/office/drawing/2010/main" val="0"/>
              </a:ext>
            </a:extLst>
          </a:blip>
          <a:srcRect r="913" b="20154"/>
          <a:stretch/>
        </p:blipFill>
        <p:spPr>
          <a:xfrm rot="10800000">
            <a:off x="3473924" y="1418343"/>
            <a:ext cx="1593966" cy="1284442"/>
          </a:xfrm>
          <a:prstGeom prst="rect">
            <a:avLst/>
          </a:prstGeom>
        </p:spPr>
      </p:pic>
      <p:cxnSp>
        <p:nvCxnSpPr>
          <p:cNvPr id="19" name="Straight Connector 18">
            <a:extLst>
              <a:ext uri="{FF2B5EF4-FFF2-40B4-BE49-F238E27FC236}">
                <a16:creationId xmlns:a16="http://schemas.microsoft.com/office/drawing/2014/main" id="{AE2C9DF7-B0E9-4341-8D02-2D844E7AE470}"/>
              </a:ext>
            </a:extLst>
          </p:cNvPr>
          <p:cNvCxnSpPr>
            <a:cxnSpLocks/>
          </p:cNvCxnSpPr>
          <p:nvPr/>
        </p:nvCxnSpPr>
        <p:spPr>
          <a:xfrm flipV="1">
            <a:off x="4257259" y="0"/>
            <a:ext cx="0" cy="1418343"/>
          </a:xfrm>
          <a:prstGeom prst="line">
            <a:avLst/>
          </a:prstGeom>
        </p:spPr>
        <p:style>
          <a:lnRef idx="1">
            <a:schemeClr val="dk1"/>
          </a:lnRef>
          <a:fillRef idx="0">
            <a:schemeClr val="dk1"/>
          </a:fillRef>
          <a:effectRef idx="0">
            <a:schemeClr val="dk1"/>
          </a:effectRef>
          <a:fontRef idx="minor">
            <a:schemeClr val="tx1"/>
          </a:fontRef>
        </p:style>
      </p:cxnSp>
      <p:pic>
        <p:nvPicPr>
          <p:cNvPr id="44" name="Picture 43">
            <a:extLst>
              <a:ext uri="{FF2B5EF4-FFF2-40B4-BE49-F238E27FC236}">
                <a16:creationId xmlns:a16="http://schemas.microsoft.com/office/drawing/2014/main" id="{D8EFE74D-91D4-4965-B69E-A770D44A50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7990" y="5475828"/>
            <a:ext cx="2654813" cy="1301499"/>
          </a:xfrm>
          <a:prstGeom prst="rect">
            <a:avLst/>
          </a:prstGeom>
        </p:spPr>
      </p:pic>
      <p:sp>
        <p:nvSpPr>
          <p:cNvPr id="42" name="Rectangle 41">
            <a:extLst>
              <a:ext uri="{FF2B5EF4-FFF2-40B4-BE49-F238E27FC236}">
                <a16:creationId xmlns:a16="http://schemas.microsoft.com/office/drawing/2014/main" id="{133C4D9D-1D54-4DE0-B602-D1B05227886A}"/>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TextBox 48">
            <a:extLst>
              <a:ext uri="{FF2B5EF4-FFF2-40B4-BE49-F238E27FC236}">
                <a16:creationId xmlns:a16="http://schemas.microsoft.com/office/drawing/2014/main" id="{C7FCA339-F9D6-4C72-9A4F-2067D21441B7}"/>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77" name="TextBox 76">
            <a:extLst>
              <a:ext uri="{FF2B5EF4-FFF2-40B4-BE49-F238E27FC236}">
                <a16:creationId xmlns:a16="http://schemas.microsoft.com/office/drawing/2014/main" id="{879A0FA0-D17B-406B-AB15-1E8637A85C25}"/>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78" name="TextBox 77">
            <a:extLst>
              <a:ext uri="{FF2B5EF4-FFF2-40B4-BE49-F238E27FC236}">
                <a16:creationId xmlns:a16="http://schemas.microsoft.com/office/drawing/2014/main" id="{082A0DA5-BEF5-406B-85A4-334EDBAD8AFF}"/>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79" name="Group 78">
            <a:extLst>
              <a:ext uri="{FF2B5EF4-FFF2-40B4-BE49-F238E27FC236}">
                <a16:creationId xmlns:a16="http://schemas.microsoft.com/office/drawing/2014/main" id="{E43792B5-6A9D-41D4-B220-D24370CA2A95}"/>
              </a:ext>
            </a:extLst>
          </p:cNvPr>
          <p:cNvGrpSpPr/>
          <p:nvPr/>
        </p:nvGrpSpPr>
        <p:grpSpPr>
          <a:xfrm>
            <a:off x="5657097" y="58628"/>
            <a:ext cx="1153327" cy="759510"/>
            <a:chOff x="5657097" y="58628"/>
            <a:chExt cx="1153327" cy="759510"/>
          </a:xfrm>
        </p:grpSpPr>
        <p:sp>
          <p:nvSpPr>
            <p:cNvPr id="80" name="TextBox 79">
              <a:hlinkClick r:id="rId10" action="ppaction://hlinksldjump" tooltip="Modes de déplacements en Belgique"/>
              <a:extLst>
                <a:ext uri="{FF2B5EF4-FFF2-40B4-BE49-F238E27FC236}">
                  <a16:creationId xmlns:a16="http://schemas.microsoft.com/office/drawing/2014/main" id="{326E7B24-FFCE-48A4-8211-957AF1D3A10D}"/>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81" name="TextBox 80">
              <a:hlinkClick r:id="rId10" action="ppaction://hlinksldjump" tooltip="Modes de déplacements en Belgique"/>
              <a:extLst>
                <a:ext uri="{FF2B5EF4-FFF2-40B4-BE49-F238E27FC236}">
                  <a16:creationId xmlns:a16="http://schemas.microsoft.com/office/drawing/2014/main" id="{0731DEEF-0C3F-4E37-BEA9-68FCBC95E729}"/>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82" name="TextBox 81">
            <a:extLst>
              <a:ext uri="{FF2B5EF4-FFF2-40B4-BE49-F238E27FC236}">
                <a16:creationId xmlns:a16="http://schemas.microsoft.com/office/drawing/2014/main" id="{91F1631E-4E54-4A40-A62C-B3E782CED07C}"/>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83" name="TextBox 82">
            <a:extLst>
              <a:ext uri="{FF2B5EF4-FFF2-40B4-BE49-F238E27FC236}">
                <a16:creationId xmlns:a16="http://schemas.microsoft.com/office/drawing/2014/main" id="{41E79DEC-C568-4E64-B87A-C7CB56060584}"/>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84" name="TextBox 83">
            <a:extLst>
              <a:ext uri="{FF2B5EF4-FFF2-40B4-BE49-F238E27FC236}">
                <a16:creationId xmlns:a16="http://schemas.microsoft.com/office/drawing/2014/main" id="{71A85EBB-4C1B-4620-A265-945778301BAA}"/>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85" name="Picture 84" descr="A close up of a logo&#10;&#10;Description automatically generated">
            <a:hlinkClick r:id="rId11" action="ppaction://hlinksldjump" tooltip="Retour à l'accueil"/>
            <a:extLst>
              <a:ext uri="{FF2B5EF4-FFF2-40B4-BE49-F238E27FC236}">
                <a16:creationId xmlns:a16="http://schemas.microsoft.com/office/drawing/2014/main" id="{8B48D4A3-727D-4766-BC47-88A54B777BA9}"/>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86" name="Rectangle 85">
            <a:hlinkClick r:id="rId10" action="ppaction://hlinksldjump" tooltip=" "/>
            <a:extLst>
              <a:ext uri="{FF2B5EF4-FFF2-40B4-BE49-F238E27FC236}">
                <a16:creationId xmlns:a16="http://schemas.microsoft.com/office/drawing/2014/main" id="{E79467C6-6DAB-4080-9B75-FEDE34559680}"/>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Rectangle 86">
            <a:hlinkClick r:id="rId13" action="ppaction://hlinksldjump" tooltip=" "/>
            <a:extLst>
              <a:ext uri="{FF2B5EF4-FFF2-40B4-BE49-F238E27FC236}">
                <a16:creationId xmlns:a16="http://schemas.microsoft.com/office/drawing/2014/main" id="{448AEE81-66E4-44C8-8A83-65945F27D239}"/>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Rectangle 87">
            <a:hlinkClick r:id="rId14" action="ppaction://hlinksldjump" tooltip=" "/>
            <a:extLst>
              <a:ext uri="{FF2B5EF4-FFF2-40B4-BE49-F238E27FC236}">
                <a16:creationId xmlns:a16="http://schemas.microsoft.com/office/drawing/2014/main" id="{3F2ED7D0-B0FF-4E86-B358-402A157FB4D0}"/>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9" name="Rectangle 88">
            <a:hlinkClick r:id="rId11" action="ppaction://hlinksldjump" tooltip="Accueil"/>
            <a:extLst>
              <a:ext uri="{FF2B5EF4-FFF2-40B4-BE49-F238E27FC236}">
                <a16:creationId xmlns:a16="http://schemas.microsoft.com/office/drawing/2014/main" id="{9F15FAB5-A96B-4F1F-9416-D46F968EAF7E}"/>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0" name="Rectangle 89">
            <a:hlinkClick r:id="rId15" action="ppaction://hlinksldjump" tooltip=" "/>
            <a:extLst>
              <a:ext uri="{FF2B5EF4-FFF2-40B4-BE49-F238E27FC236}">
                <a16:creationId xmlns:a16="http://schemas.microsoft.com/office/drawing/2014/main" id="{97B1C762-3472-4594-852E-6EDDD926E02E}"/>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1" name="Picture 40" descr="A screenshot of a cell phone&#10;&#10;Description automatically generated">
            <a:extLst>
              <a:ext uri="{FF2B5EF4-FFF2-40B4-BE49-F238E27FC236}">
                <a16:creationId xmlns:a16="http://schemas.microsoft.com/office/drawing/2014/main" id="{3DDB048F-D156-4038-9F0E-7A8BBC517ABA}"/>
              </a:ext>
            </a:extLst>
          </p:cNvPr>
          <p:cNvPicPr>
            <a:picLocks noChangeAspect="1"/>
          </p:cNvPicPr>
          <p:nvPr/>
        </p:nvPicPr>
        <p:blipFill rotWithShape="1">
          <a:blip r:embed="rId16">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50" name="Picture 49" descr="A screenshot of a cell phone&#10;&#10;Description automatically generated">
            <a:extLst>
              <a:ext uri="{FF2B5EF4-FFF2-40B4-BE49-F238E27FC236}">
                <a16:creationId xmlns:a16="http://schemas.microsoft.com/office/drawing/2014/main" id="{0BB2D283-1851-4F0F-BCA7-1AA5768F161C}"/>
              </a:ext>
            </a:extLst>
          </p:cNvPr>
          <p:cNvPicPr>
            <a:picLocks noChangeAspect="1"/>
          </p:cNvPicPr>
          <p:nvPr/>
        </p:nvPicPr>
        <p:blipFill rotWithShape="1">
          <a:blip r:embed="rId16">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60" name="Rectangle 59">
            <a:extLst>
              <a:ext uri="{FF2B5EF4-FFF2-40B4-BE49-F238E27FC236}">
                <a16:creationId xmlns:a16="http://schemas.microsoft.com/office/drawing/2014/main" id="{91D36892-027A-438F-B348-E75F807F0865}"/>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194828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cell phone&#10;&#10;Description automatically generated">
            <a:extLst>
              <a:ext uri="{FF2B5EF4-FFF2-40B4-BE49-F238E27FC236}">
                <a16:creationId xmlns:a16="http://schemas.microsoft.com/office/drawing/2014/main" id="{C026015B-37E1-4672-A604-9F368445E851}"/>
              </a:ext>
            </a:extLst>
          </p:cNvPr>
          <p:cNvPicPr>
            <a:picLocks noChangeAspect="1"/>
          </p:cNvPicPr>
          <p:nvPr/>
        </p:nvPicPr>
        <p:blipFill rotWithShape="1">
          <a:blip r:embed="rId3">
            <a:extLst>
              <a:ext uri="{28A0092B-C50C-407E-A947-70E740481C1C}">
                <a14:useLocalDpi xmlns:a14="http://schemas.microsoft.com/office/drawing/2010/main" val="0"/>
              </a:ext>
            </a:extLst>
          </a:blip>
          <a:srcRect l="14689" b="58653"/>
          <a:stretch/>
        </p:blipFill>
        <p:spPr>
          <a:xfrm>
            <a:off x="5336837" y="1422219"/>
            <a:ext cx="6855163" cy="1868854"/>
          </a:xfrm>
          <a:prstGeom prst="rect">
            <a:avLst/>
          </a:prstGeom>
        </p:spPr>
      </p:pic>
      <p:sp>
        <p:nvSpPr>
          <p:cNvPr id="40" name="Oval 39">
            <a:extLst>
              <a:ext uri="{FF2B5EF4-FFF2-40B4-BE49-F238E27FC236}">
                <a16:creationId xmlns:a16="http://schemas.microsoft.com/office/drawing/2014/main" id="{4FED233F-1F48-40B8-AE31-7625CC0D190E}"/>
              </a:ext>
            </a:extLst>
          </p:cNvPr>
          <p:cNvSpPr/>
          <p:nvPr/>
        </p:nvSpPr>
        <p:spPr>
          <a:xfrm>
            <a:off x="11330733" y="5328899"/>
            <a:ext cx="90985" cy="90985"/>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7" name="Oval 26">
            <a:extLst>
              <a:ext uri="{FF2B5EF4-FFF2-40B4-BE49-F238E27FC236}">
                <a16:creationId xmlns:a16="http://schemas.microsoft.com/office/drawing/2014/main" id="{A614CF87-61F8-44B6-89C8-D84042347ECF}"/>
              </a:ext>
            </a:extLst>
          </p:cNvPr>
          <p:cNvSpPr/>
          <p:nvPr/>
        </p:nvSpPr>
        <p:spPr>
          <a:xfrm>
            <a:off x="10845143" y="4841840"/>
            <a:ext cx="90985" cy="90985"/>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6" name="Picture 25" descr="A close up of a logo&#10;&#10;Description automatically generated">
            <a:hlinkClick r:id="rId4" action="ppaction://hlinksldjump" tooltip=" "/>
            <a:extLst>
              <a:ext uri="{FF2B5EF4-FFF2-40B4-BE49-F238E27FC236}">
                <a16:creationId xmlns:a16="http://schemas.microsoft.com/office/drawing/2014/main" id="{8D9081D0-3AD3-4B02-8CDA-852180B699D8}"/>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l="-1368" t="-13524" r="1368" b="13524"/>
          <a:stretch/>
        </p:blipFill>
        <p:spPr>
          <a:xfrm>
            <a:off x="9233718" y="4528501"/>
            <a:ext cx="1279968" cy="1279968"/>
          </a:xfrm>
          <a:prstGeom prst="rect">
            <a:avLst/>
          </a:prstGeom>
        </p:spPr>
      </p:pic>
      <p:pic>
        <p:nvPicPr>
          <p:cNvPr id="36" name="Picture 35" descr="A close up of a logo&#10;&#10;Description automatically generated">
            <a:hlinkClick r:id="rId6" action="ppaction://hlinksldjump" tooltip=" "/>
            <a:extLst>
              <a:ext uri="{FF2B5EF4-FFF2-40B4-BE49-F238E27FC236}">
                <a16:creationId xmlns:a16="http://schemas.microsoft.com/office/drawing/2014/main" id="{8E6B819A-2F44-43E0-975A-C810D38B8F9B}"/>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r="658" b="18408"/>
          <a:stretch/>
        </p:blipFill>
        <p:spPr>
          <a:xfrm>
            <a:off x="7894565" y="4662126"/>
            <a:ext cx="1355155" cy="1113015"/>
          </a:xfrm>
          <a:prstGeom prst="rect">
            <a:avLst/>
          </a:prstGeom>
        </p:spPr>
      </p:pic>
      <p:pic>
        <p:nvPicPr>
          <p:cNvPr id="38" name="Picture 37">
            <a:extLst>
              <a:ext uri="{FF2B5EF4-FFF2-40B4-BE49-F238E27FC236}">
                <a16:creationId xmlns:a16="http://schemas.microsoft.com/office/drawing/2014/main" id="{25E5BCE0-EB43-488F-823B-6AAEC6FBEB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990" y="5475828"/>
            <a:ext cx="2654813" cy="1301499"/>
          </a:xfrm>
          <a:prstGeom prst="rect">
            <a:avLst/>
          </a:prstGeom>
        </p:spPr>
      </p:pic>
      <p:pic>
        <p:nvPicPr>
          <p:cNvPr id="3" name="Picture 2" descr="A close up of a logo&#10;&#10;Description automatically generated">
            <a:hlinkClick r:id="rId9" action="ppaction://hlinksldjump" tooltip=" "/>
            <a:extLst>
              <a:ext uri="{FF2B5EF4-FFF2-40B4-BE49-F238E27FC236}">
                <a16:creationId xmlns:a16="http://schemas.microsoft.com/office/drawing/2014/main" id="{F6BC7A0E-3AE1-411E-BA24-B7EFDF3209A6}"/>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l="1" r="-1271" b="13684"/>
          <a:stretch/>
        </p:blipFill>
        <p:spPr>
          <a:xfrm>
            <a:off x="5161526" y="4659428"/>
            <a:ext cx="1378540" cy="1174959"/>
          </a:xfrm>
          <a:prstGeom prst="rect">
            <a:avLst/>
          </a:prstGeom>
        </p:spPr>
      </p:pic>
      <p:pic>
        <p:nvPicPr>
          <p:cNvPr id="10" name="Picture 9" descr="A close up of a logo&#10;&#10;Description automatically generated">
            <a:hlinkClick r:id="rId11" action="ppaction://hlinksldjump" tooltip=" "/>
            <a:extLst>
              <a:ext uri="{FF2B5EF4-FFF2-40B4-BE49-F238E27FC236}">
                <a16:creationId xmlns:a16="http://schemas.microsoft.com/office/drawing/2014/main" id="{7951D33C-0580-4851-B767-E84A53B2C925}"/>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1157" b="14987"/>
          <a:stretch/>
        </p:blipFill>
        <p:spPr>
          <a:xfrm>
            <a:off x="6532084" y="4637033"/>
            <a:ext cx="1376364" cy="1156706"/>
          </a:xfrm>
          <a:prstGeom prst="rect">
            <a:avLst/>
          </a:prstGeom>
        </p:spPr>
      </p:pic>
      <p:pic>
        <p:nvPicPr>
          <p:cNvPr id="18" name="Picture 17" descr="A close up of a logo&#10;&#10;Description automatically generated">
            <a:hlinkClick r:id="rId13" action="ppaction://hlinksldjump" tooltip=" "/>
            <a:extLst>
              <a:ext uri="{FF2B5EF4-FFF2-40B4-BE49-F238E27FC236}">
                <a16:creationId xmlns:a16="http://schemas.microsoft.com/office/drawing/2014/main" id="{47AB8E4F-1DDA-4ADA-BA4D-A730FA7700EA}"/>
              </a:ext>
            </a:extLst>
          </p:cNvPr>
          <p:cNvPicPr>
            <a:picLocks noChangeAspect="1"/>
          </p:cNvPicPr>
          <p:nvPr/>
        </p:nvPicPr>
        <p:blipFill rotWithShape="1">
          <a:blip r:embed="rId14">
            <a:alphaModFix amt="85000"/>
            <a:extLst>
              <a:ext uri="{28A0092B-C50C-407E-A947-70E740481C1C}">
                <a14:useLocalDpi xmlns:a14="http://schemas.microsoft.com/office/drawing/2010/main" val="0"/>
              </a:ext>
            </a:extLst>
          </a:blip>
          <a:srcRect r="-1763" b="15303"/>
          <a:stretch/>
        </p:blipFill>
        <p:spPr>
          <a:xfrm>
            <a:off x="10545809" y="4676926"/>
            <a:ext cx="1286028" cy="1070354"/>
          </a:xfrm>
          <a:prstGeom prst="rect">
            <a:avLst/>
          </a:prstGeom>
        </p:spPr>
      </p:pic>
      <p:sp>
        <p:nvSpPr>
          <p:cNvPr id="21" name="Rectangle 20">
            <a:extLst>
              <a:ext uri="{FF2B5EF4-FFF2-40B4-BE49-F238E27FC236}">
                <a16:creationId xmlns:a16="http://schemas.microsoft.com/office/drawing/2014/main" id="{6C1F27FD-50D1-4F0C-9B09-CD9A868C6F2F}"/>
              </a:ext>
            </a:extLst>
          </p:cNvPr>
          <p:cNvSpPr/>
          <p:nvPr/>
        </p:nvSpPr>
        <p:spPr>
          <a:xfrm>
            <a:off x="9386310" y="5834387"/>
            <a:ext cx="1051891" cy="261610"/>
          </a:xfrm>
          <a:prstGeom prst="rect">
            <a:avLst/>
          </a:prstGeom>
        </p:spPr>
        <p:txBody>
          <a:bodyPr wrap="none">
            <a:spAutoFit/>
          </a:bodyPr>
          <a:lstStyle/>
          <a:p>
            <a:pPr algn="ctr"/>
            <a:r>
              <a:rPr lang="nl-BE" sz="1100">
                <a:latin typeface="Abadi Extra Light" panose="020B0204020104020204" pitchFamily="34" charset="0"/>
              </a:rPr>
              <a:t>Volgens het uur</a:t>
            </a:r>
            <a:endParaRPr lang="en-BE" sz="1100">
              <a:latin typeface="Abadi Extra Light" panose="020B0204020104020204" pitchFamily="34" charset="0"/>
            </a:endParaRPr>
          </a:p>
        </p:txBody>
      </p:sp>
      <p:sp>
        <p:nvSpPr>
          <p:cNvPr id="33" name="Rectangle 32">
            <a:extLst>
              <a:ext uri="{FF2B5EF4-FFF2-40B4-BE49-F238E27FC236}">
                <a16:creationId xmlns:a16="http://schemas.microsoft.com/office/drawing/2014/main" id="{DD1C6B9C-9204-4A77-925D-4693BD27CBEA}"/>
              </a:ext>
            </a:extLst>
          </p:cNvPr>
          <p:cNvSpPr/>
          <p:nvPr/>
        </p:nvSpPr>
        <p:spPr>
          <a:xfrm>
            <a:off x="4965778" y="5837192"/>
            <a:ext cx="1770036" cy="261610"/>
          </a:xfrm>
          <a:prstGeom prst="rect">
            <a:avLst/>
          </a:prstGeom>
        </p:spPr>
        <p:txBody>
          <a:bodyPr wrap="none">
            <a:spAutoFit/>
          </a:bodyPr>
          <a:lstStyle/>
          <a:p>
            <a:pPr algn="ctr"/>
            <a:r>
              <a:rPr lang="nl-NL" sz="1100">
                <a:latin typeface="Abadi Extra Light" panose="020B0204020104020204" pitchFamily="34" charset="0"/>
              </a:rPr>
              <a:t>Volgens de dag van de week</a:t>
            </a:r>
          </a:p>
        </p:txBody>
      </p:sp>
      <p:sp>
        <p:nvSpPr>
          <p:cNvPr id="34" name="Rectangle 33">
            <a:extLst>
              <a:ext uri="{FF2B5EF4-FFF2-40B4-BE49-F238E27FC236}">
                <a16:creationId xmlns:a16="http://schemas.microsoft.com/office/drawing/2014/main" id="{34DB32D5-0039-477D-B443-CE41B3E72682}"/>
              </a:ext>
            </a:extLst>
          </p:cNvPr>
          <p:cNvSpPr/>
          <p:nvPr/>
        </p:nvSpPr>
        <p:spPr>
          <a:xfrm>
            <a:off x="6648902" y="5834387"/>
            <a:ext cx="1205779" cy="261610"/>
          </a:xfrm>
          <a:prstGeom prst="rect">
            <a:avLst/>
          </a:prstGeom>
        </p:spPr>
        <p:txBody>
          <a:bodyPr wrap="none">
            <a:spAutoFit/>
          </a:bodyPr>
          <a:lstStyle/>
          <a:p>
            <a:r>
              <a:rPr lang="nl-BE" sz="1100">
                <a:latin typeface="Abadi Extra Light" panose="020B0204020104020204" pitchFamily="34" charset="0"/>
              </a:rPr>
              <a:t>Volgens de maand</a:t>
            </a:r>
          </a:p>
        </p:txBody>
      </p:sp>
      <p:sp>
        <p:nvSpPr>
          <p:cNvPr id="22" name="Rectangle 21">
            <a:extLst>
              <a:ext uri="{FF2B5EF4-FFF2-40B4-BE49-F238E27FC236}">
                <a16:creationId xmlns:a16="http://schemas.microsoft.com/office/drawing/2014/main" id="{3B785DC4-33E7-4803-9A89-058432098FE6}"/>
              </a:ext>
            </a:extLst>
          </p:cNvPr>
          <p:cNvSpPr/>
          <p:nvPr/>
        </p:nvSpPr>
        <p:spPr>
          <a:xfrm>
            <a:off x="10667708" y="5836069"/>
            <a:ext cx="1461153" cy="261610"/>
          </a:xfrm>
          <a:prstGeom prst="rect">
            <a:avLst/>
          </a:prstGeom>
        </p:spPr>
        <p:txBody>
          <a:bodyPr wrap="square">
            <a:spAutoFit/>
          </a:bodyPr>
          <a:lstStyle/>
          <a:p>
            <a:r>
              <a:rPr lang="nl-BE" sz="1100">
                <a:latin typeface="Abadi Extra Light" panose="020B0204020104020204" pitchFamily="34" charset="0"/>
              </a:rPr>
              <a:t>Resultaten per station</a:t>
            </a:r>
          </a:p>
        </p:txBody>
      </p:sp>
      <p:sp>
        <p:nvSpPr>
          <p:cNvPr id="24" name="Rectangle 23">
            <a:extLst>
              <a:ext uri="{FF2B5EF4-FFF2-40B4-BE49-F238E27FC236}">
                <a16:creationId xmlns:a16="http://schemas.microsoft.com/office/drawing/2014/main" id="{C4214FD1-8E94-47D4-AD91-FE7BFBC3847D}"/>
              </a:ext>
            </a:extLst>
          </p:cNvPr>
          <p:cNvSpPr/>
          <p:nvPr/>
        </p:nvSpPr>
        <p:spPr>
          <a:xfrm>
            <a:off x="7908709" y="5834387"/>
            <a:ext cx="1324402" cy="261610"/>
          </a:xfrm>
          <a:prstGeom prst="rect">
            <a:avLst/>
          </a:prstGeom>
        </p:spPr>
        <p:txBody>
          <a:bodyPr wrap="none">
            <a:spAutoFit/>
          </a:bodyPr>
          <a:lstStyle/>
          <a:p>
            <a:r>
              <a:rPr lang="nl-NL" sz="1100">
                <a:latin typeface="Abadi Extra Light" panose="020B0204020104020204" pitchFamily="34" charset="0"/>
              </a:rPr>
              <a:t>Gemiddelde snelheid</a:t>
            </a:r>
          </a:p>
        </p:txBody>
      </p:sp>
      <p:pic>
        <p:nvPicPr>
          <p:cNvPr id="25" name="Picture 6" descr="Podobny obraz">
            <a:extLst>
              <a:ext uri="{FF2B5EF4-FFF2-40B4-BE49-F238E27FC236}">
                <a16:creationId xmlns:a16="http://schemas.microsoft.com/office/drawing/2014/main" id="{EEFCFC92-391C-4CB2-9078-DAFCDB05BD3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75874" y="1904353"/>
            <a:ext cx="740773" cy="740773"/>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CD1DB099-FCB6-4819-B405-6F7078B0F507}"/>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6" name="TextBox 65">
            <a:extLst>
              <a:ext uri="{FF2B5EF4-FFF2-40B4-BE49-F238E27FC236}">
                <a16:creationId xmlns:a16="http://schemas.microsoft.com/office/drawing/2014/main" id="{E08CB998-C3B6-4610-86E5-7F0A4B54206D}"/>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7" name="TextBox 66">
            <a:extLst>
              <a:ext uri="{FF2B5EF4-FFF2-40B4-BE49-F238E27FC236}">
                <a16:creationId xmlns:a16="http://schemas.microsoft.com/office/drawing/2014/main" id="{405E760C-B166-4E7C-8911-5C78D2B3DAB3}"/>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68" name="TextBox 67">
            <a:extLst>
              <a:ext uri="{FF2B5EF4-FFF2-40B4-BE49-F238E27FC236}">
                <a16:creationId xmlns:a16="http://schemas.microsoft.com/office/drawing/2014/main" id="{ACFE750F-0EF5-4E5C-B752-F520CA34B411}"/>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69" name="Group 68">
            <a:extLst>
              <a:ext uri="{FF2B5EF4-FFF2-40B4-BE49-F238E27FC236}">
                <a16:creationId xmlns:a16="http://schemas.microsoft.com/office/drawing/2014/main" id="{8DC7C090-6083-4F89-8EAA-06AF9C7E863B}"/>
              </a:ext>
            </a:extLst>
          </p:cNvPr>
          <p:cNvGrpSpPr/>
          <p:nvPr/>
        </p:nvGrpSpPr>
        <p:grpSpPr>
          <a:xfrm>
            <a:off x="5657097" y="58628"/>
            <a:ext cx="1153327" cy="759510"/>
            <a:chOff x="5657097" y="58628"/>
            <a:chExt cx="1153327" cy="759510"/>
          </a:xfrm>
        </p:grpSpPr>
        <p:sp>
          <p:nvSpPr>
            <p:cNvPr id="70" name="TextBox 69">
              <a:hlinkClick r:id="rId16" action="ppaction://hlinksldjump" tooltip="Modes de déplacements en Belgique"/>
              <a:extLst>
                <a:ext uri="{FF2B5EF4-FFF2-40B4-BE49-F238E27FC236}">
                  <a16:creationId xmlns:a16="http://schemas.microsoft.com/office/drawing/2014/main" id="{597B297C-A004-4B5E-9373-BD61F18E2BBD}"/>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71" name="TextBox 70">
              <a:hlinkClick r:id="rId16" action="ppaction://hlinksldjump" tooltip="Modes de déplacements en Belgique"/>
              <a:extLst>
                <a:ext uri="{FF2B5EF4-FFF2-40B4-BE49-F238E27FC236}">
                  <a16:creationId xmlns:a16="http://schemas.microsoft.com/office/drawing/2014/main" id="{FD9BFCA0-ABD9-427B-990D-76F8278C6342}"/>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72" name="TextBox 71">
            <a:extLst>
              <a:ext uri="{FF2B5EF4-FFF2-40B4-BE49-F238E27FC236}">
                <a16:creationId xmlns:a16="http://schemas.microsoft.com/office/drawing/2014/main" id="{D53D5020-B296-442F-869E-1C1DA567C8CD}"/>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73" name="TextBox 72">
            <a:extLst>
              <a:ext uri="{FF2B5EF4-FFF2-40B4-BE49-F238E27FC236}">
                <a16:creationId xmlns:a16="http://schemas.microsoft.com/office/drawing/2014/main" id="{EC5FEB10-AC7C-404E-8579-B6B71F18688F}"/>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74" name="TextBox 73">
            <a:extLst>
              <a:ext uri="{FF2B5EF4-FFF2-40B4-BE49-F238E27FC236}">
                <a16:creationId xmlns:a16="http://schemas.microsoft.com/office/drawing/2014/main" id="{922AF467-75CC-47E1-BB5A-EC9B9B602CD6}"/>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5" name="Picture 74" descr="A close up of a logo&#10;&#10;Description automatically generated">
            <a:hlinkClick r:id="rId17" action="ppaction://hlinksldjump" tooltip="Retour à l'accueil"/>
            <a:extLst>
              <a:ext uri="{FF2B5EF4-FFF2-40B4-BE49-F238E27FC236}">
                <a16:creationId xmlns:a16="http://schemas.microsoft.com/office/drawing/2014/main" id="{0DC4325B-C97A-461C-B866-3519490A4762}"/>
              </a:ext>
            </a:extLst>
          </p:cNvPr>
          <p:cNvPicPr>
            <a:picLocks noChangeAspect="1"/>
          </p:cNvPicPr>
          <p:nvPr/>
        </p:nvPicPr>
        <p:blipFill rotWithShape="1">
          <a:blip r:embed="rId18">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76" name="Rectangle 75">
            <a:hlinkClick r:id="rId16" action="ppaction://hlinksldjump" tooltip=" "/>
            <a:extLst>
              <a:ext uri="{FF2B5EF4-FFF2-40B4-BE49-F238E27FC236}">
                <a16:creationId xmlns:a16="http://schemas.microsoft.com/office/drawing/2014/main" id="{3ED4A654-AA4F-43FB-B8CA-60D5A7E35AF2}"/>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7" name="Rectangle 76">
            <a:hlinkClick r:id="rId19" action="ppaction://hlinksldjump" tooltip=" "/>
            <a:extLst>
              <a:ext uri="{FF2B5EF4-FFF2-40B4-BE49-F238E27FC236}">
                <a16:creationId xmlns:a16="http://schemas.microsoft.com/office/drawing/2014/main" id="{154D573D-C892-41A0-AA91-5307782C0E88}"/>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8" name="Rectangle 77">
            <a:hlinkClick r:id="rId20" action="ppaction://hlinksldjump" tooltip=" "/>
            <a:extLst>
              <a:ext uri="{FF2B5EF4-FFF2-40B4-BE49-F238E27FC236}">
                <a16:creationId xmlns:a16="http://schemas.microsoft.com/office/drawing/2014/main" id="{BE97C828-453C-4E87-96F7-FF059BFFE458}"/>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9" name="Rectangle 78">
            <a:hlinkClick r:id="rId17" action="ppaction://hlinksldjump" tooltip="Accueil"/>
            <a:extLst>
              <a:ext uri="{FF2B5EF4-FFF2-40B4-BE49-F238E27FC236}">
                <a16:creationId xmlns:a16="http://schemas.microsoft.com/office/drawing/2014/main" id="{39CF70F9-658F-4EF1-9F70-DB79B038BA9E}"/>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0" name="Rectangle 79">
            <a:hlinkClick r:id="rId21" action="ppaction://hlinksldjump" tooltip=" "/>
            <a:extLst>
              <a:ext uri="{FF2B5EF4-FFF2-40B4-BE49-F238E27FC236}">
                <a16:creationId xmlns:a16="http://schemas.microsoft.com/office/drawing/2014/main" id="{5333A2CE-6BAD-4BC6-997B-A626BA5C3D2A}"/>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3" name="Picture 42" descr="A screenshot of a cell phone&#10;&#10;Description automatically generated">
            <a:extLst>
              <a:ext uri="{FF2B5EF4-FFF2-40B4-BE49-F238E27FC236}">
                <a16:creationId xmlns:a16="http://schemas.microsoft.com/office/drawing/2014/main" id="{791B8131-5B46-46E8-ACAE-95B172B6CCDA}"/>
              </a:ext>
            </a:extLst>
          </p:cNvPr>
          <p:cNvPicPr>
            <a:picLocks noChangeAspect="1"/>
          </p:cNvPicPr>
          <p:nvPr/>
        </p:nvPicPr>
        <p:blipFill rotWithShape="1">
          <a:blip r:embed="rId22">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44" name="Picture 43" descr="A screenshot of a cell phone&#10;&#10;Description automatically generated">
            <a:extLst>
              <a:ext uri="{FF2B5EF4-FFF2-40B4-BE49-F238E27FC236}">
                <a16:creationId xmlns:a16="http://schemas.microsoft.com/office/drawing/2014/main" id="{D860CE7E-9AFD-4601-AC7F-DA9C81755355}"/>
              </a:ext>
            </a:extLst>
          </p:cNvPr>
          <p:cNvPicPr>
            <a:picLocks noChangeAspect="1"/>
          </p:cNvPicPr>
          <p:nvPr/>
        </p:nvPicPr>
        <p:blipFill rotWithShape="1">
          <a:blip r:embed="rId22">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46" name="Rectangle 45">
            <a:extLst>
              <a:ext uri="{FF2B5EF4-FFF2-40B4-BE49-F238E27FC236}">
                <a16:creationId xmlns:a16="http://schemas.microsoft.com/office/drawing/2014/main" id="{788763BB-F9E1-40C0-BE93-B3B6E949B514}"/>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84E6DECD-7F02-4C7D-B4A6-F9BEFA2C6534}"/>
              </a:ext>
            </a:extLst>
          </p:cNvPr>
          <p:cNvSpPr/>
          <p:nvPr/>
        </p:nvSpPr>
        <p:spPr>
          <a:xfrm>
            <a:off x="5336836" y="5254532"/>
            <a:ext cx="1008609" cy="307777"/>
          </a:xfrm>
          <a:prstGeom prst="rect">
            <a:avLst/>
          </a:prstGeom>
        </p:spPr>
        <p:txBody>
          <a:bodyPr wrap="none">
            <a:spAutoFit/>
          </a:bodyPr>
          <a:lstStyle/>
          <a:p>
            <a:r>
              <a:rPr lang="en-US" sz="1400" err="1">
                <a:solidFill>
                  <a:schemeClr val="tx1">
                    <a:lumMod val="85000"/>
                    <a:lumOff val="15000"/>
                  </a:schemeClr>
                </a:solidFill>
                <a:latin typeface="Aharoni" panose="02010803020104030203" pitchFamily="2" charset="-79"/>
                <a:cs typeface="Aharoni" panose="02010803020104030203" pitchFamily="2" charset="-79"/>
              </a:rPr>
              <a:t>Maandag</a:t>
            </a:r>
            <a:endParaRPr lang="en-BE" sz="2400">
              <a:solidFill>
                <a:schemeClr val="tx1">
                  <a:lumMod val="85000"/>
                  <a:lumOff val="15000"/>
                </a:schemeClr>
              </a:solidFill>
              <a:latin typeface="Aharoni" panose="02010803020104030203" pitchFamily="2" charset="-79"/>
              <a:cs typeface="Aharoni" panose="02010803020104030203" pitchFamily="2" charset="-79"/>
            </a:endParaRPr>
          </a:p>
        </p:txBody>
      </p:sp>
      <p:pic>
        <p:nvPicPr>
          <p:cNvPr id="14" name="Picture 13" descr="A screenshot of a cell phone&#10;&#10;Description automatically generated">
            <a:extLst>
              <a:ext uri="{FF2B5EF4-FFF2-40B4-BE49-F238E27FC236}">
                <a16:creationId xmlns:a16="http://schemas.microsoft.com/office/drawing/2014/main" id="{E63132B7-1CF1-49BD-9A81-EF06D8C0240E}"/>
              </a:ext>
            </a:extLst>
          </p:cNvPr>
          <p:cNvPicPr>
            <a:picLocks noChangeAspect="1"/>
          </p:cNvPicPr>
          <p:nvPr/>
        </p:nvPicPr>
        <p:blipFill rotWithShape="1">
          <a:blip r:embed="rId3">
            <a:extLst>
              <a:ext uri="{28A0092B-C50C-407E-A947-70E740481C1C}">
                <a14:useLocalDpi xmlns:a14="http://schemas.microsoft.com/office/drawing/2010/main" val="0"/>
              </a:ext>
            </a:extLst>
          </a:blip>
          <a:srcRect l="33594" t="45600" r="2851" b="47989"/>
          <a:stretch/>
        </p:blipFill>
        <p:spPr>
          <a:xfrm>
            <a:off x="5994059" y="3952305"/>
            <a:ext cx="6067599" cy="344285"/>
          </a:xfrm>
          <a:prstGeom prst="rect">
            <a:avLst/>
          </a:prstGeom>
        </p:spPr>
      </p:pic>
    </p:spTree>
    <p:extLst>
      <p:ext uri="{BB962C8B-B14F-4D97-AF65-F5344CB8AC3E}">
        <p14:creationId xmlns:p14="http://schemas.microsoft.com/office/powerpoint/2010/main" val="3574477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A screenshot of a cell phone&#10;&#10;Description automatically generated">
            <a:extLst>
              <a:ext uri="{FF2B5EF4-FFF2-40B4-BE49-F238E27FC236}">
                <a16:creationId xmlns:a16="http://schemas.microsoft.com/office/drawing/2014/main" id="{C7876579-AB47-4D3F-B7A5-7C4FE86A02CB}"/>
              </a:ext>
            </a:extLst>
          </p:cNvPr>
          <p:cNvPicPr>
            <a:picLocks noChangeAspect="1"/>
          </p:cNvPicPr>
          <p:nvPr/>
        </p:nvPicPr>
        <p:blipFill rotWithShape="1">
          <a:blip r:embed="rId3">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sp>
        <p:nvSpPr>
          <p:cNvPr id="57" name="Rectangle 56">
            <a:extLst>
              <a:ext uri="{FF2B5EF4-FFF2-40B4-BE49-F238E27FC236}">
                <a16:creationId xmlns:a16="http://schemas.microsoft.com/office/drawing/2014/main" id="{05F88F93-03AF-4EDD-85B6-D39F6ECD28C3}"/>
              </a:ext>
            </a:extLst>
          </p:cNvPr>
          <p:cNvSpPr/>
          <p:nvPr/>
        </p:nvSpPr>
        <p:spPr>
          <a:xfrm>
            <a:off x="2959954" y="1786677"/>
            <a:ext cx="9231326"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5" name="Picture 34" descr="A close up of a logo&#10;&#10;Description automatically generated">
            <a:hlinkClick r:id="rId4" action="ppaction://hlinksldjump" tooltip=" "/>
            <a:extLst>
              <a:ext uri="{FF2B5EF4-FFF2-40B4-BE49-F238E27FC236}">
                <a16:creationId xmlns:a16="http://schemas.microsoft.com/office/drawing/2014/main" id="{470BE6D3-AE99-4A09-9A77-FC1038118F5B}"/>
              </a:ext>
            </a:extLst>
          </p:cNvPr>
          <p:cNvPicPr>
            <a:picLocks noChangeAspect="1"/>
          </p:cNvPicPr>
          <p:nvPr/>
        </p:nvPicPr>
        <p:blipFill rotWithShape="1">
          <a:blip r:embed="rId5">
            <a:alphaModFix amt="20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36" name="Picture 35" descr="A close up of a logo&#10;&#10;Description automatically generated">
            <a:hlinkClick r:id="rId6" action="ppaction://hlinksldjump" tooltip=" "/>
            <a:extLst>
              <a:ext uri="{FF2B5EF4-FFF2-40B4-BE49-F238E27FC236}">
                <a16:creationId xmlns:a16="http://schemas.microsoft.com/office/drawing/2014/main" id="{3911D386-435E-4ECA-AE75-FC290F727EA0}"/>
              </a:ext>
            </a:extLst>
          </p:cNvPr>
          <p:cNvPicPr>
            <a:picLocks noChangeAspect="1"/>
          </p:cNvPicPr>
          <p:nvPr/>
        </p:nvPicPr>
        <p:blipFill rotWithShape="1">
          <a:blip r:embed="rId7">
            <a:alphaModFix amt="20000"/>
            <a:extLst>
              <a:ext uri="{28A0092B-C50C-407E-A947-70E740481C1C}">
                <a14:useLocalDpi xmlns:a14="http://schemas.microsoft.com/office/drawing/2010/main" val="0"/>
              </a:ext>
            </a:extLst>
          </a:blip>
          <a:srcRect r="658" b="18408"/>
          <a:stretch/>
        </p:blipFill>
        <p:spPr>
          <a:xfrm flipH="1">
            <a:off x="9545894" y="887670"/>
            <a:ext cx="790938" cy="649612"/>
          </a:xfrm>
          <a:prstGeom prst="rect">
            <a:avLst/>
          </a:prstGeom>
        </p:spPr>
      </p:pic>
      <p:pic>
        <p:nvPicPr>
          <p:cNvPr id="37" name="Picture 36" descr="A close up of a logo&#10;&#10;Description automatically generated">
            <a:hlinkClick r:id="rId8" action="ppaction://hlinksldjump" tooltip=" "/>
            <a:extLst>
              <a:ext uri="{FF2B5EF4-FFF2-40B4-BE49-F238E27FC236}">
                <a16:creationId xmlns:a16="http://schemas.microsoft.com/office/drawing/2014/main" id="{2E8C6842-6345-44F2-AEE4-6A16F70DC158}"/>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pic>
        <p:nvPicPr>
          <p:cNvPr id="38" name="Picture 37" descr="A close up of a logo&#10;&#10;Description automatically generated">
            <a:hlinkClick r:id="rId10" action="ppaction://hlinksldjump" tooltip=" "/>
            <a:extLst>
              <a:ext uri="{FF2B5EF4-FFF2-40B4-BE49-F238E27FC236}">
                <a16:creationId xmlns:a16="http://schemas.microsoft.com/office/drawing/2014/main" id="{C06E8095-1575-409B-9B9A-7A860D26A54E}"/>
              </a:ext>
            </a:extLst>
          </p:cNvPr>
          <p:cNvPicPr>
            <a:picLocks noChangeAspect="1"/>
          </p:cNvPicPr>
          <p:nvPr/>
        </p:nvPicPr>
        <p:blipFill rotWithShape="1">
          <a:blip r:embed="rId11">
            <a:alphaModFix amt="20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sp>
        <p:nvSpPr>
          <p:cNvPr id="40" name="Rectangle 39">
            <a:extLst>
              <a:ext uri="{FF2B5EF4-FFF2-40B4-BE49-F238E27FC236}">
                <a16:creationId xmlns:a16="http://schemas.microsoft.com/office/drawing/2014/main" id="{C0476A79-CA02-45BD-9711-E43E0741FCE9}"/>
              </a:ext>
            </a:extLst>
          </p:cNvPr>
          <p:cNvSpPr/>
          <p:nvPr/>
        </p:nvSpPr>
        <p:spPr>
          <a:xfrm>
            <a:off x="4244905" y="1802789"/>
            <a:ext cx="7551986" cy="307777"/>
          </a:xfrm>
          <a:prstGeom prst="rect">
            <a:avLst/>
          </a:prstGeom>
          <a:solidFill>
            <a:srgbClr val="606672"/>
          </a:solidFill>
          <a:ln w="127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400" spc="300">
                <a:solidFill>
                  <a:schemeClr val="bg1"/>
                </a:solidFill>
                <a:latin typeface="Selawik Semibold" panose="020B0702040204020203" pitchFamily="34" charset="0"/>
              </a:rPr>
              <a:t>AANTAL VOORBIJGEREDEN FIETSEN PER DAG</a:t>
            </a:r>
          </a:p>
        </p:txBody>
      </p:sp>
      <p:pic>
        <p:nvPicPr>
          <p:cNvPr id="22" name="Picture 21" descr="A close up of a logo&#10;&#10;Description automatically generated">
            <a:hlinkClick r:id="rId12" action="ppaction://hlinksldjump" tooltip=" "/>
            <a:extLst>
              <a:ext uri="{FF2B5EF4-FFF2-40B4-BE49-F238E27FC236}">
                <a16:creationId xmlns:a16="http://schemas.microsoft.com/office/drawing/2014/main" id="{E0FEBBD3-6275-46E5-9991-13F2063A2762}"/>
              </a:ext>
            </a:extLst>
          </p:cNvPr>
          <p:cNvPicPr>
            <a:picLocks noChangeAspect="1"/>
          </p:cNvPicPr>
          <p:nvPr/>
        </p:nvPicPr>
        <p:blipFill rotWithShape="1">
          <a:blip r:embed="rId13">
            <a:alphaModFix amt="20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sp>
        <p:nvSpPr>
          <p:cNvPr id="30" name="TextBox 29">
            <a:hlinkClick r:id="rId8" action="ppaction://hlinksldjump"/>
            <a:extLst>
              <a:ext uri="{FF2B5EF4-FFF2-40B4-BE49-F238E27FC236}">
                <a16:creationId xmlns:a16="http://schemas.microsoft.com/office/drawing/2014/main" id="{CED50B75-811D-45CD-85A0-424524F95C52}"/>
              </a:ext>
            </a:extLst>
          </p:cNvPr>
          <p:cNvSpPr txBox="1"/>
          <p:nvPr/>
        </p:nvSpPr>
        <p:spPr>
          <a:xfrm>
            <a:off x="7827097" y="1192271"/>
            <a:ext cx="754766" cy="230832"/>
          </a:xfrm>
          <a:prstGeom prst="rect">
            <a:avLst/>
          </a:prstGeom>
          <a:noFill/>
        </p:spPr>
        <p:txBody>
          <a:bodyPr wrap="square" rtlCol="0">
            <a:spAutoFit/>
          </a:bodyPr>
          <a:lstStyle/>
          <a:p>
            <a:r>
              <a:rPr lang="en-US" sz="900" dirty="0" err="1">
                <a:solidFill>
                  <a:schemeClr val="tx1">
                    <a:lumMod val="85000"/>
                    <a:lumOff val="15000"/>
                  </a:schemeClr>
                </a:solidFill>
                <a:latin typeface="Aharoni" panose="02010803020104030203" pitchFamily="2" charset="-79"/>
                <a:cs typeface="Aharoni" panose="02010803020104030203" pitchFamily="2" charset="-79"/>
              </a:rPr>
              <a:t>Maandag</a:t>
            </a:r>
            <a:endParaRPr lang="en-BE" sz="1200" dirty="0">
              <a:solidFill>
                <a:schemeClr val="tx1">
                  <a:lumMod val="85000"/>
                  <a:lumOff val="15000"/>
                </a:schemeClr>
              </a:solidFill>
              <a:latin typeface="Aharoni" panose="02010803020104030203" pitchFamily="2" charset="-79"/>
              <a:cs typeface="Aharoni" panose="02010803020104030203" pitchFamily="2" charset="-79"/>
            </a:endParaRPr>
          </a:p>
        </p:txBody>
      </p:sp>
      <p:sp>
        <p:nvSpPr>
          <p:cNvPr id="26" name="Rectangle 25">
            <a:extLst>
              <a:ext uri="{FF2B5EF4-FFF2-40B4-BE49-F238E27FC236}">
                <a16:creationId xmlns:a16="http://schemas.microsoft.com/office/drawing/2014/main" id="{98426D50-404E-4F42-AF5C-9125AE4F64BB}"/>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1" name="Picture 30">
            <a:hlinkClick r:id="rId14"/>
            <a:extLst>
              <a:ext uri="{FF2B5EF4-FFF2-40B4-BE49-F238E27FC236}">
                <a16:creationId xmlns:a16="http://schemas.microsoft.com/office/drawing/2014/main" id="{1D90312C-0807-4F05-934C-20EDBBE783C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sp>
        <p:nvSpPr>
          <p:cNvPr id="56" name="Rectangle 55">
            <a:extLst>
              <a:ext uri="{FF2B5EF4-FFF2-40B4-BE49-F238E27FC236}">
                <a16:creationId xmlns:a16="http://schemas.microsoft.com/office/drawing/2014/main" id="{C1E9D8DE-5B0A-415B-9E14-0A015B28350A}"/>
              </a:ext>
            </a:extLst>
          </p:cNvPr>
          <p:cNvSpPr/>
          <p:nvPr/>
        </p:nvSpPr>
        <p:spPr>
          <a:xfrm>
            <a:off x="10129392" y="6139790"/>
            <a:ext cx="2085827" cy="646331"/>
          </a:xfrm>
          <a:prstGeom prst="rect">
            <a:avLst/>
          </a:prstGeom>
        </p:spPr>
        <p:txBody>
          <a:bodyPr wrap="none">
            <a:spAutoFit/>
          </a:bodyPr>
          <a:lstStyle/>
          <a:p>
            <a:pPr algn="r"/>
            <a:r>
              <a:rPr lang="nl-NL" sz="1200">
                <a:solidFill>
                  <a:schemeClr val="bg1"/>
                </a:solidFill>
                <a:latin typeface="Selawik Light" panose="020B0604020202020204" pitchFamily="34" charset="0"/>
              </a:rPr>
              <a:t>* Op basis van cijfers van</a:t>
            </a:r>
          </a:p>
          <a:p>
            <a:pPr algn="r"/>
            <a:r>
              <a:rPr lang="nl-NL" sz="1200">
                <a:solidFill>
                  <a:schemeClr val="bg1"/>
                </a:solidFill>
                <a:latin typeface="Selawik Light" panose="020B0604020202020204" pitchFamily="34" charset="0"/>
              </a:rPr>
              <a:t> 2012 tot 2019 in Vlaanderen,</a:t>
            </a:r>
          </a:p>
          <a:p>
            <a:pPr algn="r"/>
            <a:r>
              <a:rPr lang="nl-NL" sz="1200">
                <a:solidFill>
                  <a:schemeClr val="bg1"/>
                </a:solidFill>
                <a:latin typeface="Selawik Light" panose="020B0604020202020204" pitchFamily="34" charset="0"/>
              </a:rPr>
              <a:t> en 2018 - 2019 in Brussel</a:t>
            </a:r>
            <a:endParaRPr lang="en-BE" sz="1200">
              <a:solidFill>
                <a:schemeClr val="bg1"/>
              </a:solidFill>
              <a:latin typeface="Selawik Light" panose="020B0604020202020204" pitchFamily="34" charset="0"/>
            </a:endParaRPr>
          </a:p>
        </p:txBody>
      </p:sp>
      <p:sp>
        <p:nvSpPr>
          <p:cNvPr id="59" name="Rectangle 58">
            <a:extLst>
              <a:ext uri="{FF2B5EF4-FFF2-40B4-BE49-F238E27FC236}">
                <a16:creationId xmlns:a16="http://schemas.microsoft.com/office/drawing/2014/main" id="{59DA58D6-34D7-4894-8E86-6E8268C05055}"/>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1" name="TextBox 60">
            <a:extLst>
              <a:ext uri="{FF2B5EF4-FFF2-40B4-BE49-F238E27FC236}">
                <a16:creationId xmlns:a16="http://schemas.microsoft.com/office/drawing/2014/main" id="{5177D9AE-A904-476A-AB0B-BB89BEE978E3}"/>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2" name="TextBox 61">
            <a:extLst>
              <a:ext uri="{FF2B5EF4-FFF2-40B4-BE49-F238E27FC236}">
                <a16:creationId xmlns:a16="http://schemas.microsoft.com/office/drawing/2014/main" id="{FB08E1C4-574B-4C3C-BDF4-F84F94A1EEAD}"/>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63" name="TextBox 62">
            <a:extLst>
              <a:ext uri="{FF2B5EF4-FFF2-40B4-BE49-F238E27FC236}">
                <a16:creationId xmlns:a16="http://schemas.microsoft.com/office/drawing/2014/main" id="{4DE40FCB-4385-4ECF-9A8F-A359266D7B25}"/>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64" name="Group 63">
            <a:extLst>
              <a:ext uri="{FF2B5EF4-FFF2-40B4-BE49-F238E27FC236}">
                <a16:creationId xmlns:a16="http://schemas.microsoft.com/office/drawing/2014/main" id="{66A37D84-660F-4644-85FD-F903ED1D3643}"/>
              </a:ext>
            </a:extLst>
          </p:cNvPr>
          <p:cNvGrpSpPr/>
          <p:nvPr/>
        </p:nvGrpSpPr>
        <p:grpSpPr>
          <a:xfrm>
            <a:off x="5657097" y="58628"/>
            <a:ext cx="1153327" cy="759510"/>
            <a:chOff x="5657097" y="58628"/>
            <a:chExt cx="1153327" cy="759510"/>
          </a:xfrm>
        </p:grpSpPr>
        <p:sp>
          <p:nvSpPr>
            <p:cNvPr id="65" name="TextBox 64">
              <a:hlinkClick r:id="rId16" action="ppaction://hlinksldjump" tooltip="Modes de déplacements en Belgique"/>
              <a:extLst>
                <a:ext uri="{FF2B5EF4-FFF2-40B4-BE49-F238E27FC236}">
                  <a16:creationId xmlns:a16="http://schemas.microsoft.com/office/drawing/2014/main" id="{C019D7EB-6B3D-43C0-845C-4172BD6BB5B7}"/>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66" name="TextBox 65">
              <a:hlinkClick r:id="rId16" action="ppaction://hlinksldjump" tooltip="Modes de déplacements en Belgique"/>
              <a:extLst>
                <a:ext uri="{FF2B5EF4-FFF2-40B4-BE49-F238E27FC236}">
                  <a16:creationId xmlns:a16="http://schemas.microsoft.com/office/drawing/2014/main" id="{D27EE98E-B5BF-4665-AF08-D612B1DAF230}"/>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67" name="TextBox 66">
            <a:extLst>
              <a:ext uri="{FF2B5EF4-FFF2-40B4-BE49-F238E27FC236}">
                <a16:creationId xmlns:a16="http://schemas.microsoft.com/office/drawing/2014/main" id="{AB18EB8E-086F-4879-BE9F-BBDB4A4C4FB6}"/>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68" name="TextBox 67">
            <a:extLst>
              <a:ext uri="{FF2B5EF4-FFF2-40B4-BE49-F238E27FC236}">
                <a16:creationId xmlns:a16="http://schemas.microsoft.com/office/drawing/2014/main" id="{324DEF9C-9DD1-4CC0-B34F-6E09E6D78067}"/>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69" name="TextBox 68">
            <a:extLst>
              <a:ext uri="{FF2B5EF4-FFF2-40B4-BE49-F238E27FC236}">
                <a16:creationId xmlns:a16="http://schemas.microsoft.com/office/drawing/2014/main" id="{FF898DAD-5A12-4EAC-AB19-384F3D058F55}"/>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0" name="Picture 69" descr="A close up of a logo&#10;&#10;Description automatically generated">
            <a:hlinkClick r:id="rId17" action="ppaction://hlinksldjump" tooltip="Retour à l'accueil"/>
            <a:extLst>
              <a:ext uri="{FF2B5EF4-FFF2-40B4-BE49-F238E27FC236}">
                <a16:creationId xmlns:a16="http://schemas.microsoft.com/office/drawing/2014/main" id="{025258DF-08CB-4F77-AEB5-693C43C37B64}"/>
              </a:ext>
            </a:extLst>
          </p:cNvPr>
          <p:cNvPicPr>
            <a:picLocks noChangeAspect="1"/>
          </p:cNvPicPr>
          <p:nvPr/>
        </p:nvPicPr>
        <p:blipFill rotWithShape="1">
          <a:blip r:embed="rId18">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71" name="Rectangle 70">
            <a:hlinkClick r:id="rId16" action="ppaction://hlinksldjump" tooltip=" "/>
            <a:extLst>
              <a:ext uri="{FF2B5EF4-FFF2-40B4-BE49-F238E27FC236}">
                <a16:creationId xmlns:a16="http://schemas.microsoft.com/office/drawing/2014/main" id="{0B7AD4C0-915B-471B-927B-2EE773B54373}"/>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Rectangle 71">
            <a:hlinkClick r:id="rId19" action="ppaction://hlinksldjump" tooltip=" "/>
            <a:extLst>
              <a:ext uri="{FF2B5EF4-FFF2-40B4-BE49-F238E27FC236}">
                <a16:creationId xmlns:a16="http://schemas.microsoft.com/office/drawing/2014/main" id="{BA218B72-172D-4AA3-A299-8EA0A51A8FA6}"/>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Rectangle 72">
            <a:hlinkClick r:id="rId20" action="ppaction://hlinksldjump" tooltip=" "/>
            <a:extLst>
              <a:ext uri="{FF2B5EF4-FFF2-40B4-BE49-F238E27FC236}">
                <a16:creationId xmlns:a16="http://schemas.microsoft.com/office/drawing/2014/main" id="{F406E407-C234-4115-B00A-B738A7E54D93}"/>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4" name="Rectangle 73">
            <a:hlinkClick r:id="rId17" action="ppaction://hlinksldjump" tooltip="Accueil"/>
            <a:extLst>
              <a:ext uri="{FF2B5EF4-FFF2-40B4-BE49-F238E27FC236}">
                <a16:creationId xmlns:a16="http://schemas.microsoft.com/office/drawing/2014/main" id="{9D92D330-4BDA-439C-BDB0-EE062BB2390F}"/>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5" name="Rectangle 74">
            <a:hlinkClick r:id="rId21" action="ppaction://hlinksldjump" tooltip=" "/>
            <a:extLst>
              <a:ext uri="{FF2B5EF4-FFF2-40B4-BE49-F238E27FC236}">
                <a16:creationId xmlns:a16="http://schemas.microsoft.com/office/drawing/2014/main" id="{E4F68146-5FD0-4A0C-8ED6-56204929400A}"/>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2" name="Picture 41" descr="A screenshot of a cell phone&#10;&#10;Description automatically generated">
            <a:extLst>
              <a:ext uri="{FF2B5EF4-FFF2-40B4-BE49-F238E27FC236}">
                <a16:creationId xmlns:a16="http://schemas.microsoft.com/office/drawing/2014/main" id="{797756B8-BC4F-480D-8FA1-B291FF14DC6E}"/>
              </a:ext>
            </a:extLst>
          </p:cNvPr>
          <p:cNvPicPr>
            <a:picLocks noChangeAspect="1"/>
          </p:cNvPicPr>
          <p:nvPr/>
        </p:nvPicPr>
        <p:blipFill rotWithShape="1">
          <a:blip r:embed="rId3">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43" name="Rectangle 42">
            <a:extLst>
              <a:ext uri="{FF2B5EF4-FFF2-40B4-BE49-F238E27FC236}">
                <a16:creationId xmlns:a16="http://schemas.microsoft.com/office/drawing/2014/main" id="{867602DF-EBC3-4374-91CA-F43C1261F1C3}"/>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45" name="Chart 44">
            <a:extLst>
              <a:ext uri="{FF2B5EF4-FFF2-40B4-BE49-F238E27FC236}">
                <a16:creationId xmlns:a16="http://schemas.microsoft.com/office/drawing/2014/main" id="{807EF0F3-0B77-41D9-A87A-A536CE219D87}"/>
              </a:ext>
            </a:extLst>
          </p:cNvPr>
          <p:cNvGraphicFramePr>
            <a:graphicFrameLocks/>
          </p:cNvGraphicFramePr>
          <p:nvPr>
            <p:extLst>
              <p:ext uri="{D42A27DB-BD31-4B8C-83A1-F6EECF244321}">
                <p14:modId xmlns:p14="http://schemas.microsoft.com/office/powerpoint/2010/main" val="3308295485"/>
              </p:ext>
            </p:extLst>
          </p:nvPr>
        </p:nvGraphicFramePr>
        <p:xfrm>
          <a:off x="7619280" y="2462740"/>
          <a:ext cx="4572000" cy="2743200"/>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46" name="Chart 45">
            <a:extLst>
              <a:ext uri="{FF2B5EF4-FFF2-40B4-BE49-F238E27FC236}">
                <a16:creationId xmlns:a16="http://schemas.microsoft.com/office/drawing/2014/main" id="{D547E5B3-DA5E-43E9-9605-662A9BF121B5}"/>
              </a:ext>
            </a:extLst>
          </p:cNvPr>
          <p:cNvGraphicFramePr>
            <a:graphicFrameLocks/>
          </p:cNvGraphicFramePr>
          <p:nvPr>
            <p:extLst>
              <p:ext uri="{D42A27DB-BD31-4B8C-83A1-F6EECF244321}">
                <p14:modId xmlns:p14="http://schemas.microsoft.com/office/powerpoint/2010/main" val="898365440"/>
              </p:ext>
            </p:extLst>
          </p:nvPr>
        </p:nvGraphicFramePr>
        <p:xfrm>
          <a:off x="2998705" y="2462467"/>
          <a:ext cx="4572000" cy="2743200"/>
        </p:xfrm>
        <a:graphic>
          <a:graphicData uri="http://schemas.openxmlformats.org/drawingml/2006/chart">
            <c:chart xmlns:c="http://schemas.openxmlformats.org/drawingml/2006/chart" xmlns:r="http://schemas.openxmlformats.org/officeDocument/2006/relationships" r:id="rId23"/>
          </a:graphicData>
        </a:graphic>
      </p:graphicFrame>
    </p:spTree>
    <p:extLst>
      <p:ext uri="{BB962C8B-B14F-4D97-AF65-F5344CB8AC3E}">
        <p14:creationId xmlns:p14="http://schemas.microsoft.com/office/powerpoint/2010/main" val="364434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C12DAA8E-6CE2-4A7F-83C6-DEC40745ADFD}"/>
              </a:ext>
            </a:extLst>
          </p:cNvPr>
          <p:cNvSpPr/>
          <p:nvPr/>
        </p:nvSpPr>
        <p:spPr>
          <a:xfrm>
            <a:off x="3880884" y="1786677"/>
            <a:ext cx="8310395" cy="4581735"/>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8" name="Chart 17">
            <a:extLst>
              <a:ext uri="{FF2B5EF4-FFF2-40B4-BE49-F238E27FC236}">
                <a16:creationId xmlns:a16="http://schemas.microsoft.com/office/drawing/2014/main" id="{DA37398B-DC8F-4506-9D66-D67EA932E8EB}"/>
              </a:ext>
            </a:extLst>
          </p:cNvPr>
          <p:cNvGraphicFramePr>
            <a:graphicFrameLocks/>
          </p:cNvGraphicFramePr>
          <p:nvPr>
            <p:extLst>
              <p:ext uri="{D42A27DB-BD31-4B8C-83A1-F6EECF244321}">
                <p14:modId xmlns:p14="http://schemas.microsoft.com/office/powerpoint/2010/main" val="691285375"/>
              </p:ext>
            </p:extLst>
          </p:nvPr>
        </p:nvGraphicFramePr>
        <p:xfrm>
          <a:off x="4415400" y="2442498"/>
          <a:ext cx="7424141" cy="3018634"/>
        </p:xfrm>
        <a:graphic>
          <a:graphicData uri="http://schemas.openxmlformats.org/drawingml/2006/chart">
            <c:chart xmlns:c="http://schemas.openxmlformats.org/drawingml/2006/chart" xmlns:r="http://schemas.openxmlformats.org/officeDocument/2006/relationships" r:id="rId3"/>
          </a:graphicData>
        </a:graphic>
      </p:graphicFrame>
      <p:sp>
        <p:nvSpPr>
          <p:cNvPr id="25" name="Rectangle 24">
            <a:extLst>
              <a:ext uri="{FF2B5EF4-FFF2-40B4-BE49-F238E27FC236}">
                <a16:creationId xmlns:a16="http://schemas.microsoft.com/office/drawing/2014/main" id="{AA0B6B93-0CC5-4D61-BEE6-824C9071F607}"/>
              </a:ext>
            </a:extLst>
          </p:cNvPr>
          <p:cNvSpPr/>
          <p:nvPr/>
        </p:nvSpPr>
        <p:spPr>
          <a:xfrm>
            <a:off x="4426033" y="2130032"/>
            <a:ext cx="7424141" cy="307777"/>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400" spc="300">
                <a:solidFill>
                  <a:schemeClr val="bg1"/>
                </a:solidFill>
                <a:latin typeface="Selawik Semibold" panose="020B0702040204020203" pitchFamily="34" charset="0"/>
              </a:rPr>
              <a:t>AANTAL VOORBIJGEREDEN FIETSEN PER MAAND</a:t>
            </a:r>
          </a:p>
        </p:txBody>
      </p:sp>
      <p:sp>
        <p:nvSpPr>
          <p:cNvPr id="39" name="Rectangle 38">
            <a:extLst>
              <a:ext uri="{FF2B5EF4-FFF2-40B4-BE49-F238E27FC236}">
                <a16:creationId xmlns:a16="http://schemas.microsoft.com/office/drawing/2014/main" id="{BEBF2543-A515-4A1A-B530-78E8C51A2780}"/>
              </a:ext>
            </a:extLst>
          </p:cNvPr>
          <p:cNvSpPr/>
          <p:nvPr/>
        </p:nvSpPr>
        <p:spPr>
          <a:xfrm>
            <a:off x="4528568" y="6226791"/>
            <a:ext cx="425569" cy="225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8" name="Picture 27" descr="A close up of a logo&#10;&#10;Description automatically generated">
            <a:hlinkClick r:id="rId4" action="ppaction://hlinksldjump" tooltip=" "/>
            <a:extLst>
              <a:ext uri="{FF2B5EF4-FFF2-40B4-BE49-F238E27FC236}">
                <a16:creationId xmlns:a16="http://schemas.microsoft.com/office/drawing/2014/main" id="{C56853BC-3314-4303-9145-FAD9D5F1D006}"/>
              </a:ext>
            </a:extLst>
          </p:cNvPr>
          <p:cNvPicPr>
            <a:picLocks noChangeAspect="1"/>
          </p:cNvPicPr>
          <p:nvPr/>
        </p:nvPicPr>
        <p:blipFill rotWithShape="1">
          <a:blip r:embed="rId5">
            <a:alphaModFix amt="20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29" name="Picture 28" descr="A close up of a logo&#10;&#10;Description automatically generated">
            <a:hlinkClick r:id="rId6" action="ppaction://hlinksldjump" tooltip=" "/>
            <a:extLst>
              <a:ext uri="{FF2B5EF4-FFF2-40B4-BE49-F238E27FC236}">
                <a16:creationId xmlns:a16="http://schemas.microsoft.com/office/drawing/2014/main" id="{7A11A66A-5C2B-4712-A00E-B27F108FB49D}"/>
              </a:ext>
            </a:extLst>
          </p:cNvPr>
          <p:cNvPicPr>
            <a:picLocks noChangeAspect="1"/>
          </p:cNvPicPr>
          <p:nvPr/>
        </p:nvPicPr>
        <p:blipFill rotWithShape="1">
          <a:blip r:embed="rId7">
            <a:alphaModFix amt="20000"/>
            <a:extLst>
              <a:ext uri="{28A0092B-C50C-407E-A947-70E740481C1C}">
                <a14:useLocalDpi xmlns:a14="http://schemas.microsoft.com/office/drawing/2010/main" val="0"/>
              </a:ext>
            </a:extLst>
          </a:blip>
          <a:srcRect r="658" b="18408"/>
          <a:stretch/>
        </p:blipFill>
        <p:spPr>
          <a:xfrm flipH="1">
            <a:off x="9518598" y="887670"/>
            <a:ext cx="790938" cy="649612"/>
          </a:xfrm>
          <a:prstGeom prst="rect">
            <a:avLst/>
          </a:prstGeom>
        </p:spPr>
      </p:pic>
      <p:pic>
        <p:nvPicPr>
          <p:cNvPr id="31" name="Picture 30" descr="A close up of a logo&#10;&#10;Description automatically generated">
            <a:hlinkClick r:id="rId8" action="ppaction://hlinksldjump" tooltip=" "/>
            <a:extLst>
              <a:ext uri="{FF2B5EF4-FFF2-40B4-BE49-F238E27FC236}">
                <a16:creationId xmlns:a16="http://schemas.microsoft.com/office/drawing/2014/main" id="{C2E15BBC-3A53-4DA3-B99B-536D6A9A85AA}"/>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pic>
        <p:nvPicPr>
          <p:cNvPr id="32" name="Picture 31" descr="A close up of a logo&#10;&#10;Description automatically generated">
            <a:hlinkClick r:id="rId10" action="ppaction://hlinksldjump" tooltip=" "/>
            <a:extLst>
              <a:ext uri="{FF2B5EF4-FFF2-40B4-BE49-F238E27FC236}">
                <a16:creationId xmlns:a16="http://schemas.microsoft.com/office/drawing/2014/main" id="{90BC0CD7-D25D-43F1-BF1C-9C9984FE3280}"/>
              </a:ext>
            </a:extLst>
          </p:cNvPr>
          <p:cNvPicPr>
            <a:picLocks noChangeAspect="1"/>
          </p:cNvPicPr>
          <p:nvPr/>
        </p:nvPicPr>
        <p:blipFill rotWithShape="1">
          <a:blip r:embed="rId11">
            <a:alphaModFix amt="20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sp>
        <p:nvSpPr>
          <p:cNvPr id="37" name="Rectangle 36">
            <a:extLst>
              <a:ext uri="{FF2B5EF4-FFF2-40B4-BE49-F238E27FC236}">
                <a16:creationId xmlns:a16="http://schemas.microsoft.com/office/drawing/2014/main" id="{36C309E5-7F31-4614-8A3F-11CB2C766303}"/>
              </a:ext>
            </a:extLst>
          </p:cNvPr>
          <p:cNvSpPr/>
          <p:nvPr/>
        </p:nvSpPr>
        <p:spPr>
          <a:xfrm>
            <a:off x="0" y="5778539"/>
            <a:ext cx="12192000" cy="1079462"/>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8" name="Picture 37">
            <a:hlinkClick r:id="rId12"/>
            <a:extLst>
              <a:ext uri="{FF2B5EF4-FFF2-40B4-BE49-F238E27FC236}">
                <a16:creationId xmlns:a16="http://schemas.microsoft.com/office/drawing/2014/main" id="{17C6CBCB-900E-4A33-ABDD-E4805283E5E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46" name="Picture 45" descr="A close up of a logo&#10;&#10;Description automatically generated">
            <a:extLst>
              <a:ext uri="{FF2B5EF4-FFF2-40B4-BE49-F238E27FC236}">
                <a16:creationId xmlns:a16="http://schemas.microsoft.com/office/drawing/2014/main" id="{B998CB23-F347-469A-9813-0BDD05E7A9EA}"/>
              </a:ext>
            </a:extLst>
          </p:cNvPr>
          <p:cNvPicPr>
            <a:picLocks noChangeAspect="1"/>
          </p:cNvPicPr>
          <p:nvPr/>
        </p:nvPicPr>
        <p:blipFill rotWithShape="1">
          <a:blip r:embed="rId14">
            <a:alphaModFix amt="85000"/>
            <a:extLst>
              <a:ext uri="{28A0092B-C50C-407E-A947-70E740481C1C}">
                <a14:useLocalDpi xmlns:a14="http://schemas.microsoft.com/office/drawing/2010/main" val="0"/>
              </a:ext>
            </a:extLst>
          </a:blip>
          <a:srcRect r="4728" b="14555"/>
          <a:stretch/>
        </p:blipFill>
        <p:spPr>
          <a:xfrm flipH="1">
            <a:off x="458860" y="1507333"/>
            <a:ext cx="2468916" cy="2214247"/>
          </a:xfrm>
          <a:prstGeom prst="rect">
            <a:avLst/>
          </a:prstGeom>
        </p:spPr>
      </p:pic>
      <p:pic>
        <p:nvPicPr>
          <p:cNvPr id="43" name="Picture 42" descr="A close up of a logo&#10;&#10;Description automatically generated">
            <a:hlinkClick r:id="rId15" action="ppaction://hlinksldjump" tooltip=" "/>
            <a:extLst>
              <a:ext uri="{FF2B5EF4-FFF2-40B4-BE49-F238E27FC236}">
                <a16:creationId xmlns:a16="http://schemas.microsoft.com/office/drawing/2014/main" id="{743A59CE-548A-461C-A276-F798AE605205}"/>
              </a:ext>
            </a:extLst>
          </p:cNvPr>
          <p:cNvPicPr>
            <a:picLocks noChangeAspect="1"/>
          </p:cNvPicPr>
          <p:nvPr/>
        </p:nvPicPr>
        <p:blipFill rotWithShape="1">
          <a:blip r:embed="rId16">
            <a:alphaModFix amt="20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sp>
        <p:nvSpPr>
          <p:cNvPr id="65" name="Rectangle 64">
            <a:extLst>
              <a:ext uri="{FF2B5EF4-FFF2-40B4-BE49-F238E27FC236}">
                <a16:creationId xmlns:a16="http://schemas.microsoft.com/office/drawing/2014/main" id="{E534177B-4C08-4863-B266-A10D143BC067}"/>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6" name="TextBox 65">
            <a:extLst>
              <a:ext uri="{FF2B5EF4-FFF2-40B4-BE49-F238E27FC236}">
                <a16:creationId xmlns:a16="http://schemas.microsoft.com/office/drawing/2014/main" id="{5BD61E6A-6574-4A7D-BABC-1570D2E934E2}"/>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67" name="TextBox 66">
            <a:extLst>
              <a:ext uri="{FF2B5EF4-FFF2-40B4-BE49-F238E27FC236}">
                <a16:creationId xmlns:a16="http://schemas.microsoft.com/office/drawing/2014/main" id="{86AF35A9-B39D-4A31-8ED1-A84AB010CE27}"/>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68" name="TextBox 67">
            <a:extLst>
              <a:ext uri="{FF2B5EF4-FFF2-40B4-BE49-F238E27FC236}">
                <a16:creationId xmlns:a16="http://schemas.microsoft.com/office/drawing/2014/main" id="{1C6FB947-51B2-4F69-8D0F-D8EC0BA1E5EB}"/>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69" name="Group 68">
            <a:extLst>
              <a:ext uri="{FF2B5EF4-FFF2-40B4-BE49-F238E27FC236}">
                <a16:creationId xmlns:a16="http://schemas.microsoft.com/office/drawing/2014/main" id="{D62E9C0F-F4A4-4FEC-A6A9-5D48BF395E5B}"/>
              </a:ext>
            </a:extLst>
          </p:cNvPr>
          <p:cNvGrpSpPr/>
          <p:nvPr/>
        </p:nvGrpSpPr>
        <p:grpSpPr>
          <a:xfrm>
            <a:off x="5657097" y="58628"/>
            <a:ext cx="1153327" cy="759510"/>
            <a:chOff x="5657097" y="58628"/>
            <a:chExt cx="1153327" cy="759510"/>
          </a:xfrm>
        </p:grpSpPr>
        <p:sp>
          <p:nvSpPr>
            <p:cNvPr id="70" name="TextBox 69">
              <a:hlinkClick r:id="rId17" action="ppaction://hlinksldjump" tooltip="Modes de déplacements en Belgique"/>
              <a:extLst>
                <a:ext uri="{FF2B5EF4-FFF2-40B4-BE49-F238E27FC236}">
                  <a16:creationId xmlns:a16="http://schemas.microsoft.com/office/drawing/2014/main" id="{47EC7C5C-25C2-4261-88E7-78DF21C0B060}"/>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71" name="TextBox 70">
              <a:hlinkClick r:id="rId17" action="ppaction://hlinksldjump" tooltip="Modes de déplacements en Belgique"/>
              <a:extLst>
                <a:ext uri="{FF2B5EF4-FFF2-40B4-BE49-F238E27FC236}">
                  <a16:creationId xmlns:a16="http://schemas.microsoft.com/office/drawing/2014/main" id="{C1D06F9B-1488-442E-808D-CC07F14BCA0A}"/>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72" name="TextBox 71">
            <a:extLst>
              <a:ext uri="{FF2B5EF4-FFF2-40B4-BE49-F238E27FC236}">
                <a16:creationId xmlns:a16="http://schemas.microsoft.com/office/drawing/2014/main" id="{D6723A49-4A0B-4D0B-9F26-7F9149180691}"/>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73" name="TextBox 72">
            <a:extLst>
              <a:ext uri="{FF2B5EF4-FFF2-40B4-BE49-F238E27FC236}">
                <a16:creationId xmlns:a16="http://schemas.microsoft.com/office/drawing/2014/main" id="{F29F133F-B273-45F3-A9C4-CE61C99D37CC}"/>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74" name="TextBox 73">
            <a:extLst>
              <a:ext uri="{FF2B5EF4-FFF2-40B4-BE49-F238E27FC236}">
                <a16:creationId xmlns:a16="http://schemas.microsoft.com/office/drawing/2014/main" id="{55ABB9C4-7D35-4339-B242-BB9BBA3DCDCF}"/>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5" name="Picture 74" descr="A close up of a logo&#10;&#10;Description automatically generated">
            <a:hlinkClick r:id="rId18" action="ppaction://hlinksldjump" tooltip="Retour à l'accueil"/>
            <a:extLst>
              <a:ext uri="{FF2B5EF4-FFF2-40B4-BE49-F238E27FC236}">
                <a16:creationId xmlns:a16="http://schemas.microsoft.com/office/drawing/2014/main" id="{FE677088-95C0-4D6F-AABD-6463D16461A3}"/>
              </a:ext>
            </a:extLst>
          </p:cNvPr>
          <p:cNvPicPr>
            <a:picLocks noChangeAspect="1"/>
          </p:cNvPicPr>
          <p:nvPr/>
        </p:nvPicPr>
        <p:blipFill rotWithShape="1">
          <a:blip r:embed="rId19">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76" name="Rectangle 75">
            <a:hlinkClick r:id="rId17" action="ppaction://hlinksldjump" tooltip=" "/>
            <a:extLst>
              <a:ext uri="{FF2B5EF4-FFF2-40B4-BE49-F238E27FC236}">
                <a16:creationId xmlns:a16="http://schemas.microsoft.com/office/drawing/2014/main" id="{55933073-D956-44D5-A3C7-192DB6040D63}"/>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7" name="Rectangle 76">
            <a:hlinkClick r:id="rId20" action="ppaction://hlinksldjump" tooltip=" "/>
            <a:extLst>
              <a:ext uri="{FF2B5EF4-FFF2-40B4-BE49-F238E27FC236}">
                <a16:creationId xmlns:a16="http://schemas.microsoft.com/office/drawing/2014/main" id="{3C9A79DD-3A2B-433F-88E7-C1EC4F7BA94C}"/>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8" name="Rectangle 77">
            <a:hlinkClick r:id="rId21" action="ppaction://hlinksldjump" tooltip=" "/>
            <a:extLst>
              <a:ext uri="{FF2B5EF4-FFF2-40B4-BE49-F238E27FC236}">
                <a16:creationId xmlns:a16="http://schemas.microsoft.com/office/drawing/2014/main" id="{991F6AE2-6705-4BC5-AF44-9BF90C6C1B6A}"/>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9" name="Rectangle 78">
            <a:hlinkClick r:id="rId18" action="ppaction://hlinksldjump" tooltip="Home"/>
            <a:extLst>
              <a:ext uri="{FF2B5EF4-FFF2-40B4-BE49-F238E27FC236}">
                <a16:creationId xmlns:a16="http://schemas.microsoft.com/office/drawing/2014/main" id="{C67CF861-F2B1-4632-BD0A-A1C56334C06B}"/>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0" name="Rectangle 79">
            <a:hlinkClick r:id="rId22" action="ppaction://hlinksldjump" tooltip=" "/>
            <a:extLst>
              <a:ext uri="{FF2B5EF4-FFF2-40B4-BE49-F238E27FC236}">
                <a16:creationId xmlns:a16="http://schemas.microsoft.com/office/drawing/2014/main" id="{CDFA1357-0061-4AA4-9E1B-60006BB44085}"/>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6" name="Picture 35" descr="A screenshot of a cell phone&#10;&#10;Description automatically generated">
            <a:extLst>
              <a:ext uri="{FF2B5EF4-FFF2-40B4-BE49-F238E27FC236}">
                <a16:creationId xmlns:a16="http://schemas.microsoft.com/office/drawing/2014/main" id="{8D3E795F-5BC2-4692-8220-154F6B6699AC}"/>
              </a:ext>
            </a:extLst>
          </p:cNvPr>
          <p:cNvPicPr>
            <a:picLocks noChangeAspect="1"/>
          </p:cNvPicPr>
          <p:nvPr/>
        </p:nvPicPr>
        <p:blipFill rotWithShape="1">
          <a:blip r:embed="rId23">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47" name="Picture 46" descr="A screenshot of a cell phone&#10;&#10;Description automatically generated">
            <a:extLst>
              <a:ext uri="{FF2B5EF4-FFF2-40B4-BE49-F238E27FC236}">
                <a16:creationId xmlns:a16="http://schemas.microsoft.com/office/drawing/2014/main" id="{E9FA756B-FC12-469C-AA3B-45207B947C24}"/>
              </a:ext>
            </a:extLst>
          </p:cNvPr>
          <p:cNvPicPr>
            <a:picLocks noChangeAspect="1"/>
          </p:cNvPicPr>
          <p:nvPr/>
        </p:nvPicPr>
        <p:blipFill rotWithShape="1">
          <a:blip r:embed="rId23">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48" name="Rectangle 47">
            <a:extLst>
              <a:ext uri="{FF2B5EF4-FFF2-40B4-BE49-F238E27FC236}">
                <a16:creationId xmlns:a16="http://schemas.microsoft.com/office/drawing/2014/main" id="{38D3E385-BE89-4D18-B3AA-3EBF0CCC62DB}"/>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TextBox 48">
            <a:hlinkClick r:id="rId15" action="ppaction://hlinksldjump" tooltip="Par jour de la semaine"/>
            <a:extLst>
              <a:ext uri="{FF2B5EF4-FFF2-40B4-BE49-F238E27FC236}">
                <a16:creationId xmlns:a16="http://schemas.microsoft.com/office/drawing/2014/main" id="{D57D473A-E4C6-4D86-A10C-F0F02F71380B}"/>
              </a:ext>
            </a:extLst>
          </p:cNvPr>
          <p:cNvSpPr txBox="1"/>
          <p:nvPr/>
        </p:nvSpPr>
        <p:spPr>
          <a:xfrm>
            <a:off x="7827618" y="12136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
        <p:nvSpPr>
          <p:cNvPr id="50" name="Rectangle 49">
            <a:extLst>
              <a:ext uri="{FF2B5EF4-FFF2-40B4-BE49-F238E27FC236}">
                <a16:creationId xmlns:a16="http://schemas.microsoft.com/office/drawing/2014/main" id="{43E8F358-F5CC-4C7C-90B6-84B215E487A4}"/>
              </a:ext>
            </a:extLst>
          </p:cNvPr>
          <p:cNvSpPr/>
          <p:nvPr/>
        </p:nvSpPr>
        <p:spPr>
          <a:xfrm>
            <a:off x="10129392" y="6139790"/>
            <a:ext cx="2085827" cy="646331"/>
          </a:xfrm>
          <a:prstGeom prst="rect">
            <a:avLst/>
          </a:prstGeom>
        </p:spPr>
        <p:txBody>
          <a:bodyPr wrap="none">
            <a:spAutoFit/>
          </a:bodyPr>
          <a:lstStyle/>
          <a:p>
            <a:pPr algn="r"/>
            <a:r>
              <a:rPr lang="nl-NL" sz="1200">
                <a:solidFill>
                  <a:schemeClr val="bg1"/>
                </a:solidFill>
                <a:latin typeface="Selawik Light" panose="020B0604020202020204" pitchFamily="34" charset="0"/>
              </a:rPr>
              <a:t>* Op basis van cijfers van</a:t>
            </a:r>
          </a:p>
          <a:p>
            <a:pPr algn="r"/>
            <a:r>
              <a:rPr lang="nl-NL" sz="1200">
                <a:solidFill>
                  <a:schemeClr val="bg1"/>
                </a:solidFill>
                <a:latin typeface="Selawik Light" panose="020B0604020202020204" pitchFamily="34" charset="0"/>
              </a:rPr>
              <a:t> 2012 tot 2019 in Vlaanderen,</a:t>
            </a:r>
          </a:p>
          <a:p>
            <a:pPr algn="r"/>
            <a:r>
              <a:rPr lang="nl-NL" sz="1200">
                <a:solidFill>
                  <a:schemeClr val="bg1"/>
                </a:solidFill>
                <a:latin typeface="Selawik Light" panose="020B0604020202020204" pitchFamily="34" charset="0"/>
              </a:rPr>
              <a:t> en 2018 - 2019 in Brussel</a:t>
            </a:r>
            <a:endParaRPr lang="en-BE" sz="1200">
              <a:solidFill>
                <a:schemeClr val="bg1"/>
              </a:solidFill>
              <a:latin typeface="Selawik Light" panose="020B0604020202020204" pitchFamily="34" charset="0"/>
            </a:endParaRPr>
          </a:p>
        </p:txBody>
      </p:sp>
      <p:sp>
        <p:nvSpPr>
          <p:cNvPr id="2" name="TextBox 1">
            <a:extLst>
              <a:ext uri="{FF2B5EF4-FFF2-40B4-BE49-F238E27FC236}">
                <a16:creationId xmlns:a16="http://schemas.microsoft.com/office/drawing/2014/main" id="{2C5E6DF2-153D-45DD-B1D4-1BF0588671F3}"/>
              </a:ext>
            </a:extLst>
          </p:cNvPr>
          <p:cNvSpPr txBox="1"/>
          <p:nvPr/>
        </p:nvSpPr>
        <p:spPr>
          <a:xfrm>
            <a:off x="7523544" y="2526113"/>
            <a:ext cx="821802" cy="276999"/>
          </a:xfrm>
          <a:prstGeom prst="rect">
            <a:avLst/>
          </a:prstGeom>
          <a:solidFill>
            <a:schemeClr val="bg1"/>
          </a:solidFill>
        </p:spPr>
        <p:txBody>
          <a:bodyPr wrap="square" rtlCol="0">
            <a:spAutoFit/>
          </a:bodyPr>
          <a:lstStyle/>
          <a:p>
            <a:r>
              <a:rPr lang="nl-BE" sz="1200" dirty="0"/>
              <a:t>Brussel</a:t>
            </a:r>
            <a:endParaRPr lang="en-BE" sz="1200" dirty="0"/>
          </a:p>
        </p:txBody>
      </p:sp>
      <p:sp>
        <p:nvSpPr>
          <p:cNvPr id="40" name="TextBox 39">
            <a:extLst>
              <a:ext uri="{FF2B5EF4-FFF2-40B4-BE49-F238E27FC236}">
                <a16:creationId xmlns:a16="http://schemas.microsoft.com/office/drawing/2014/main" id="{EC913CA4-031D-498F-B335-DCF5FAD7E872}"/>
              </a:ext>
            </a:extLst>
          </p:cNvPr>
          <p:cNvSpPr txBox="1"/>
          <p:nvPr/>
        </p:nvSpPr>
        <p:spPr>
          <a:xfrm>
            <a:off x="8581862" y="2526113"/>
            <a:ext cx="1245043" cy="276999"/>
          </a:xfrm>
          <a:prstGeom prst="rect">
            <a:avLst/>
          </a:prstGeom>
          <a:solidFill>
            <a:schemeClr val="bg1"/>
          </a:solidFill>
        </p:spPr>
        <p:txBody>
          <a:bodyPr wrap="square" rtlCol="0">
            <a:spAutoFit/>
          </a:bodyPr>
          <a:lstStyle/>
          <a:p>
            <a:r>
              <a:rPr lang="nl-BE" sz="1200" dirty="0"/>
              <a:t>Vlaamse Brabant</a:t>
            </a:r>
            <a:endParaRPr lang="en-BE" sz="1200" dirty="0"/>
          </a:p>
        </p:txBody>
      </p:sp>
    </p:spTree>
    <p:extLst>
      <p:ext uri="{BB962C8B-B14F-4D97-AF65-F5344CB8AC3E}">
        <p14:creationId xmlns:p14="http://schemas.microsoft.com/office/powerpoint/2010/main" val="233988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C99429B8-77DE-4176-9C70-D66798E0EEFF}"/>
              </a:ext>
            </a:extLst>
          </p:cNvPr>
          <p:cNvSpPr/>
          <p:nvPr/>
        </p:nvSpPr>
        <p:spPr>
          <a:xfrm>
            <a:off x="3489640" y="2805265"/>
            <a:ext cx="8701640" cy="3563147"/>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8" name="Rectangle 107">
            <a:extLst>
              <a:ext uri="{FF2B5EF4-FFF2-40B4-BE49-F238E27FC236}">
                <a16:creationId xmlns:a16="http://schemas.microsoft.com/office/drawing/2014/main" id="{D6F923D7-B7F9-4A20-A5F6-35BA278825BF}"/>
              </a:ext>
            </a:extLst>
          </p:cNvPr>
          <p:cNvSpPr/>
          <p:nvPr/>
        </p:nvSpPr>
        <p:spPr>
          <a:xfrm>
            <a:off x="0" y="5720143"/>
            <a:ext cx="12192000" cy="1137858"/>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 name="Picture 2" descr="A close up of a logo&#10;&#10;Description automatically generated">
            <a:extLst>
              <a:ext uri="{FF2B5EF4-FFF2-40B4-BE49-F238E27FC236}">
                <a16:creationId xmlns:a16="http://schemas.microsoft.com/office/drawing/2014/main" id="{516905E3-2A31-4478-AB39-132A82924A98}"/>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r="492" b="16118"/>
          <a:stretch/>
        </p:blipFill>
        <p:spPr>
          <a:xfrm>
            <a:off x="2881939" y="394348"/>
            <a:ext cx="2798195" cy="2358790"/>
          </a:xfrm>
          <a:prstGeom prst="rect">
            <a:avLst/>
          </a:prstGeom>
        </p:spPr>
      </p:pic>
      <p:sp>
        <p:nvSpPr>
          <p:cNvPr id="25" name="Isosceles Triangle 24">
            <a:extLst>
              <a:ext uri="{FF2B5EF4-FFF2-40B4-BE49-F238E27FC236}">
                <a16:creationId xmlns:a16="http://schemas.microsoft.com/office/drawing/2014/main" id="{E1BE3E6F-B255-486C-8274-BD3C3E68358F}"/>
              </a:ext>
            </a:extLst>
          </p:cNvPr>
          <p:cNvSpPr/>
          <p:nvPr/>
        </p:nvSpPr>
        <p:spPr>
          <a:xfrm rot="1199426">
            <a:off x="4589028" y="2011629"/>
            <a:ext cx="45719" cy="56204"/>
          </a:xfrm>
          <a:prstGeom prst="triangle">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52" name="Chart 51">
            <a:extLst>
              <a:ext uri="{FF2B5EF4-FFF2-40B4-BE49-F238E27FC236}">
                <a16:creationId xmlns:a16="http://schemas.microsoft.com/office/drawing/2014/main" id="{2A9CC2FC-84C9-4C33-BC20-13AB425DA9E2}"/>
              </a:ext>
            </a:extLst>
          </p:cNvPr>
          <p:cNvGraphicFramePr>
            <a:graphicFrameLocks/>
          </p:cNvGraphicFramePr>
          <p:nvPr>
            <p:extLst>
              <p:ext uri="{D42A27DB-BD31-4B8C-83A1-F6EECF244321}">
                <p14:modId xmlns:p14="http://schemas.microsoft.com/office/powerpoint/2010/main" val="804984781"/>
              </p:ext>
            </p:extLst>
          </p:nvPr>
        </p:nvGraphicFramePr>
        <p:xfrm>
          <a:off x="7765112" y="3293288"/>
          <a:ext cx="4230238" cy="2129845"/>
        </p:xfrm>
        <a:graphic>
          <a:graphicData uri="http://schemas.openxmlformats.org/drawingml/2006/chart">
            <c:chart xmlns:c="http://schemas.openxmlformats.org/drawingml/2006/chart" xmlns:r="http://schemas.openxmlformats.org/officeDocument/2006/relationships" r:id="rId4"/>
          </a:graphicData>
        </a:graphic>
      </p:graphicFrame>
      <p:sp>
        <p:nvSpPr>
          <p:cNvPr id="64" name="Rectangle 63">
            <a:extLst>
              <a:ext uri="{FF2B5EF4-FFF2-40B4-BE49-F238E27FC236}">
                <a16:creationId xmlns:a16="http://schemas.microsoft.com/office/drawing/2014/main" id="{1F65F0B0-904C-49FB-9A6E-18896CDCB341}"/>
              </a:ext>
            </a:extLst>
          </p:cNvPr>
          <p:cNvSpPr/>
          <p:nvPr/>
        </p:nvSpPr>
        <p:spPr>
          <a:xfrm>
            <a:off x="7765112" y="3010462"/>
            <a:ext cx="4230238" cy="307777"/>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fr-FR" sz="1400" spc="300" dirty="0" err="1">
                <a:solidFill>
                  <a:schemeClr val="bg1"/>
                </a:solidFill>
                <a:latin typeface="Selawik Semibold" panose="020B0702040204020203" pitchFamily="34" charset="0"/>
              </a:rPr>
              <a:t>Gemiddelde</a:t>
            </a:r>
            <a:r>
              <a:rPr lang="fr-FR" sz="1400" spc="300" dirty="0">
                <a:solidFill>
                  <a:schemeClr val="bg1"/>
                </a:solidFill>
                <a:latin typeface="Selawik Semibold" panose="020B0702040204020203" pitchFamily="34" charset="0"/>
              </a:rPr>
              <a:t> </a:t>
            </a:r>
            <a:r>
              <a:rPr lang="fr-FR" sz="1400" spc="300" dirty="0" err="1">
                <a:solidFill>
                  <a:schemeClr val="bg1"/>
                </a:solidFill>
                <a:latin typeface="Selawik Semibold" panose="020B0702040204020203" pitchFamily="34" charset="0"/>
              </a:rPr>
              <a:t>snelheid</a:t>
            </a:r>
            <a:r>
              <a:rPr lang="fr-FR" sz="1400" spc="300" dirty="0">
                <a:solidFill>
                  <a:schemeClr val="bg1"/>
                </a:solidFill>
                <a:latin typeface="Selawik Semibold" panose="020B0702040204020203" pitchFamily="34" charset="0"/>
              </a:rPr>
              <a:t> van </a:t>
            </a:r>
            <a:r>
              <a:rPr lang="fr-FR" sz="1400" spc="300" dirty="0" err="1">
                <a:solidFill>
                  <a:schemeClr val="bg1"/>
                </a:solidFill>
                <a:latin typeface="Selawik Semibold" panose="020B0702040204020203" pitchFamily="34" charset="0"/>
              </a:rPr>
              <a:t>fietsen</a:t>
            </a:r>
            <a:r>
              <a:rPr lang="fr-FR" sz="1400" spc="300" dirty="0">
                <a:solidFill>
                  <a:schemeClr val="bg1"/>
                </a:solidFill>
                <a:latin typeface="Selawik Semibold" panose="020B0702040204020203" pitchFamily="34" charset="0"/>
              </a:rPr>
              <a:t>:</a:t>
            </a:r>
          </a:p>
        </p:txBody>
      </p:sp>
      <p:sp>
        <p:nvSpPr>
          <p:cNvPr id="2" name="Rectangle 1">
            <a:extLst>
              <a:ext uri="{FF2B5EF4-FFF2-40B4-BE49-F238E27FC236}">
                <a16:creationId xmlns:a16="http://schemas.microsoft.com/office/drawing/2014/main" id="{23FCFBF7-9A93-42B2-B569-23B461B24C74}"/>
              </a:ext>
            </a:extLst>
          </p:cNvPr>
          <p:cNvSpPr/>
          <p:nvPr/>
        </p:nvSpPr>
        <p:spPr>
          <a:xfrm>
            <a:off x="5071873" y="820452"/>
            <a:ext cx="1000595" cy="461665"/>
          </a:xfrm>
          <a:prstGeom prst="rect">
            <a:avLst/>
          </a:prstGeom>
        </p:spPr>
        <p:txBody>
          <a:bodyPr wrap="none">
            <a:spAutoFit/>
          </a:bodyPr>
          <a:lstStyle/>
          <a:p>
            <a:r>
              <a:rPr lang="en-US" sz="2400" err="1">
                <a:latin typeface="Freestyle Script" panose="030804020302050B0404" pitchFamily="66" charset="0"/>
              </a:rPr>
              <a:t>Wetstraat</a:t>
            </a:r>
            <a:endParaRPr lang="en-BE" sz="2400">
              <a:latin typeface="Freestyle Script" panose="030804020302050B0404" pitchFamily="66" charset="0"/>
            </a:endParaRPr>
          </a:p>
        </p:txBody>
      </p:sp>
      <p:graphicFrame>
        <p:nvGraphicFramePr>
          <p:cNvPr id="86" name="Chart 85">
            <a:extLst>
              <a:ext uri="{FF2B5EF4-FFF2-40B4-BE49-F238E27FC236}">
                <a16:creationId xmlns:a16="http://schemas.microsoft.com/office/drawing/2014/main" id="{746AD043-B175-4C9C-84D2-766F754CD377}"/>
              </a:ext>
            </a:extLst>
          </p:cNvPr>
          <p:cNvGraphicFramePr>
            <a:graphicFrameLocks/>
          </p:cNvGraphicFramePr>
          <p:nvPr>
            <p:extLst>
              <p:ext uri="{D42A27DB-BD31-4B8C-83A1-F6EECF244321}">
                <p14:modId xmlns:p14="http://schemas.microsoft.com/office/powerpoint/2010/main" val="181899709"/>
              </p:ext>
            </p:extLst>
          </p:nvPr>
        </p:nvGraphicFramePr>
        <p:xfrm>
          <a:off x="4084569" y="3293288"/>
          <a:ext cx="3134101" cy="2129845"/>
        </p:xfrm>
        <a:graphic>
          <a:graphicData uri="http://schemas.openxmlformats.org/drawingml/2006/chart">
            <c:chart xmlns:c="http://schemas.openxmlformats.org/drawingml/2006/chart" xmlns:r="http://schemas.openxmlformats.org/officeDocument/2006/relationships" r:id="rId5"/>
          </a:graphicData>
        </a:graphic>
      </p:graphicFrame>
      <p:sp>
        <p:nvSpPr>
          <p:cNvPr id="87" name="Rectangle 86">
            <a:extLst>
              <a:ext uri="{FF2B5EF4-FFF2-40B4-BE49-F238E27FC236}">
                <a16:creationId xmlns:a16="http://schemas.microsoft.com/office/drawing/2014/main" id="{C041610B-F465-4C0E-A330-73FF6AE4CED7}"/>
              </a:ext>
            </a:extLst>
          </p:cNvPr>
          <p:cNvSpPr/>
          <p:nvPr/>
        </p:nvSpPr>
        <p:spPr>
          <a:xfrm>
            <a:off x="4083848" y="3002377"/>
            <a:ext cx="3134101" cy="307777"/>
          </a:xfrm>
          <a:prstGeom prst="rect">
            <a:avLst/>
          </a:prstGeom>
          <a:solidFill>
            <a:srgbClr val="606672"/>
          </a:solidFill>
          <a:ln w="3810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fr-FR" sz="1400" spc="300" dirty="0" err="1">
                <a:solidFill>
                  <a:schemeClr val="bg1"/>
                </a:solidFill>
                <a:latin typeface="Selawik Semibold" panose="020B0702040204020203" pitchFamily="34" charset="0"/>
              </a:rPr>
              <a:t>Dichtheid</a:t>
            </a:r>
            <a:r>
              <a:rPr lang="fr-FR" sz="1400" spc="300" dirty="0">
                <a:solidFill>
                  <a:schemeClr val="bg1"/>
                </a:solidFill>
                <a:latin typeface="Selawik Semibold" panose="020B0702040204020203" pitchFamily="34" charset="0"/>
              </a:rPr>
              <a:t> van </a:t>
            </a:r>
            <a:r>
              <a:rPr lang="fr-FR" sz="1400" spc="300" dirty="0" err="1">
                <a:solidFill>
                  <a:schemeClr val="bg1"/>
                </a:solidFill>
                <a:latin typeface="Selawik Semibold" panose="020B0702040204020203" pitchFamily="34" charset="0"/>
              </a:rPr>
              <a:t>fietsen</a:t>
            </a:r>
            <a:r>
              <a:rPr lang="fr-FR" sz="1400" spc="300" dirty="0">
                <a:solidFill>
                  <a:schemeClr val="bg1"/>
                </a:solidFill>
                <a:latin typeface="Selawik Semibold" panose="020B0702040204020203" pitchFamily="34" charset="0"/>
              </a:rPr>
              <a:t>:</a:t>
            </a:r>
          </a:p>
        </p:txBody>
      </p:sp>
      <p:pic>
        <p:nvPicPr>
          <p:cNvPr id="16" name="Picture 15" descr="A close up of a logo&#10;&#10;Description automatically generated">
            <a:extLst>
              <a:ext uri="{FF2B5EF4-FFF2-40B4-BE49-F238E27FC236}">
                <a16:creationId xmlns:a16="http://schemas.microsoft.com/office/drawing/2014/main" id="{B892AA0D-4777-4871-BEF3-59A5799CDEFD}"/>
              </a:ext>
            </a:extLst>
          </p:cNvPr>
          <p:cNvPicPr>
            <a:picLocks noChangeAspect="1"/>
          </p:cNvPicPr>
          <p:nvPr/>
        </p:nvPicPr>
        <p:blipFill rotWithShape="1">
          <a:blip r:embed="rId6">
            <a:alphaModFix amt="85000"/>
            <a:extLst>
              <a:ext uri="{28A0092B-C50C-407E-A947-70E740481C1C}">
                <a14:useLocalDpi xmlns:a14="http://schemas.microsoft.com/office/drawing/2010/main" val="0"/>
              </a:ext>
            </a:extLst>
          </a:blip>
          <a:srcRect b="16299"/>
          <a:stretch/>
        </p:blipFill>
        <p:spPr>
          <a:xfrm rot="17506090" flipH="1">
            <a:off x="4511046" y="1045715"/>
            <a:ext cx="1091288" cy="913418"/>
          </a:xfrm>
          <a:prstGeom prst="rect">
            <a:avLst/>
          </a:prstGeom>
        </p:spPr>
      </p:pic>
      <p:sp>
        <p:nvSpPr>
          <p:cNvPr id="21" name="Oval 20">
            <a:extLst>
              <a:ext uri="{FF2B5EF4-FFF2-40B4-BE49-F238E27FC236}">
                <a16:creationId xmlns:a16="http://schemas.microsoft.com/office/drawing/2014/main" id="{CEE22D12-1841-4BC6-8728-DC971C6BFDC0}"/>
              </a:ext>
            </a:extLst>
          </p:cNvPr>
          <p:cNvSpPr/>
          <p:nvPr/>
        </p:nvSpPr>
        <p:spPr>
          <a:xfrm>
            <a:off x="4359964" y="1385624"/>
            <a:ext cx="127968" cy="10728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0" name="Picture 19" descr="A close up of a logo&#10;&#10;Description automatically generated">
            <a:extLst>
              <a:ext uri="{FF2B5EF4-FFF2-40B4-BE49-F238E27FC236}">
                <a16:creationId xmlns:a16="http://schemas.microsoft.com/office/drawing/2014/main" id="{EF415B23-E5F5-417B-A30D-373ADEA6B489}"/>
              </a:ext>
            </a:extLst>
          </p:cNvPr>
          <p:cNvPicPr>
            <a:picLocks noChangeAspect="1"/>
          </p:cNvPicPr>
          <p:nvPr/>
        </p:nvPicPr>
        <p:blipFill rotWithShape="1">
          <a:blip r:embed="rId7">
            <a:extLst>
              <a:ext uri="{28A0092B-C50C-407E-A947-70E740481C1C}">
                <a14:useLocalDpi xmlns:a14="http://schemas.microsoft.com/office/drawing/2010/main" val="0"/>
              </a:ext>
            </a:extLst>
          </a:blip>
          <a:srcRect l="-1" r="-253" b="16299"/>
          <a:stretch/>
        </p:blipFill>
        <p:spPr>
          <a:xfrm>
            <a:off x="4161157" y="1319407"/>
            <a:ext cx="525582" cy="438805"/>
          </a:xfrm>
          <a:prstGeom prst="rect">
            <a:avLst/>
          </a:prstGeom>
        </p:spPr>
      </p:pic>
      <p:sp>
        <p:nvSpPr>
          <p:cNvPr id="24" name="Oval 23">
            <a:extLst>
              <a:ext uri="{FF2B5EF4-FFF2-40B4-BE49-F238E27FC236}">
                <a16:creationId xmlns:a16="http://schemas.microsoft.com/office/drawing/2014/main" id="{AEF21C37-00D8-4092-90C2-C18806BCE396}"/>
              </a:ext>
            </a:extLst>
          </p:cNvPr>
          <p:cNvSpPr/>
          <p:nvPr/>
        </p:nvSpPr>
        <p:spPr>
          <a:xfrm>
            <a:off x="4387856" y="1466564"/>
            <a:ext cx="73152" cy="73152"/>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2" name="Picture 61">
            <a:hlinkClick r:id="rId8"/>
            <a:extLst>
              <a:ext uri="{FF2B5EF4-FFF2-40B4-BE49-F238E27FC236}">
                <a16:creationId xmlns:a16="http://schemas.microsoft.com/office/drawing/2014/main" id="{1F944EDB-72DD-4CB7-9375-2EBE7B20CF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sp>
        <p:nvSpPr>
          <p:cNvPr id="63" name="Oval 62">
            <a:extLst>
              <a:ext uri="{FF2B5EF4-FFF2-40B4-BE49-F238E27FC236}">
                <a16:creationId xmlns:a16="http://schemas.microsoft.com/office/drawing/2014/main" id="{F5875D77-A290-4755-A736-A525CE47B88A}"/>
              </a:ext>
            </a:extLst>
          </p:cNvPr>
          <p:cNvSpPr/>
          <p:nvPr/>
        </p:nvSpPr>
        <p:spPr>
          <a:xfrm flipH="1">
            <a:off x="11793136" y="622533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5" name="Oval 64">
            <a:extLst>
              <a:ext uri="{FF2B5EF4-FFF2-40B4-BE49-F238E27FC236}">
                <a16:creationId xmlns:a16="http://schemas.microsoft.com/office/drawing/2014/main" id="{B995AEEA-C087-41F4-9BB8-E0930463B9CE}"/>
              </a:ext>
            </a:extLst>
          </p:cNvPr>
          <p:cNvSpPr/>
          <p:nvPr/>
        </p:nvSpPr>
        <p:spPr>
          <a:xfrm flipH="1">
            <a:off x="11660993" y="655222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6" name="Oval 65">
            <a:extLst>
              <a:ext uri="{FF2B5EF4-FFF2-40B4-BE49-F238E27FC236}">
                <a16:creationId xmlns:a16="http://schemas.microsoft.com/office/drawing/2014/main" id="{A1F0E902-A34C-4CD0-87D0-5A1EB6BB8D0F}"/>
              </a:ext>
            </a:extLst>
          </p:cNvPr>
          <p:cNvSpPr/>
          <p:nvPr/>
        </p:nvSpPr>
        <p:spPr>
          <a:xfrm flipH="1">
            <a:off x="11334084" y="667722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2" name="Oval 81">
            <a:extLst>
              <a:ext uri="{FF2B5EF4-FFF2-40B4-BE49-F238E27FC236}">
                <a16:creationId xmlns:a16="http://schemas.microsoft.com/office/drawing/2014/main" id="{33769C96-36A7-4AFE-9EC5-F995A334C52E}"/>
              </a:ext>
            </a:extLst>
          </p:cNvPr>
          <p:cNvSpPr/>
          <p:nvPr/>
        </p:nvSpPr>
        <p:spPr>
          <a:xfrm flipH="1">
            <a:off x="11027855" y="654732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3" name="Oval 82">
            <a:extLst>
              <a:ext uri="{FF2B5EF4-FFF2-40B4-BE49-F238E27FC236}">
                <a16:creationId xmlns:a16="http://schemas.microsoft.com/office/drawing/2014/main" id="{52DCF113-D8A3-4A9F-BA2A-405A49D0D38A}"/>
              </a:ext>
            </a:extLst>
          </p:cNvPr>
          <p:cNvSpPr/>
          <p:nvPr/>
        </p:nvSpPr>
        <p:spPr>
          <a:xfrm flipH="1">
            <a:off x="10890396" y="623540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4" name="Oval 83">
            <a:extLst>
              <a:ext uri="{FF2B5EF4-FFF2-40B4-BE49-F238E27FC236}">
                <a16:creationId xmlns:a16="http://schemas.microsoft.com/office/drawing/2014/main" id="{AB816199-2CEA-467C-A4DA-C6FAC84B12A9}"/>
              </a:ext>
            </a:extLst>
          </p:cNvPr>
          <p:cNvSpPr/>
          <p:nvPr/>
        </p:nvSpPr>
        <p:spPr>
          <a:xfrm flipH="1">
            <a:off x="11016345" y="591622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5" name="Oval 84">
            <a:extLst>
              <a:ext uri="{FF2B5EF4-FFF2-40B4-BE49-F238E27FC236}">
                <a16:creationId xmlns:a16="http://schemas.microsoft.com/office/drawing/2014/main" id="{A67376B1-FB92-43CB-BDB0-7B376D1CAE84}"/>
              </a:ext>
            </a:extLst>
          </p:cNvPr>
          <p:cNvSpPr/>
          <p:nvPr/>
        </p:nvSpPr>
        <p:spPr>
          <a:xfrm flipH="1">
            <a:off x="11343254" y="579057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Oval 87">
            <a:extLst>
              <a:ext uri="{FF2B5EF4-FFF2-40B4-BE49-F238E27FC236}">
                <a16:creationId xmlns:a16="http://schemas.microsoft.com/office/drawing/2014/main" id="{C00C5B60-5DEB-41BE-8555-E992E8E8BB23}"/>
              </a:ext>
            </a:extLst>
          </p:cNvPr>
          <p:cNvSpPr/>
          <p:nvPr/>
        </p:nvSpPr>
        <p:spPr>
          <a:xfrm rot="21045131">
            <a:off x="10948743" y="5843345"/>
            <a:ext cx="905255" cy="911347"/>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9" name="Oval 88">
            <a:extLst>
              <a:ext uri="{FF2B5EF4-FFF2-40B4-BE49-F238E27FC236}">
                <a16:creationId xmlns:a16="http://schemas.microsoft.com/office/drawing/2014/main" id="{BBAB7D8F-80FB-4846-944E-23A2BD8703EB}"/>
              </a:ext>
            </a:extLst>
          </p:cNvPr>
          <p:cNvSpPr/>
          <p:nvPr/>
        </p:nvSpPr>
        <p:spPr>
          <a:xfrm flipH="1">
            <a:off x="11657183" y="653927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0" name="Oval 89">
            <a:extLst>
              <a:ext uri="{FF2B5EF4-FFF2-40B4-BE49-F238E27FC236}">
                <a16:creationId xmlns:a16="http://schemas.microsoft.com/office/drawing/2014/main" id="{04418480-4DA5-464D-885B-1C01741475DD}"/>
              </a:ext>
            </a:extLst>
          </p:cNvPr>
          <p:cNvSpPr/>
          <p:nvPr/>
        </p:nvSpPr>
        <p:spPr>
          <a:xfrm rot="21045131">
            <a:off x="11644072" y="652198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1" name="Oval 90">
            <a:extLst>
              <a:ext uri="{FF2B5EF4-FFF2-40B4-BE49-F238E27FC236}">
                <a16:creationId xmlns:a16="http://schemas.microsoft.com/office/drawing/2014/main" id="{2B8E9D0B-46B7-4B7F-B6B8-7DB46BCE648F}"/>
              </a:ext>
            </a:extLst>
          </p:cNvPr>
          <p:cNvSpPr/>
          <p:nvPr/>
        </p:nvSpPr>
        <p:spPr>
          <a:xfrm flipH="1">
            <a:off x="11795475" y="622872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2" name="Oval 91">
            <a:extLst>
              <a:ext uri="{FF2B5EF4-FFF2-40B4-BE49-F238E27FC236}">
                <a16:creationId xmlns:a16="http://schemas.microsoft.com/office/drawing/2014/main" id="{148C27FE-DB47-4E53-9D7F-8C8F628BA87D}"/>
              </a:ext>
            </a:extLst>
          </p:cNvPr>
          <p:cNvSpPr/>
          <p:nvPr/>
        </p:nvSpPr>
        <p:spPr>
          <a:xfrm rot="21045131">
            <a:off x="11782364" y="6211445"/>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3" name="Oval 92">
            <a:extLst>
              <a:ext uri="{FF2B5EF4-FFF2-40B4-BE49-F238E27FC236}">
                <a16:creationId xmlns:a16="http://schemas.microsoft.com/office/drawing/2014/main" id="{8A9F4BD1-C401-4224-8639-AC0D0B4FD0E0}"/>
              </a:ext>
            </a:extLst>
          </p:cNvPr>
          <p:cNvSpPr/>
          <p:nvPr/>
        </p:nvSpPr>
        <p:spPr>
          <a:xfrm flipH="1">
            <a:off x="11657183" y="588553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4" name="Oval 93">
            <a:extLst>
              <a:ext uri="{FF2B5EF4-FFF2-40B4-BE49-F238E27FC236}">
                <a16:creationId xmlns:a16="http://schemas.microsoft.com/office/drawing/2014/main" id="{4FDB51ED-0DC9-4F59-851C-FA46CA2C10EB}"/>
              </a:ext>
            </a:extLst>
          </p:cNvPr>
          <p:cNvSpPr/>
          <p:nvPr/>
        </p:nvSpPr>
        <p:spPr>
          <a:xfrm rot="21045131">
            <a:off x="11644072" y="586824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5" name="Oval 94">
            <a:extLst>
              <a:ext uri="{FF2B5EF4-FFF2-40B4-BE49-F238E27FC236}">
                <a16:creationId xmlns:a16="http://schemas.microsoft.com/office/drawing/2014/main" id="{6F1FBC94-1471-4B50-B81D-D34E84FEF6A2}"/>
              </a:ext>
            </a:extLst>
          </p:cNvPr>
          <p:cNvSpPr/>
          <p:nvPr/>
        </p:nvSpPr>
        <p:spPr>
          <a:xfrm flipH="1">
            <a:off x="11331722" y="577427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6" name="Oval 95">
            <a:extLst>
              <a:ext uri="{FF2B5EF4-FFF2-40B4-BE49-F238E27FC236}">
                <a16:creationId xmlns:a16="http://schemas.microsoft.com/office/drawing/2014/main" id="{1ED2CC25-C6FD-48DD-B864-E348A67AA54C}"/>
              </a:ext>
            </a:extLst>
          </p:cNvPr>
          <p:cNvSpPr/>
          <p:nvPr/>
        </p:nvSpPr>
        <p:spPr>
          <a:xfrm rot="21045131">
            <a:off x="11318611" y="5756986"/>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7" name="Oval 96">
            <a:extLst>
              <a:ext uri="{FF2B5EF4-FFF2-40B4-BE49-F238E27FC236}">
                <a16:creationId xmlns:a16="http://schemas.microsoft.com/office/drawing/2014/main" id="{D895AC64-38F9-446F-BB94-DF7D297C8800}"/>
              </a:ext>
            </a:extLst>
          </p:cNvPr>
          <p:cNvSpPr/>
          <p:nvPr/>
        </p:nvSpPr>
        <p:spPr>
          <a:xfrm flipH="1">
            <a:off x="11010404" y="590410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8" name="Oval 97">
            <a:extLst>
              <a:ext uri="{FF2B5EF4-FFF2-40B4-BE49-F238E27FC236}">
                <a16:creationId xmlns:a16="http://schemas.microsoft.com/office/drawing/2014/main" id="{0B5481E7-38D6-4AE4-8C13-15A4605C073F}"/>
              </a:ext>
            </a:extLst>
          </p:cNvPr>
          <p:cNvSpPr/>
          <p:nvPr/>
        </p:nvSpPr>
        <p:spPr>
          <a:xfrm rot="21045131">
            <a:off x="10997293" y="5886822"/>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9" name="Oval 98">
            <a:extLst>
              <a:ext uri="{FF2B5EF4-FFF2-40B4-BE49-F238E27FC236}">
                <a16:creationId xmlns:a16="http://schemas.microsoft.com/office/drawing/2014/main" id="{98EC3BE5-280B-421A-9AB1-204D5583761A}"/>
              </a:ext>
            </a:extLst>
          </p:cNvPr>
          <p:cNvSpPr/>
          <p:nvPr/>
        </p:nvSpPr>
        <p:spPr>
          <a:xfrm flipH="1">
            <a:off x="10874148" y="624085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0" name="Oval 99">
            <a:extLst>
              <a:ext uri="{FF2B5EF4-FFF2-40B4-BE49-F238E27FC236}">
                <a16:creationId xmlns:a16="http://schemas.microsoft.com/office/drawing/2014/main" id="{38FBDEC6-50FE-43D8-A00E-C2F9451AF767}"/>
              </a:ext>
            </a:extLst>
          </p:cNvPr>
          <p:cNvSpPr/>
          <p:nvPr/>
        </p:nvSpPr>
        <p:spPr>
          <a:xfrm rot="21045131">
            <a:off x="10861037" y="6223574"/>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1" name="Oval 100">
            <a:extLst>
              <a:ext uri="{FF2B5EF4-FFF2-40B4-BE49-F238E27FC236}">
                <a16:creationId xmlns:a16="http://schemas.microsoft.com/office/drawing/2014/main" id="{C97AAF5F-B814-4262-A6F3-E5ED843CED1E}"/>
              </a:ext>
            </a:extLst>
          </p:cNvPr>
          <p:cNvSpPr/>
          <p:nvPr/>
        </p:nvSpPr>
        <p:spPr>
          <a:xfrm flipH="1">
            <a:off x="11011935" y="655760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2" name="Oval 101">
            <a:extLst>
              <a:ext uri="{FF2B5EF4-FFF2-40B4-BE49-F238E27FC236}">
                <a16:creationId xmlns:a16="http://schemas.microsoft.com/office/drawing/2014/main" id="{4644775A-BB19-4775-B25B-EF556D75FFBE}"/>
              </a:ext>
            </a:extLst>
          </p:cNvPr>
          <p:cNvSpPr/>
          <p:nvPr/>
        </p:nvSpPr>
        <p:spPr>
          <a:xfrm rot="21045131">
            <a:off x="10998824" y="6540319"/>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3" name="Oval 102">
            <a:extLst>
              <a:ext uri="{FF2B5EF4-FFF2-40B4-BE49-F238E27FC236}">
                <a16:creationId xmlns:a16="http://schemas.microsoft.com/office/drawing/2014/main" id="{C40E9933-E75E-44C4-8DC9-391BF0A13D92}"/>
              </a:ext>
            </a:extLst>
          </p:cNvPr>
          <p:cNvSpPr/>
          <p:nvPr/>
        </p:nvSpPr>
        <p:spPr>
          <a:xfrm flipH="1">
            <a:off x="11350162" y="667830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 name="Oval 103">
            <a:extLst>
              <a:ext uri="{FF2B5EF4-FFF2-40B4-BE49-F238E27FC236}">
                <a16:creationId xmlns:a16="http://schemas.microsoft.com/office/drawing/2014/main" id="{DF29D3D3-B052-40DA-B33D-3A0C535EB631}"/>
              </a:ext>
            </a:extLst>
          </p:cNvPr>
          <p:cNvSpPr/>
          <p:nvPr/>
        </p:nvSpPr>
        <p:spPr>
          <a:xfrm rot="21045131">
            <a:off x="11337051" y="666101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 name="Arrow: Right 104">
            <a:extLst>
              <a:ext uri="{FF2B5EF4-FFF2-40B4-BE49-F238E27FC236}">
                <a16:creationId xmlns:a16="http://schemas.microsoft.com/office/drawing/2014/main" id="{E5A52133-4FD7-4D12-8DA9-D0B155734E3C}"/>
              </a:ext>
            </a:extLst>
          </p:cNvPr>
          <p:cNvSpPr/>
          <p:nvPr/>
        </p:nvSpPr>
        <p:spPr>
          <a:xfrm>
            <a:off x="11163783" y="6010925"/>
            <a:ext cx="520353" cy="536869"/>
          </a:xfrm>
          <a:prstGeom prst="rightArrow">
            <a:avLst/>
          </a:prstGeom>
          <a:solidFill>
            <a:srgbClr val="60667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0" name="Rectangle 69">
            <a:extLst>
              <a:ext uri="{FF2B5EF4-FFF2-40B4-BE49-F238E27FC236}">
                <a16:creationId xmlns:a16="http://schemas.microsoft.com/office/drawing/2014/main" id="{3F640090-856B-43D8-90EC-1E46B693A5B3}"/>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TextBox 70">
            <a:extLst>
              <a:ext uri="{FF2B5EF4-FFF2-40B4-BE49-F238E27FC236}">
                <a16:creationId xmlns:a16="http://schemas.microsoft.com/office/drawing/2014/main" id="{EF96BDBD-AB34-45F2-BA4E-51DE56FF49FD}"/>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72" name="TextBox 71">
            <a:extLst>
              <a:ext uri="{FF2B5EF4-FFF2-40B4-BE49-F238E27FC236}">
                <a16:creationId xmlns:a16="http://schemas.microsoft.com/office/drawing/2014/main" id="{B574FA28-7E28-4CB9-BA79-E05649D7EABA}"/>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73" name="TextBox 72">
            <a:extLst>
              <a:ext uri="{FF2B5EF4-FFF2-40B4-BE49-F238E27FC236}">
                <a16:creationId xmlns:a16="http://schemas.microsoft.com/office/drawing/2014/main" id="{EC0EA7AB-ED9D-4C3C-ADB9-60CAD3A8A9BA}"/>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74" name="Group 73">
            <a:extLst>
              <a:ext uri="{FF2B5EF4-FFF2-40B4-BE49-F238E27FC236}">
                <a16:creationId xmlns:a16="http://schemas.microsoft.com/office/drawing/2014/main" id="{D35112DB-6061-4C87-8EEF-865A2BAF059B}"/>
              </a:ext>
            </a:extLst>
          </p:cNvPr>
          <p:cNvGrpSpPr/>
          <p:nvPr/>
        </p:nvGrpSpPr>
        <p:grpSpPr>
          <a:xfrm>
            <a:off x="5657097" y="58628"/>
            <a:ext cx="1153327" cy="759510"/>
            <a:chOff x="5657097" y="58628"/>
            <a:chExt cx="1153327" cy="759510"/>
          </a:xfrm>
        </p:grpSpPr>
        <p:sp>
          <p:nvSpPr>
            <p:cNvPr id="75" name="TextBox 74">
              <a:hlinkClick r:id="rId10" action="ppaction://hlinksldjump" tooltip="Modes de déplacements en Belgique"/>
              <a:extLst>
                <a:ext uri="{FF2B5EF4-FFF2-40B4-BE49-F238E27FC236}">
                  <a16:creationId xmlns:a16="http://schemas.microsoft.com/office/drawing/2014/main" id="{16CC3BF4-524D-4BE6-9A51-1E76CEFF9F4E}"/>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78" name="TextBox 77">
              <a:hlinkClick r:id="rId10" action="ppaction://hlinksldjump" tooltip="Modes de déplacements en Belgique"/>
              <a:extLst>
                <a:ext uri="{FF2B5EF4-FFF2-40B4-BE49-F238E27FC236}">
                  <a16:creationId xmlns:a16="http://schemas.microsoft.com/office/drawing/2014/main" id="{801538DD-9C9C-4FB0-897F-6A75A08A09E7}"/>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81" name="TextBox 80">
            <a:extLst>
              <a:ext uri="{FF2B5EF4-FFF2-40B4-BE49-F238E27FC236}">
                <a16:creationId xmlns:a16="http://schemas.microsoft.com/office/drawing/2014/main" id="{3F1257B7-FD09-4BE7-8A55-39FDA2D447BB}"/>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109" name="TextBox 108">
            <a:extLst>
              <a:ext uri="{FF2B5EF4-FFF2-40B4-BE49-F238E27FC236}">
                <a16:creationId xmlns:a16="http://schemas.microsoft.com/office/drawing/2014/main" id="{A05E78C3-6A77-4166-BF4E-FBFDA16248A5}"/>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110" name="TextBox 109">
            <a:extLst>
              <a:ext uri="{FF2B5EF4-FFF2-40B4-BE49-F238E27FC236}">
                <a16:creationId xmlns:a16="http://schemas.microsoft.com/office/drawing/2014/main" id="{8E96E0BF-7CEC-4BE5-92DB-89ED0A8FCD3D}"/>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11" name="Picture 110" descr="A close up of a logo&#10;&#10;Description automatically generated">
            <a:hlinkClick r:id="rId11" action="ppaction://hlinksldjump" tooltip="Retour à l'accueil"/>
            <a:extLst>
              <a:ext uri="{FF2B5EF4-FFF2-40B4-BE49-F238E27FC236}">
                <a16:creationId xmlns:a16="http://schemas.microsoft.com/office/drawing/2014/main" id="{D83D3380-63EA-4B15-9874-E965D0196E1C}"/>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12" name="Rectangle 111">
            <a:hlinkClick r:id="rId10" action="ppaction://hlinksldjump" tooltip=" "/>
            <a:extLst>
              <a:ext uri="{FF2B5EF4-FFF2-40B4-BE49-F238E27FC236}">
                <a16:creationId xmlns:a16="http://schemas.microsoft.com/office/drawing/2014/main" id="{E7F611BD-29DF-448A-A0A6-72D82B11A027}"/>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3" name="Rectangle 112">
            <a:hlinkClick r:id="rId13" action="ppaction://hlinksldjump" tooltip=" "/>
            <a:extLst>
              <a:ext uri="{FF2B5EF4-FFF2-40B4-BE49-F238E27FC236}">
                <a16:creationId xmlns:a16="http://schemas.microsoft.com/office/drawing/2014/main" id="{DFB75E2F-285D-4D0E-A13B-804B0B26F5AA}"/>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4" name="Rectangle 113">
            <a:hlinkClick r:id="rId14" action="ppaction://hlinksldjump" tooltip=" "/>
            <a:extLst>
              <a:ext uri="{FF2B5EF4-FFF2-40B4-BE49-F238E27FC236}">
                <a16:creationId xmlns:a16="http://schemas.microsoft.com/office/drawing/2014/main" id="{E25F15BC-BCAA-4E7C-9D98-2033B0292246}"/>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5" name="Rectangle 114">
            <a:hlinkClick r:id="rId11" action="ppaction://hlinksldjump" tooltip=" "/>
            <a:extLst>
              <a:ext uri="{FF2B5EF4-FFF2-40B4-BE49-F238E27FC236}">
                <a16:creationId xmlns:a16="http://schemas.microsoft.com/office/drawing/2014/main" id="{CF60DBA3-3CC1-479B-A5AC-CB368EF25637}"/>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6" name="Rectangle 115">
            <a:hlinkClick r:id="rId15" action="ppaction://hlinksldjump" tooltip=" "/>
            <a:extLst>
              <a:ext uri="{FF2B5EF4-FFF2-40B4-BE49-F238E27FC236}">
                <a16:creationId xmlns:a16="http://schemas.microsoft.com/office/drawing/2014/main" id="{87D3C52D-463C-4369-AC4E-80A91AB064C5}"/>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7" name="Picture 116" descr="A screenshot of a cell phone&#10;&#10;Description automatically generated">
            <a:extLst>
              <a:ext uri="{FF2B5EF4-FFF2-40B4-BE49-F238E27FC236}">
                <a16:creationId xmlns:a16="http://schemas.microsoft.com/office/drawing/2014/main" id="{5CD3D259-E70A-451C-9493-9D6B1AAC68AA}"/>
              </a:ext>
            </a:extLst>
          </p:cNvPr>
          <p:cNvPicPr>
            <a:picLocks noChangeAspect="1"/>
          </p:cNvPicPr>
          <p:nvPr/>
        </p:nvPicPr>
        <p:blipFill rotWithShape="1">
          <a:blip r:embed="rId16">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118" name="Picture 117" descr="A screenshot of a cell phone&#10;&#10;Description automatically generated">
            <a:extLst>
              <a:ext uri="{FF2B5EF4-FFF2-40B4-BE49-F238E27FC236}">
                <a16:creationId xmlns:a16="http://schemas.microsoft.com/office/drawing/2014/main" id="{C9413E3F-7DC0-4CE3-8AE2-05210F357174}"/>
              </a:ext>
            </a:extLst>
          </p:cNvPr>
          <p:cNvPicPr>
            <a:picLocks noChangeAspect="1"/>
          </p:cNvPicPr>
          <p:nvPr/>
        </p:nvPicPr>
        <p:blipFill rotWithShape="1">
          <a:blip r:embed="rId16">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119" name="Rectangle 118">
            <a:extLst>
              <a:ext uri="{FF2B5EF4-FFF2-40B4-BE49-F238E27FC236}">
                <a16:creationId xmlns:a16="http://schemas.microsoft.com/office/drawing/2014/main" id="{7AA6A0A4-6F1E-4FC9-824A-E8A7C688A378}"/>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7" name="Picture 6" descr="A screenshot of a cell phone&#10;&#10;Description automatically generated">
            <a:extLst>
              <a:ext uri="{FF2B5EF4-FFF2-40B4-BE49-F238E27FC236}">
                <a16:creationId xmlns:a16="http://schemas.microsoft.com/office/drawing/2014/main" id="{994CD0CF-72E9-4158-A56A-41E869E2B6DC}"/>
              </a:ext>
            </a:extLst>
          </p:cNvPr>
          <p:cNvPicPr>
            <a:picLocks noChangeAspect="1"/>
          </p:cNvPicPr>
          <p:nvPr/>
        </p:nvPicPr>
        <p:blipFill rotWithShape="1">
          <a:blip r:embed="rId17">
            <a:extLst>
              <a:ext uri="{28A0092B-C50C-407E-A947-70E740481C1C}">
                <a14:useLocalDpi xmlns:a14="http://schemas.microsoft.com/office/drawing/2010/main" val="0"/>
              </a:ext>
            </a:extLst>
          </a:blip>
          <a:srcRect l="13241" t="32130" r="7059" b="51967"/>
          <a:stretch/>
        </p:blipFill>
        <p:spPr>
          <a:xfrm>
            <a:off x="4688765" y="6093975"/>
            <a:ext cx="6121942" cy="687087"/>
          </a:xfrm>
          <a:prstGeom prst="rect">
            <a:avLst/>
          </a:prstGeom>
        </p:spPr>
      </p:pic>
      <p:sp>
        <p:nvSpPr>
          <p:cNvPr id="121" name="Rectangle 120">
            <a:extLst>
              <a:ext uri="{FF2B5EF4-FFF2-40B4-BE49-F238E27FC236}">
                <a16:creationId xmlns:a16="http://schemas.microsoft.com/office/drawing/2014/main" id="{12ABFBA8-9B33-404F-90EF-0B01978325BE}"/>
              </a:ext>
            </a:extLst>
          </p:cNvPr>
          <p:cNvSpPr/>
          <p:nvPr/>
        </p:nvSpPr>
        <p:spPr>
          <a:xfrm>
            <a:off x="7898347" y="5215466"/>
            <a:ext cx="246575" cy="173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457C34C2-894E-4499-9A6D-952EA8FEA547}"/>
              </a:ext>
            </a:extLst>
          </p:cNvPr>
          <p:cNvSpPr/>
          <p:nvPr/>
        </p:nvSpPr>
        <p:spPr>
          <a:xfrm>
            <a:off x="4580798" y="5911729"/>
            <a:ext cx="7610482" cy="794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Rectangle 10">
            <a:hlinkClick r:id="rId18" action="ppaction://hlinksldjump" tooltip=" "/>
            <a:extLst>
              <a:ext uri="{FF2B5EF4-FFF2-40B4-BE49-F238E27FC236}">
                <a16:creationId xmlns:a16="http://schemas.microsoft.com/office/drawing/2014/main" id="{5A368614-B289-415D-9AB3-EF335AD0038D}"/>
              </a:ext>
            </a:extLst>
          </p:cNvPr>
          <p:cNvSpPr/>
          <p:nvPr/>
        </p:nvSpPr>
        <p:spPr>
          <a:xfrm>
            <a:off x="4161157" y="5688118"/>
            <a:ext cx="8008976" cy="1182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22" name="Picture 121" descr="A close up of a logo&#10;&#10;Description automatically generated">
            <a:hlinkClick r:id="rId19" action="ppaction://hlinksldjump" tooltip=" "/>
            <a:extLst>
              <a:ext uri="{FF2B5EF4-FFF2-40B4-BE49-F238E27FC236}">
                <a16:creationId xmlns:a16="http://schemas.microsoft.com/office/drawing/2014/main" id="{6FB1E24A-02BE-49DD-8340-65562DEE70FE}"/>
              </a:ext>
            </a:extLst>
          </p:cNvPr>
          <p:cNvPicPr>
            <a:picLocks noChangeAspect="1"/>
          </p:cNvPicPr>
          <p:nvPr/>
        </p:nvPicPr>
        <p:blipFill rotWithShape="1">
          <a:blip r:embed="rId20">
            <a:alphaModFix amt="20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123" name="Picture 122" descr="A close up of a logo&#10;&#10;Description automatically generated">
            <a:hlinkClick r:id="rId21" action="ppaction://hlinksldjump" tooltip=" "/>
            <a:extLst>
              <a:ext uri="{FF2B5EF4-FFF2-40B4-BE49-F238E27FC236}">
                <a16:creationId xmlns:a16="http://schemas.microsoft.com/office/drawing/2014/main" id="{6993A8B5-58BA-4FAE-B985-21888EBDBC4C}"/>
              </a:ext>
            </a:extLst>
          </p:cNvPr>
          <p:cNvPicPr>
            <a:picLocks noChangeAspect="1"/>
          </p:cNvPicPr>
          <p:nvPr/>
        </p:nvPicPr>
        <p:blipFill rotWithShape="1">
          <a:blip r:embed="rId22">
            <a:alphaModFix amt="85000"/>
            <a:extLst>
              <a:ext uri="{28A0092B-C50C-407E-A947-70E740481C1C}">
                <a14:useLocalDpi xmlns:a14="http://schemas.microsoft.com/office/drawing/2010/main" val="0"/>
              </a:ext>
            </a:extLst>
          </a:blip>
          <a:srcRect r="658" b="18408"/>
          <a:stretch/>
        </p:blipFill>
        <p:spPr>
          <a:xfrm flipH="1">
            <a:off x="9518598" y="887670"/>
            <a:ext cx="790938" cy="649612"/>
          </a:xfrm>
          <a:prstGeom prst="rect">
            <a:avLst/>
          </a:prstGeom>
        </p:spPr>
      </p:pic>
      <p:pic>
        <p:nvPicPr>
          <p:cNvPr id="124" name="Picture 123" descr="A close up of a logo&#10;&#10;Description automatically generated">
            <a:hlinkClick r:id="rId23" action="ppaction://hlinksldjump" tooltip=" "/>
            <a:extLst>
              <a:ext uri="{FF2B5EF4-FFF2-40B4-BE49-F238E27FC236}">
                <a16:creationId xmlns:a16="http://schemas.microsoft.com/office/drawing/2014/main" id="{189E0C68-A7D8-4104-AB39-0FE5D880C9BB}"/>
              </a:ext>
            </a:extLst>
          </p:cNvPr>
          <p:cNvPicPr>
            <a:picLocks noChangeAspect="1"/>
          </p:cNvPicPr>
          <p:nvPr/>
        </p:nvPicPr>
        <p:blipFill rotWithShape="1">
          <a:blip r:embed="rId24">
            <a:alphaModFix amt="20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pic>
        <p:nvPicPr>
          <p:cNvPr id="125" name="Picture 124" descr="A close up of a logo&#10;&#10;Description automatically generated">
            <a:hlinkClick r:id="rId25" action="ppaction://hlinksldjump" tooltip=" "/>
            <a:extLst>
              <a:ext uri="{FF2B5EF4-FFF2-40B4-BE49-F238E27FC236}">
                <a16:creationId xmlns:a16="http://schemas.microsoft.com/office/drawing/2014/main" id="{A0E0CD4F-61E6-455E-8E7D-21F9EBEF4C6C}"/>
              </a:ext>
            </a:extLst>
          </p:cNvPr>
          <p:cNvPicPr>
            <a:picLocks noChangeAspect="1"/>
          </p:cNvPicPr>
          <p:nvPr/>
        </p:nvPicPr>
        <p:blipFill rotWithShape="1">
          <a:blip r:embed="rId26">
            <a:alphaModFix amt="20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pic>
        <p:nvPicPr>
          <p:cNvPr id="126" name="Picture 125" descr="A close up of a logo&#10;&#10;Description automatically generated">
            <a:hlinkClick r:id="rId27" action="ppaction://hlinksldjump" tooltip=" "/>
            <a:extLst>
              <a:ext uri="{FF2B5EF4-FFF2-40B4-BE49-F238E27FC236}">
                <a16:creationId xmlns:a16="http://schemas.microsoft.com/office/drawing/2014/main" id="{F847B9D3-EB14-4E3C-B6F2-4F6992EB14D8}"/>
              </a:ext>
            </a:extLst>
          </p:cNvPr>
          <p:cNvPicPr>
            <a:picLocks noChangeAspect="1"/>
          </p:cNvPicPr>
          <p:nvPr/>
        </p:nvPicPr>
        <p:blipFill rotWithShape="1">
          <a:blip r:embed="rId28">
            <a:alphaModFix amt="20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sp>
        <p:nvSpPr>
          <p:cNvPr id="127" name="TextBox 126">
            <a:hlinkClick r:id="rId27" action="ppaction://hlinksldjump" tooltip="Par jour de la semaine"/>
            <a:extLst>
              <a:ext uri="{FF2B5EF4-FFF2-40B4-BE49-F238E27FC236}">
                <a16:creationId xmlns:a16="http://schemas.microsoft.com/office/drawing/2014/main" id="{0B38D430-3A42-4DA4-8492-573D7D2A7E6F}"/>
              </a:ext>
            </a:extLst>
          </p:cNvPr>
          <p:cNvSpPr txBox="1"/>
          <p:nvPr/>
        </p:nvSpPr>
        <p:spPr>
          <a:xfrm>
            <a:off x="7827618" y="12136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03900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Isosceles Triangle 24">
            <a:extLst>
              <a:ext uri="{FF2B5EF4-FFF2-40B4-BE49-F238E27FC236}">
                <a16:creationId xmlns:a16="http://schemas.microsoft.com/office/drawing/2014/main" id="{E1BE3E6F-B255-486C-8274-BD3C3E68358F}"/>
              </a:ext>
            </a:extLst>
          </p:cNvPr>
          <p:cNvSpPr/>
          <p:nvPr/>
        </p:nvSpPr>
        <p:spPr>
          <a:xfrm rot="1199426">
            <a:off x="7803256" y="3993219"/>
            <a:ext cx="45719" cy="56204"/>
          </a:xfrm>
          <a:prstGeom prst="triangle">
            <a:avLst/>
          </a:prstGeom>
          <a:solidFill>
            <a:schemeClr val="bg2">
              <a:lumMod val="2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8" name="Rectangle 37">
            <a:extLst>
              <a:ext uri="{FF2B5EF4-FFF2-40B4-BE49-F238E27FC236}">
                <a16:creationId xmlns:a16="http://schemas.microsoft.com/office/drawing/2014/main" id="{43501F10-EAB7-4EC0-9201-85BD7DB6DDDE}"/>
              </a:ext>
            </a:extLst>
          </p:cNvPr>
          <p:cNvSpPr/>
          <p:nvPr/>
        </p:nvSpPr>
        <p:spPr>
          <a:xfrm>
            <a:off x="11191257" y="3642062"/>
            <a:ext cx="271246" cy="33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4" name="Rectangle 43">
            <a:extLst>
              <a:ext uri="{FF2B5EF4-FFF2-40B4-BE49-F238E27FC236}">
                <a16:creationId xmlns:a16="http://schemas.microsoft.com/office/drawing/2014/main" id="{DE18613C-061A-416F-B380-714FE652258D}"/>
              </a:ext>
            </a:extLst>
          </p:cNvPr>
          <p:cNvSpPr/>
          <p:nvPr/>
        </p:nvSpPr>
        <p:spPr>
          <a:xfrm>
            <a:off x="10603224" y="3429031"/>
            <a:ext cx="271246" cy="33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6" name="Picture 45">
            <a:extLst>
              <a:ext uri="{FF2B5EF4-FFF2-40B4-BE49-F238E27FC236}">
                <a16:creationId xmlns:a16="http://schemas.microsoft.com/office/drawing/2014/main" id="{6F256B3E-7075-47B6-A492-4684602A2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93" y="5425375"/>
            <a:ext cx="2654813" cy="1301499"/>
          </a:xfrm>
          <a:prstGeom prst="rect">
            <a:avLst/>
          </a:prstGeom>
        </p:spPr>
      </p:pic>
      <p:sp>
        <p:nvSpPr>
          <p:cNvPr id="47" name="Rectangle 46">
            <a:extLst>
              <a:ext uri="{FF2B5EF4-FFF2-40B4-BE49-F238E27FC236}">
                <a16:creationId xmlns:a16="http://schemas.microsoft.com/office/drawing/2014/main" id="{81A21061-7B54-42F1-9A7C-7EED695A5066}"/>
              </a:ext>
            </a:extLst>
          </p:cNvPr>
          <p:cNvSpPr/>
          <p:nvPr/>
        </p:nvSpPr>
        <p:spPr>
          <a:xfrm>
            <a:off x="9579986" y="3761526"/>
            <a:ext cx="271246" cy="33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Rectangle 47">
            <a:extLst>
              <a:ext uri="{FF2B5EF4-FFF2-40B4-BE49-F238E27FC236}">
                <a16:creationId xmlns:a16="http://schemas.microsoft.com/office/drawing/2014/main" id="{902E50DB-18F9-4433-9C97-EF1AB75CCFD8}"/>
              </a:ext>
            </a:extLst>
          </p:cNvPr>
          <p:cNvSpPr/>
          <p:nvPr/>
        </p:nvSpPr>
        <p:spPr>
          <a:xfrm>
            <a:off x="10911886" y="3455877"/>
            <a:ext cx="271246" cy="33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0" name="Rectangle 59">
            <a:extLst>
              <a:ext uri="{FF2B5EF4-FFF2-40B4-BE49-F238E27FC236}">
                <a16:creationId xmlns:a16="http://schemas.microsoft.com/office/drawing/2014/main" id="{F529F6B1-DA5F-4F16-8B54-E8DFBBE26E50}"/>
              </a:ext>
            </a:extLst>
          </p:cNvPr>
          <p:cNvSpPr/>
          <p:nvPr/>
        </p:nvSpPr>
        <p:spPr>
          <a:xfrm>
            <a:off x="7890411" y="2362835"/>
            <a:ext cx="1886011" cy="1756322"/>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61" name="Rectangle 60">
            <a:extLst>
              <a:ext uri="{FF2B5EF4-FFF2-40B4-BE49-F238E27FC236}">
                <a16:creationId xmlns:a16="http://schemas.microsoft.com/office/drawing/2014/main" id="{D77D14B6-8412-4026-929E-6CD69AC295CD}"/>
              </a:ext>
            </a:extLst>
          </p:cNvPr>
          <p:cNvSpPr/>
          <p:nvPr/>
        </p:nvSpPr>
        <p:spPr>
          <a:xfrm>
            <a:off x="9881810" y="2359093"/>
            <a:ext cx="1886011" cy="1756322"/>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2" name="Rectangle 61">
            <a:extLst>
              <a:ext uri="{FF2B5EF4-FFF2-40B4-BE49-F238E27FC236}">
                <a16:creationId xmlns:a16="http://schemas.microsoft.com/office/drawing/2014/main" id="{DBB34BA9-99D9-43EA-A9FF-74AC9F8A5874}"/>
              </a:ext>
            </a:extLst>
          </p:cNvPr>
          <p:cNvSpPr/>
          <p:nvPr/>
        </p:nvSpPr>
        <p:spPr>
          <a:xfrm>
            <a:off x="7944770" y="2415537"/>
            <a:ext cx="1722672"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14</a:t>
            </a:r>
            <a:r>
              <a:rPr lang="nl-BE" sz="3200">
                <a:solidFill>
                  <a:srgbClr val="83E6CE"/>
                </a:solidFill>
                <a:latin typeface="Selawik Semibold" panose="020B0702040204020203" pitchFamily="34" charset="0"/>
                <a:cs typeface="Aharoni" panose="02010803020104030203" pitchFamily="2" charset="-79"/>
              </a:rPr>
              <a:t>min</a:t>
            </a:r>
            <a:endParaRPr lang="nl-BE" sz="5400">
              <a:solidFill>
                <a:srgbClr val="83E6CE"/>
              </a:solidFill>
              <a:latin typeface="Selawik Semibold" panose="020B0702040204020203" pitchFamily="34" charset="0"/>
              <a:cs typeface="Aharoni" panose="02010803020104030203" pitchFamily="2" charset="-79"/>
            </a:endParaRPr>
          </a:p>
        </p:txBody>
      </p:sp>
      <p:sp>
        <p:nvSpPr>
          <p:cNvPr id="63" name="Rectangle 62">
            <a:extLst>
              <a:ext uri="{FF2B5EF4-FFF2-40B4-BE49-F238E27FC236}">
                <a16:creationId xmlns:a16="http://schemas.microsoft.com/office/drawing/2014/main" id="{4C4B1AD6-CFE3-4A68-94BA-23BDE160B436}"/>
              </a:ext>
            </a:extLst>
          </p:cNvPr>
          <p:cNvSpPr/>
          <p:nvPr/>
        </p:nvSpPr>
        <p:spPr>
          <a:xfrm>
            <a:off x="10030710" y="2439682"/>
            <a:ext cx="1663038"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25</a:t>
            </a:r>
            <a:r>
              <a:rPr lang="nl-BE" sz="5400">
                <a:solidFill>
                  <a:schemeClr val="bg1"/>
                </a:solidFill>
                <a:latin typeface="Selawik Semibold" panose="020B0702040204020203" pitchFamily="34" charset="0"/>
                <a:cs typeface="Aharoni" panose="02010803020104030203" pitchFamily="2" charset="-79"/>
              </a:rPr>
              <a:t>%</a:t>
            </a:r>
          </a:p>
        </p:txBody>
      </p:sp>
      <p:sp>
        <p:nvSpPr>
          <p:cNvPr id="65" name="Rectangle 64">
            <a:extLst>
              <a:ext uri="{FF2B5EF4-FFF2-40B4-BE49-F238E27FC236}">
                <a16:creationId xmlns:a16="http://schemas.microsoft.com/office/drawing/2014/main" id="{2764D7AA-0196-41AD-96F6-994C5172A031}"/>
              </a:ext>
            </a:extLst>
          </p:cNvPr>
          <p:cNvSpPr/>
          <p:nvPr/>
        </p:nvSpPr>
        <p:spPr>
          <a:xfrm>
            <a:off x="9830176" y="3308173"/>
            <a:ext cx="1991800" cy="738664"/>
          </a:xfrm>
          <a:prstGeom prst="rect">
            <a:avLst/>
          </a:prstGeom>
        </p:spPr>
        <p:txBody>
          <a:bodyPr wrap="square">
            <a:spAutoFit/>
          </a:bodyPr>
          <a:lstStyle/>
          <a:p>
            <a:pPr algn="ctr"/>
            <a:r>
              <a:rPr lang="nl-NL" sz="1400">
                <a:solidFill>
                  <a:schemeClr val="tx1">
                    <a:lumMod val="85000"/>
                    <a:lumOff val="15000"/>
                  </a:schemeClr>
                </a:solidFill>
                <a:latin typeface="Selawik" panose="020B0502040204020203" pitchFamily="34" charset="0"/>
              </a:rPr>
              <a:t>ELKE DAG IS 25% VAN DE BESTUURDERS IN DE FILES</a:t>
            </a:r>
          </a:p>
        </p:txBody>
      </p:sp>
      <p:sp>
        <p:nvSpPr>
          <p:cNvPr id="66" name="Rectangle 65">
            <a:extLst>
              <a:ext uri="{FF2B5EF4-FFF2-40B4-BE49-F238E27FC236}">
                <a16:creationId xmlns:a16="http://schemas.microsoft.com/office/drawing/2014/main" id="{D642AAD5-6A58-46C7-957B-9A1030C70B68}"/>
              </a:ext>
            </a:extLst>
          </p:cNvPr>
          <p:cNvSpPr/>
          <p:nvPr/>
        </p:nvSpPr>
        <p:spPr>
          <a:xfrm>
            <a:off x="7881885" y="3278399"/>
            <a:ext cx="1991800" cy="830997"/>
          </a:xfrm>
          <a:prstGeom prst="rect">
            <a:avLst/>
          </a:prstGeom>
        </p:spPr>
        <p:txBody>
          <a:bodyPr wrap="square">
            <a:spAutoFit/>
          </a:bodyPr>
          <a:lstStyle/>
          <a:p>
            <a:pPr algn="ctr"/>
            <a:r>
              <a:rPr lang="nl-NL" sz="1600" spc="300">
                <a:solidFill>
                  <a:schemeClr val="tx1">
                    <a:lumMod val="85000"/>
                    <a:lumOff val="15000"/>
                  </a:schemeClr>
                </a:solidFill>
                <a:latin typeface="Selawik" panose="020B0502040204020203" pitchFamily="34" charset="0"/>
              </a:rPr>
              <a:t>GEMIDDELD VERLOREN TIJD</a:t>
            </a:r>
          </a:p>
        </p:txBody>
      </p:sp>
      <p:sp>
        <p:nvSpPr>
          <p:cNvPr id="45" name="Rectangle 44">
            <a:extLst>
              <a:ext uri="{FF2B5EF4-FFF2-40B4-BE49-F238E27FC236}">
                <a16:creationId xmlns:a16="http://schemas.microsoft.com/office/drawing/2014/main" id="{B12E89E7-197C-44F3-A63F-034C13529055}"/>
              </a:ext>
            </a:extLst>
          </p:cNvPr>
          <p:cNvSpPr/>
          <p:nvPr/>
        </p:nvSpPr>
        <p:spPr>
          <a:xfrm>
            <a:off x="5893670" y="4230738"/>
            <a:ext cx="3868542" cy="1756322"/>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3" name="Rectangle 52">
            <a:extLst>
              <a:ext uri="{FF2B5EF4-FFF2-40B4-BE49-F238E27FC236}">
                <a16:creationId xmlns:a16="http://schemas.microsoft.com/office/drawing/2014/main" id="{D1CAD1B7-7448-4D0B-AFD3-269A74DB7D42}"/>
              </a:ext>
            </a:extLst>
          </p:cNvPr>
          <p:cNvSpPr/>
          <p:nvPr/>
        </p:nvSpPr>
        <p:spPr>
          <a:xfrm>
            <a:off x="5557451" y="4290262"/>
            <a:ext cx="4599508" cy="830997"/>
          </a:xfrm>
          <a:prstGeom prst="rect">
            <a:avLst/>
          </a:prstGeom>
        </p:spPr>
        <p:txBody>
          <a:bodyPr wrap="square">
            <a:spAutoFit/>
          </a:bodyPr>
          <a:lstStyle/>
          <a:p>
            <a:pPr algn="ctr"/>
            <a:r>
              <a:rPr lang="nl-BE" sz="4800">
                <a:solidFill>
                  <a:schemeClr val="tx1">
                    <a:lumMod val="85000"/>
                    <a:lumOff val="15000"/>
                  </a:schemeClr>
                </a:solidFill>
                <a:effectLst>
                  <a:outerShdw blurRad="38100" dist="38100" dir="2700000" algn="tl">
                    <a:srgbClr val="000000">
                      <a:alpha val="43137"/>
                    </a:srgbClr>
                  </a:outerShdw>
                </a:effectLst>
                <a:latin typeface="Verdana Pro Cond Black" panose="020B0604020202020204" pitchFamily="34" charset="0"/>
                <a:cs typeface="Aharoni" panose="02010803020104030203" pitchFamily="2" charset="-79"/>
              </a:rPr>
              <a:t>14 000</a:t>
            </a:r>
            <a:r>
              <a:rPr lang="nl-BE" sz="4800">
                <a:solidFill>
                  <a:schemeClr val="tx1">
                    <a:lumMod val="85000"/>
                    <a:lumOff val="15000"/>
                  </a:schemeClr>
                </a:solidFill>
                <a:latin typeface="Verdana Pro Cond Black" panose="020B0604020202020204" pitchFamily="34" charset="0"/>
                <a:cs typeface="Aharoni" panose="02010803020104030203" pitchFamily="2" charset="-79"/>
              </a:rPr>
              <a:t> </a:t>
            </a:r>
            <a:r>
              <a:rPr lang="nl-BE" sz="4800">
                <a:solidFill>
                  <a:schemeClr val="bg1"/>
                </a:solidFill>
                <a:latin typeface="Verdana Pro Cond Black" panose="020B0604020202020204" pitchFamily="34" charset="0"/>
                <a:cs typeface="Aharoni" panose="02010803020104030203" pitchFamily="2" charset="-79"/>
              </a:rPr>
              <a:t>jaar</a:t>
            </a:r>
            <a:r>
              <a:rPr lang="nl-BE" sz="4800">
                <a:solidFill>
                  <a:schemeClr val="tx1">
                    <a:lumMod val="85000"/>
                    <a:lumOff val="15000"/>
                  </a:schemeClr>
                </a:solidFill>
                <a:latin typeface="Verdana Pro Cond Black" panose="020B0604020202020204" pitchFamily="34" charset="0"/>
                <a:cs typeface="Aharoni" panose="02010803020104030203" pitchFamily="2" charset="-79"/>
              </a:rPr>
              <a:t>!</a:t>
            </a:r>
            <a:endParaRPr lang="nl-BE" sz="5400">
              <a:solidFill>
                <a:srgbClr val="6FE3C2"/>
              </a:solidFill>
              <a:latin typeface="Verdana Pro Cond Black" panose="020B0604020202020204" pitchFamily="34" charset="0"/>
              <a:cs typeface="Aharoni" panose="02010803020104030203" pitchFamily="2" charset="-79"/>
            </a:endParaRPr>
          </a:p>
        </p:txBody>
      </p:sp>
      <p:sp>
        <p:nvSpPr>
          <p:cNvPr id="54" name="Rectangle 53">
            <a:extLst>
              <a:ext uri="{FF2B5EF4-FFF2-40B4-BE49-F238E27FC236}">
                <a16:creationId xmlns:a16="http://schemas.microsoft.com/office/drawing/2014/main" id="{DCEC7B6F-E8B6-44BB-BB63-DF32E104775A}"/>
              </a:ext>
            </a:extLst>
          </p:cNvPr>
          <p:cNvSpPr/>
          <p:nvPr/>
        </p:nvSpPr>
        <p:spPr>
          <a:xfrm>
            <a:off x="5938155" y="5102355"/>
            <a:ext cx="3781919" cy="584775"/>
          </a:xfrm>
          <a:prstGeom prst="rect">
            <a:avLst/>
          </a:prstGeom>
        </p:spPr>
        <p:txBody>
          <a:bodyPr wrap="square">
            <a:spAutoFit/>
          </a:bodyPr>
          <a:lstStyle/>
          <a:p>
            <a:pPr algn="ctr"/>
            <a:r>
              <a:rPr lang="nl-NL" sz="1600">
                <a:solidFill>
                  <a:schemeClr val="tx1">
                    <a:lumMod val="85000"/>
                    <a:lumOff val="15000"/>
                  </a:schemeClr>
                </a:solidFill>
                <a:latin typeface="Selawik" panose="020B0502040204020203" pitchFamily="34" charset="0"/>
              </a:rPr>
              <a:t>VERLOREN TIJD DOOR DE BELGEN ELK JAAR IN DE FILES</a:t>
            </a:r>
          </a:p>
        </p:txBody>
      </p:sp>
      <p:sp>
        <p:nvSpPr>
          <p:cNvPr id="55" name="Oval 54">
            <a:extLst>
              <a:ext uri="{FF2B5EF4-FFF2-40B4-BE49-F238E27FC236}">
                <a16:creationId xmlns:a16="http://schemas.microsoft.com/office/drawing/2014/main" id="{9233D604-CAB7-4712-BB20-6435FF388379}"/>
              </a:ext>
            </a:extLst>
          </p:cNvPr>
          <p:cNvSpPr/>
          <p:nvPr/>
        </p:nvSpPr>
        <p:spPr>
          <a:xfrm>
            <a:off x="1732624" y="316923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6" name="Oval 55">
            <a:extLst>
              <a:ext uri="{FF2B5EF4-FFF2-40B4-BE49-F238E27FC236}">
                <a16:creationId xmlns:a16="http://schemas.microsoft.com/office/drawing/2014/main" id="{B319823B-9758-4DF1-8FCC-4DBCF5141F7A}"/>
              </a:ext>
            </a:extLst>
          </p:cNvPr>
          <p:cNvSpPr/>
          <p:nvPr/>
        </p:nvSpPr>
        <p:spPr>
          <a:xfrm>
            <a:off x="1870083" y="346652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Oval 56">
            <a:extLst>
              <a:ext uri="{FF2B5EF4-FFF2-40B4-BE49-F238E27FC236}">
                <a16:creationId xmlns:a16="http://schemas.microsoft.com/office/drawing/2014/main" id="{9F3BAC61-DB33-4C57-ABF1-B86E837F5FEB}"/>
              </a:ext>
            </a:extLst>
          </p:cNvPr>
          <p:cNvSpPr/>
          <p:nvPr/>
        </p:nvSpPr>
        <p:spPr>
          <a:xfrm>
            <a:off x="1732624" y="379342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8" name="Oval 57">
            <a:extLst>
              <a:ext uri="{FF2B5EF4-FFF2-40B4-BE49-F238E27FC236}">
                <a16:creationId xmlns:a16="http://schemas.microsoft.com/office/drawing/2014/main" id="{23659219-4413-45C4-B61D-00BB0ABE8E8E}"/>
              </a:ext>
            </a:extLst>
          </p:cNvPr>
          <p:cNvSpPr/>
          <p:nvPr/>
        </p:nvSpPr>
        <p:spPr>
          <a:xfrm>
            <a:off x="1405715" y="391841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Oval 58">
            <a:extLst>
              <a:ext uri="{FF2B5EF4-FFF2-40B4-BE49-F238E27FC236}">
                <a16:creationId xmlns:a16="http://schemas.microsoft.com/office/drawing/2014/main" id="{CC6176DC-20DC-4516-B9D4-478A1D75A5A5}"/>
              </a:ext>
            </a:extLst>
          </p:cNvPr>
          <p:cNvSpPr/>
          <p:nvPr/>
        </p:nvSpPr>
        <p:spPr>
          <a:xfrm>
            <a:off x="1104802" y="378851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7" name="Oval 66">
            <a:extLst>
              <a:ext uri="{FF2B5EF4-FFF2-40B4-BE49-F238E27FC236}">
                <a16:creationId xmlns:a16="http://schemas.microsoft.com/office/drawing/2014/main" id="{9481941B-735E-4896-BABA-CCE162E56494}"/>
              </a:ext>
            </a:extLst>
          </p:cNvPr>
          <p:cNvSpPr/>
          <p:nvPr/>
        </p:nvSpPr>
        <p:spPr>
          <a:xfrm>
            <a:off x="967343" y="347660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8" name="Oval 67">
            <a:extLst>
              <a:ext uri="{FF2B5EF4-FFF2-40B4-BE49-F238E27FC236}">
                <a16:creationId xmlns:a16="http://schemas.microsoft.com/office/drawing/2014/main" id="{41A0FC87-74F9-4CF3-AB48-6C945B56AB8C}"/>
              </a:ext>
            </a:extLst>
          </p:cNvPr>
          <p:cNvSpPr/>
          <p:nvPr/>
        </p:nvSpPr>
        <p:spPr>
          <a:xfrm>
            <a:off x="1087976" y="315742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9" name="Oval 68">
            <a:extLst>
              <a:ext uri="{FF2B5EF4-FFF2-40B4-BE49-F238E27FC236}">
                <a16:creationId xmlns:a16="http://schemas.microsoft.com/office/drawing/2014/main" id="{7A4A1496-717A-4BAC-9C8F-602B03FFE0B5}"/>
              </a:ext>
            </a:extLst>
          </p:cNvPr>
          <p:cNvSpPr/>
          <p:nvPr/>
        </p:nvSpPr>
        <p:spPr>
          <a:xfrm>
            <a:off x="1414885" y="303177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70" name="Picture 69" descr="A close up of a logo&#10;&#10;Description automatically generated">
            <a:extLst>
              <a:ext uri="{FF2B5EF4-FFF2-40B4-BE49-F238E27FC236}">
                <a16:creationId xmlns:a16="http://schemas.microsoft.com/office/drawing/2014/main" id="{507D98B5-28CD-4207-989D-25F27DB5CC72}"/>
              </a:ext>
            </a:extLst>
          </p:cNvPr>
          <p:cNvPicPr>
            <a:picLocks noChangeAspect="1"/>
          </p:cNvPicPr>
          <p:nvPr/>
        </p:nvPicPr>
        <p:blipFill rotWithShape="1">
          <a:blip r:embed="rId4">
            <a:extLst>
              <a:ext uri="{28A0092B-C50C-407E-A947-70E740481C1C}">
                <a14:useLocalDpi xmlns:a14="http://schemas.microsoft.com/office/drawing/2010/main" val="0"/>
              </a:ext>
            </a:extLst>
          </a:blip>
          <a:srcRect r="1559" b="14617"/>
          <a:stretch/>
        </p:blipFill>
        <p:spPr>
          <a:xfrm>
            <a:off x="705272" y="2878190"/>
            <a:ext cx="1538343" cy="1334278"/>
          </a:xfrm>
          <a:prstGeom prst="rect">
            <a:avLst/>
          </a:prstGeom>
        </p:spPr>
      </p:pic>
      <p:sp>
        <p:nvSpPr>
          <p:cNvPr id="4" name="Rectangle 3">
            <a:hlinkClick r:id="rId5" action="ppaction://hlinksldjump" tooltip="Vitesse moyenne"/>
            <a:extLst>
              <a:ext uri="{FF2B5EF4-FFF2-40B4-BE49-F238E27FC236}">
                <a16:creationId xmlns:a16="http://schemas.microsoft.com/office/drawing/2014/main" id="{DFD1BAAE-9030-4737-B3AC-6D2FA792FBEC}"/>
              </a:ext>
            </a:extLst>
          </p:cNvPr>
          <p:cNvSpPr/>
          <p:nvPr/>
        </p:nvSpPr>
        <p:spPr>
          <a:xfrm>
            <a:off x="86085" y="2676004"/>
            <a:ext cx="1538343" cy="1536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21" name="Graphic 120" descr="Car">
            <a:extLst>
              <a:ext uri="{FF2B5EF4-FFF2-40B4-BE49-F238E27FC236}">
                <a16:creationId xmlns:a16="http://schemas.microsoft.com/office/drawing/2014/main" id="{2189DE4E-032F-4674-8122-77A4DBA620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32229" y="1786580"/>
            <a:ext cx="731692" cy="731692"/>
          </a:xfrm>
          <a:prstGeom prst="rect">
            <a:avLst/>
          </a:prstGeom>
        </p:spPr>
      </p:pic>
      <p:sp>
        <p:nvSpPr>
          <p:cNvPr id="93" name="Rectangle 92">
            <a:extLst>
              <a:ext uri="{FF2B5EF4-FFF2-40B4-BE49-F238E27FC236}">
                <a16:creationId xmlns:a16="http://schemas.microsoft.com/office/drawing/2014/main" id="{6B1A7880-B4CD-4542-915A-CB25D7DF3E1F}"/>
              </a:ext>
            </a:extLst>
          </p:cNvPr>
          <p:cNvSpPr/>
          <p:nvPr/>
        </p:nvSpPr>
        <p:spPr>
          <a:xfrm>
            <a:off x="9899057" y="4214008"/>
            <a:ext cx="1886011" cy="1756322"/>
          </a:xfrm>
          <a:prstGeom prst="rect">
            <a:avLst/>
          </a:prstGeom>
          <a:pattFill prst="wdDnDiag">
            <a:fgClr>
              <a:schemeClr val="bg2">
                <a:lumMod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4" name="Rectangle 93">
            <a:extLst>
              <a:ext uri="{FF2B5EF4-FFF2-40B4-BE49-F238E27FC236}">
                <a16:creationId xmlns:a16="http://schemas.microsoft.com/office/drawing/2014/main" id="{3E8A2CB6-CE57-4F65-B344-9F059004F211}"/>
              </a:ext>
            </a:extLst>
          </p:cNvPr>
          <p:cNvSpPr/>
          <p:nvPr/>
        </p:nvSpPr>
        <p:spPr>
          <a:xfrm>
            <a:off x="5904088" y="2359093"/>
            <a:ext cx="1886011" cy="1756322"/>
          </a:xfrm>
          <a:prstGeom prst="rect">
            <a:avLst/>
          </a:prstGeom>
          <a:pattFill prst="wdDnDiag">
            <a:fgClr>
              <a:schemeClr val="bg2">
                <a:lumMod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5" name="Graphic 94" descr="Car">
            <a:extLst>
              <a:ext uri="{FF2B5EF4-FFF2-40B4-BE49-F238E27FC236}">
                <a16:creationId xmlns:a16="http://schemas.microsoft.com/office/drawing/2014/main" id="{E41B3B1B-5110-4A7B-A70E-20316A30AF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58744" y="1786580"/>
            <a:ext cx="731692" cy="731692"/>
          </a:xfrm>
          <a:prstGeom prst="rect">
            <a:avLst/>
          </a:prstGeom>
        </p:spPr>
      </p:pic>
      <p:pic>
        <p:nvPicPr>
          <p:cNvPr id="96" name="Graphic 95" descr="Car">
            <a:extLst>
              <a:ext uri="{FF2B5EF4-FFF2-40B4-BE49-F238E27FC236}">
                <a16:creationId xmlns:a16="http://schemas.microsoft.com/office/drawing/2014/main" id="{F78622C7-59D4-4CD9-BE0B-A2ED88CDAC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11186" y="1786580"/>
            <a:ext cx="731692" cy="731692"/>
          </a:xfrm>
          <a:prstGeom prst="rect">
            <a:avLst/>
          </a:prstGeom>
        </p:spPr>
      </p:pic>
      <p:pic>
        <p:nvPicPr>
          <p:cNvPr id="97" name="Graphic 96" descr="Car">
            <a:extLst>
              <a:ext uri="{FF2B5EF4-FFF2-40B4-BE49-F238E27FC236}">
                <a16:creationId xmlns:a16="http://schemas.microsoft.com/office/drawing/2014/main" id="{09001AEC-F7C1-4F78-A56A-C2B105DE44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56672" y="1786580"/>
            <a:ext cx="731692" cy="731692"/>
          </a:xfrm>
          <a:prstGeom prst="rect">
            <a:avLst/>
          </a:prstGeom>
        </p:spPr>
      </p:pic>
      <p:pic>
        <p:nvPicPr>
          <p:cNvPr id="98" name="Graphic 97" descr="Car">
            <a:extLst>
              <a:ext uri="{FF2B5EF4-FFF2-40B4-BE49-F238E27FC236}">
                <a16:creationId xmlns:a16="http://schemas.microsoft.com/office/drawing/2014/main" id="{9EB5DD25-21D7-450A-91BB-8B43DA6C4C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07299" y="1786580"/>
            <a:ext cx="731692" cy="731692"/>
          </a:xfrm>
          <a:prstGeom prst="rect">
            <a:avLst/>
          </a:prstGeom>
        </p:spPr>
      </p:pic>
      <p:pic>
        <p:nvPicPr>
          <p:cNvPr id="99" name="Graphic 98" descr="Car">
            <a:extLst>
              <a:ext uri="{FF2B5EF4-FFF2-40B4-BE49-F238E27FC236}">
                <a16:creationId xmlns:a16="http://schemas.microsoft.com/office/drawing/2014/main" id="{99BCD5D2-A490-42E1-A7F5-F966C9B4FEB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84423" y="1786580"/>
            <a:ext cx="731692" cy="731692"/>
          </a:xfrm>
          <a:prstGeom prst="rect">
            <a:avLst/>
          </a:prstGeom>
        </p:spPr>
      </p:pic>
      <p:pic>
        <p:nvPicPr>
          <p:cNvPr id="101" name="Graphic 100" descr="Car">
            <a:extLst>
              <a:ext uri="{FF2B5EF4-FFF2-40B4-BE49-F238E27FC236}">
                <a16:creationId xmlns:a16="http://schemas.microsoft.com/office/drawing/2014/main" id="{A4697AED-9DBD-43CB-992D-7AEC97372E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24388" y="1786580"/>
            <a:ext cx="731692" cy="731692"/>
          </a:xfrm>
          <a:prstGeom prst="rect">
            <a:avLst/>
          </a:prstGeom>
        </p:spPr>
      </p:pic>
      <p:pic>
        <p:nvPicPr>
          <p:cNvPr id="102" name="Graphic 101" descr="Car">
            <a:extLst>
              <a:ext uri="{FF2B5EF4-FFF2-40B4-BE49-F238E27FC236}">
                <a16:creationId xmlns:a16="http://schemas.microsoft.com/office/drawing/2014/main" id="{4065806A-97F1-442D-9027-9004C4CA64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62056" y="1776095"/>
            <a:ext cx="731692" cy="731692"/>
          </a:xfrm>
          <a:prstGeom prst="rect">
            <a:avLst/>
          </a:prstGeom>
        </p:spPr>
      </p:pic>
      <p:sp>
        <p:nvSpPr>
          <p:cNvPr id="103" name="Rectangle 102">
            <a:extLst>
              <a:ext uri="{FF2B5EF4-FFF2-40B4-BE49-F238E27FC236}">
                <a16:creationId xmlns:a16="http://schemas.microsoft.com/office/drawing/2014/main" id="{2E292274-7588-451D-A691-6DD18C378E0B}"/>
              </a:ext>
            </a:extLst>
          </p:cNvPr>
          <p:cNvSpPr/>
          <p:nvPr/>
        </p:nvSpPr>
        <p:spPr>
          <a:xfrm>
            <a:off x="3919403" y="4241304"/>
            <a:ext cx="1886011" cy="1745756"/>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 name="Picture 2" descr="A close up of a logo&#10;&#10;Description automatically generated">
            <a:extLst>
              <a:ext uri="{FF2B5EF4-FFF2-40B4-BE49-F238E27FC236}">
                <a16:creationId xmlns:a16="http://schemas.microsoft.com/office/drawing/2014/main" id="{ED12124E-AEBF-4A1A-9349-A71A1EE79ED2}"/>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b="12944"/>
          <a:stretch/>
        </p:blipFill>
        <p:spPr>
          <a:xfrm>
            <a:off x="3943706" y="4330387"/>
            <a:ext cx="1788523" cy="1557024"/>
          </a:xfrm>
          <a:prstGeom prst="rect">
            <a:avLst/>
          </a:prstGeom>
        </p:spPr>
      </p:pic>
      <p:pic>
        <p:nvPicPr>
          <p:cNvPr id="104" name="Graphic 103" descr="Car">
            <a:extLst>
              <a:ext uri="{FF2B5EF4-FFF2-40B4-BE49-F238E27FC236}">
                <a16:creationId xmlns:a16="http://schemas.microsoft.com/office/drawing/2014/main" id="{E7715DD4-8520-4937-A5CF-40E83BCF9BC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5275277" y="2348148"/>
            <a:ext cx="731692" cy="731692"/>
          </a:xfrm>
          <a:prstGeom prst="rect">
            <a:avLst/>
          </a:prstGeom>
        </p:spPr>
      </p:pic>
      <p:pic>
        <p:nvPicPr>
          <p:cNvPr id="105" name="Graphic 104" descr="Car">
            <a:extLst>
              <a:ext uri="{FF2B5EF4-FFF2-40B4-BE49-F238E27FC236}">
                <a16:creationId xmlns:a16="http://schemas.microsoft.com/office/drawing/2014/main" id="{8DFA1209-C6C4-4647-B4E8-8C7902EA101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60419" y="3595743"/>
            <a:ext cx="731692" cy="731692"/>
          </a:xfrm>
          <a:prstGeom prst="rect">
            <a:avLst/>
          </a:prstGeom>
        </p:spPr>
      </p:pic>
      <p:pic>
        <p:nvPicPr>
          <p:cNvPr id="106" name="Graphic 105" descr="Car">
            <a:extLst>
              <a:ext uri="{FF2B5EF4-FFF2-40B4-BE49-F238E27FC236}">
                <a16:creationId xmlns:a16="http://schemas.microsoft.com/office/drawing/2014/main" id="{DA3FBEF6-396A-4B6D-A7B4-A3697D4814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5275277" y="3138611"/>
            <a:ext cx="731692" cy="731692"/>
          </a:xfrm>
          <a:prstGeom prst="rect">
            <a:avLst/>
          </a:prstGeom>
        </p:spPr>
      </p:pic>
      <p:pic>
        <p:nvPicPr>
          <p:cNvPr id="107" name="Graphic 106" descr="Car">
            <a:extLst>
              <a:ext uri="{FF2B5EF4-FFF2-40B4-BE49-F238E27FC236}">
                <a16:creationId xmlns:a16="http://schemas.microsoft.com/office/drawing/2014/main" id="{70012A3C-E675-4FA5-B855-7061FDD2FE1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70053" y="3610154"/>
            <a:ext cx="731692" cy="731692"/>
          </a:xfrm>
          <a:prstGeom prst="rect">
            <a:avLst/>
          </a:prstGeom>
        </p:spPr>
      </p:pic>
      <p:sp>
        <p:nvSpPr>
          <p:cNvPr id="108" name="Rectangle 107">
            <a:extLst>
              <a:ext uri="{FF2B5EF4-FFF2-40B4-BE49-F238E27FC236}">
                <a16:creationId xmlns:a16="http://schemas.microsoft.com/office/drawing/2014/main" id="{D9CC533B-58B6-4A79-8B34-32001FD57119}"/>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9" name="TextBox 108">
            <a:extLst>
              <a:ext uri="{FF2B5EF4-FFF2-40B4-BE49-F238E27FC236}">
                <a16:creationId xmlns:a16="http://schemas.microsoft.com/office/drawing/2014/main" id="{481443C6-D763-407A-B998-7B7E0FA5ABCC}"/>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110" name="TextBox 109">
            <a:extLst>
              <a:ext uri="{FF2B5EF4-FFF2-40B4-BE49-F238E27FC236}">
                <a16:creationId xmlns:a16="http://schemas.microsoft.com/office/drawing/2014/main" id="{9D7907A2-B2B0-4D45-A025-C29243A814A5}"/>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111" name="TextBox 110">
            <a:extLst>
              <a:ext uri="{FF2B5EF4-FFF2-40B4-BE49-F238E27FC236}">
                <a16:creationId xmlns:a16="http://schemas.microsoft.com/office/drawing/2014/main" id="{FD5A1BF3-A205-4AEE-8963-791ED687E879}"/>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112" name="Group 111">
            <a:extLst>
              <a:ext uri="{FF2B5EF4-FFF2-40B4-BE49-F238E27FC236}">
                <a16:creationId xmlns:a16="http://schemas.microsoft.com/office/drawing/2014/main" id="{ED10849B-9CCD-499A-A1C6-39D09278221E}"/>
              </a:ext>
            </a:extLst>
          </p:cNvPr>
          <p:cNvGrpSpPr/>
          <p:nvPr/>
        </p:nvGrpSpPr>
        <p:grpSpPr>
          <a:xfrm>
            <a:off x="5657097" y="58628"/>
            <a:ext cx="1153327" cy="759510"/>
            <a:chOff x="5657097" y="58628"/>
            <a:chExt cx="1153327" cy="759510"/>
          </a:xfrm>
        </p:grpSpPr>
        <p:sp>
          <p:nvSpPr>
            <p:cNvPr id="113" name="TextBox 112">
              <a:hlinkClick r:id="rId9" action="ppaction://hlinksldjump" tooltip="Modes de déplacements en Belgique"/>
              <a:extLst>
                <a:ext uri="{FF2B5EF4-FFF2-40B4-BE49-F238E27FC236}">
                  <a16:creationId xmlns:a16="http://schemas.microsoft.com/office/drawing/2014/main" id="{CE3A1561-4AF5-429E-995D-04A1DE1A2A25}"/>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14" name="TextBox 113">
              <a:hlinkClick r:id="rId9" action="ppaction://hlinksldjump" tooltip="Modes de déplacements en Belgique"/>
              <a:extLst>
                <a:ext uri="{FF2B5EF4-FFF2-40B4-BE49-F238E27FC236}">
                  <a16:creationId xmlns:a16="http://schemas.microsoft.com/office/drawing/2014/main" id="{149ECEA6-AA19-4D97-805D-673E68400E4F}"/>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15" name="TextBox 114">
            <a:extLst>
              <a:ext uri="{FF2B5EF4-FFF2-40B4-BE49-F238E27FC236}">
                <a16:creationId xmlns:a16="http://schemas.microsoft.com/office/drawing/2014/main" id="{9157C16D-5165-423D-B85A-E0EA2B25C7AE}"/>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116" name="TextBox 115">
            <a:extLst>
              <a:ext uri="{FF2B5EF4-FFF2-40B4-BE49-F238E27FC236}">
                <a16:creationId xmlns:a16="http://schemas.microsoft.com/office/drawing/2014/main" id="{657F211C-B0DA-4844-9B49-E2584D7A03F1}"/>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117" name="TextBox 116">
            <a:extLst>
              <a:ext uri="{FF2B5EF4-FFF2-40B4-BE49-F238E27FC236}">
                <a16:creationId xmlns:a16="http://schemas.microsoft.com/office/drawing/2014/main" id="{E0FCD8D5-D493-4F7A-B7FD-DD4286ACD124}"/>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18" name="Picture 117" descr="A close up of a logo&#10;&#10;Description automatically generated">
            <a:hlinkClick r:id="rId10" action="ppaction://hlinksldjump" tooltip="Retour à l'accueil"/>
            <a:extLst>
              <a:ext uri="{FF2B5EF4-FFF2-40B4-BE49-F238E27FC236}">
                <a16:creationId xmlns:a16="http://schemas.microsoft.com/office/drawing/2014/main" id="{F8B5E9D6-ED87-42F6-8335-7B10A2CF9C3C}"/>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19" name="Rectangle 118">
            <a:hlinkClick r:id="rId9" action="ppaction://hlinksldjump" tooltip=" "/>
            <a:extLst>
              <a:ext uri="{FF2B5EF4-FFF2-40B4-BE49-F238E27FC236}">
                <a16:creationId xmlns:a16="http://schemas.microsoft.com/office/drawing/2014/main" id="{2A9F84F3-CFF7-40C8-B304-96B04E31FFEF}"/>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0" name="Rectangle 119">
            <a:hlinkClick r:id="rId12" action="ppaction://hlinksldjump" tooltip=" "/>
            <a:extLst>
              <a:ext uri="{FF2B5EF4-FFF2-40B4-BE49-F238E27FC236}">
                <a16:creationId xmlns:a16="http://schemas.microsoft.com/office/drawing/2014/main" id="{8DD23C72-2167-432D-A115-C2C58FF2C39C}"/>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2" name="Rectangle 121">
            <a:hlinkClick r:id="rId13" action="ppaction://hlinksldjump" tooltip=" "/>
            <a:extLst>
              <a:ext uri="{FF2B5EF4-FFF2-40B4-BE49-F238E27FC236}">
                <a16:creationId xmlns:a16="http://schemas.microsoft.com/office/drawing/2014/main" id="{43236675-BA36-47B5-83D9-D59AA6BCED9C}"/>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3" name="Rectangle 122">
            <a:hlinkClick r:id="rId10" action="ppaction://hlinksldjump" tooltip="Accueil"/>
            <a:extLst>
              <a:ext uri="{FF2B5EF4-FFF2-40B4-BE49-F238E27FC236}">
                <a16:creationId xmlns:a16="http://schemas.microsoft.com/office/drawing/2014/main" id="{65EA6DC1-494B-4639-97F4-72FA78D09113}"/>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6" name="Rectangle 125">
            <a:hlinkClick r:id="rId14" action="ppaction://hlinksldjump" tooltip=" "/>
            <a:extLst>
              <a:ext uri="{FF2B5EF4-FFF2-40B4-BE49-F238E27FC236}">
                <a16:creationId xmlns:a16="http://schemas.microsoft.com/office/drawing/2014/main" id="{74C8865E-EE78-45F8-AF96-F43288939F18}"/>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74" name="Picture 73" descr="A screenshot of a cell phone&#10;&#10;Description automatically generated">
            <a:extLst>
              <a:ext uri="{FF2B5EF4-FFF2-40B4-BE49-F238E27FC236}">
                <a16:creationId xmlns:a16="http://schemas.microsoft.com/office/drawing/2014/main" id="{916A0C5F-5D74-4F10-817D-2A9E66E8AD9C}"/>
              </a:ext>
            </a:extLst>
          </p:cNvPr>
          <p:cNvPicPr>
            <a:picLocks noChangeAspect="1"/>
          </p:cNvPicPr>
          <p:nvPr/>
        </p:nvPicPr>
        <p:blipFill rotWithShape="1">
          <a:blip r:embed="rId15">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75" name="Picture 74" descr="A screenshot of a cell phone&#10;&#10;Description automatically generated">
            <a:extLst>
              <a:ext uri="{FF2B5EF4-FFF2-40B4-BE49-F238E27FC236}">
                <a16:creationId xmlns:a16="http://schemas.microsoft.com/office/drawing/2014/main" id="{6E4852DB-A2D6-4165-9AF8-8AD3CDDEBBDA}"/>
              </a:ext>
            </a:extLst>
          </p:cNvPr>
          <p:cNvPicPr>
            <a:picLocks noChangeAspect="1"/>
          </p:cNvPicPr>
          <p:nvPr/>
        </p:nvPicPr>
        <p:blipFill rotWithShape="1">
          <a:blip r:embed="rId15">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76" name="Rectangle 75">
            <a:extLst>
              <a:ext uri="{FF2B5EF4-FFF2-40B4-BE49-F238E27FC236}">
                <a16:creationId xmlns:a16="http://schemas.microsoft.com/office/drawing/2014/main" id="{CA8B7291-91C0-46D3-BF81-28A6F9885686}"/>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71" name="Picture 70" descr="A close up of a logo&#10;&#10;Description automatically generated">
            <a:hlinkClick r:id="rId16" action="ppaction://hlinksldjump" tooltip=" "/>
            <a:extLst>
              <a:ext uri="{FF2B5EF4-FFF2-40B4-BE49-F238E27FC236}">
                <a16:creationId xmlns:a16="http://schemas.microsoft.com/office/drawing/2014/main" id="{BEB247CF-8ADD-48C3-B357-A54C489186CC}"/>
              </a:ext>
            </a:extLst>
          </p:cNvPr>
          <p:cNvPicPr>
            <a:picLocks noChangeAspect="1"/>
          </p:cNvPicPr>
          <p:nvPr/>
        </p:nvPicPr>
        <p:blipFill rotWithShape="1">
          <a:blip r:embed="rId17">
            <a:alphaModFix amt="20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73" name="Picture 72" descr="A close up of a logo&#10;&#10;Description automatically generated">
            <a:hlinkClick r:id="rId5" action="ppaction://hlinksldjump" tooltip=" "/>
            <a:extLst>
              <a:ext uri="{FF2B5EF4-FFF2-40B4-BE49-F238E27FC236}">
                <a16:creationId xmlns:a16="http://schemas.microsoft.com/office/drawing/2014/main" id="{AD635179-0CAD-4C02-8AA8-9E83958A364C}"/>
              </a:ext>
            </a:extLst>
          </p:cNvPr>
          <p:cNvPicPr>
            <a:picLocks noChangeAspect="1"/>
          </p:cNvPicPr>
          <p:nvPr/>
        </p:nvPicPr>
        <p:blipFill rotWithShape="1">
          <a:blip r:embed="rId18">
            <a:alphaModFix amt="85000"/>
            <a:extLst>
              <a:ext uri="{28A0092B-C50C-407E-A947-70E740481C1C}">
                <a14:useLocalDpi xmlns:a14="http://schemas.microsoft.com/office/drawing/2010/main" val="0"/>
              </a:ext>
            </a:extLst>
          </a:blip>
          <a:srcRect r="658" b="18408"/>
          <a:stretch/>
        </p:blipFill>
        <p:spPr>
          <a:xfrm flipH="1">
            <a:off x="9518598" y="887670"/>
            <a:ext cx="790938" cy="649612"/>
          </a:xfrm>
          <a:prstGeom prst="rect">
            <a:avLst/>
          </a:prstGeom>
        </p:spPr>
      </p:pic>
      <p:pic>
        <p:nvPicPr>
          <p:cNvPr id="78" name="Picture 77" descr="A close up of a logo&#10;&#10;Description automatically generated">
            <a:hlinkClick r:id="rId19" action="ppaction://hlinksldjump" tooltip=" "/>
            <a:extLst>
              <a:ext uri="{FF2B5EF4-FFF2-40B4-BE49-F238E27FC236}">
                <a16:creationId xmlns:a16="http://schemas.microsoft.com/office/drawing/2014/main" id="{65CD32B2-A155-4F02-9507-610EA25AB362}"/>
              </a:ext>
            </a:extLst>
          </p:cNvPr>
          <p:cNvPicPr>
            <a:picLocks noChangeAspect="1"/>
          </p:cNvPicPr>
          <p:nvPr/>
        </p:nvPicPr>
        <p:blipFill rotWithShape="1">
          <a:blip r:embed="rId20">
            <a:alphaModFix amt="20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pic>
        <p:nvPicPr>
          <p:cNvPr id="79" name="Picture 78" descr="A close up of a logo&#10;&#10;Description automatically generated">
            <a:hlinkClick r:id="rId21" action="ppaction://hlinksldjump" tooltip=" "/>
            <a:extLst>
              <a:ext uri="{FF2B5EF4-FFF2-40B4-BE49-F238E27FC236}">
                <a16:creationId xmlns:a16="http://schemas.microsoft.com/office/drawing/2014/main" id="{8912E91F-9766-4A9E-8E89-5D002D2AD7D4}"/>
              </a:ext>
            </a:extLst>
          </p:cNvPr>
          <p:cNvPicPr>
            <a:picLocks noChangeAspect="1"/>
          </p:cNvPicPr>
          <p:nvPr/>
        </p:nvPicPr>
        <p:blipFill rotWithShape="1">
          <a:blip r:embed="rId22">
            <a:alphaModFix amt="20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pic>
        <p:nvPicPr>
          <p:cNvPr id="80" name="Picture 79" descr="A close up of a logo&#10;&#10;Description automatically generated">
            <a:hlinkClick r:id="rId23" action="ppaction://hlinksldjump" tooltip=" "/>
            <a:extLst>
              <a:ext uri="{FF2B5EF4-FFF2-40B4-BE49-F238E27FC236}">
                <a16:creationId xmlns:a16="http://schemas.microsoft.com/office/drawing/2014/main" id="{2E816A2F-11B5-4DB6-B991-882C9D21C152}"/>
              </a:ext>
            </a:extLst>
          </p:cNvPr>
          <p:cNvPicPr>
            <a:picLocks noChangeAspect="1"/>
          </p:cNvPicPr>
          <p:nvPr/>
        </p:nvPicPr>
        <p:blipFill rotWithShape="1">
          <a:blip r:embed="rId24">
            <a:alphaModFix amt="20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sp>
        <p:nvSpPr>
          <p:cNvPr id="81" name="TextBox 80">
            <a:hlinkClick r:id="rId23" action="ppaction://hlinksldjump" tooltip="Par jour de la semaine"/>
            <a:extLst>
              <a:ext uri="{FF2B5EF4-FFF2-40B4-BE49-F238E27FC236}">
                <a16:creationId xmlns:a16="http://schemas.microsoft.com/office/drawing/2014/main" id="{380EAB78-5499-4A7B-A950-24C128682939}"/>
              </a:ext>
            </a:extLst>
          </p:cNvPr>
          <p:cNvSpPr txBox="1"/>
          <p:nvPr/>
        </p:nvSpPr>
        <p:spPr>
          <a:xfrm>
            <a:off x="7827618" y="12136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877397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F424D89F-7A44-4B5A-8A8D-0CA0D399F4D9}"/>
              </a:ext>
            </a:extLst>
          </p:cNvPr>
          <p:cNvSpPr/>
          <p:nvPr/>
        </p:nvSpPr>
        <p:spPr>
          <a:xfrm>
            <a:off x="6635012" y="1773871"/>
            <a:ext cx="5879644" cy="4700404"/>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Rectangle 44">
            <a:extLst>
              <a:ext uri="{FF2B5EF4-FFF2-40B4-BE49-F238E27FC236}">
                <a16:creationId xmlns:a16="http://schemas.microsoft.com/office/drawing/2014/main" id="{BEB76578-A712-40CE-B89E-71368A1BF54E}"/>
              </a:ext>
            </a:extLst>
          </p:cNvPr>
          <p:cNvSpPr/>
          <p:nvPr/>
        </p:nvSpPr>
        <p:spPr>
          <a:xfrm>
            <a:off x="6887425" y="2048821"/>
            <a:ext cx="5166911" cy="276999"/>
          </a:xfrm>
          <a:prstGeom prst="rect">
            <a:avLst/>
          </a:prstGeom>
          <a:solidFill>
            <a:srgbClr val="606672"/>
          </a:solidFill>
          <a:ln w="3175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fr-FR" sz="1200">
                <a:solidFill>
                  <a:schemeClr val="bg1"/>
                </a:solidFill>
                <a:latin typeface="Selawik Semibold" panose="020B0702040204020203" pitchFamily="34" charset="0"/>
              </a:rPr>
              <a:t>CONCENTRATIE FIETSEN PER UUR PER STATION</a:t>
            </a:r>
          </a:p>
        </p:txBody>
      </p:sp>
      <p:graphicFrame>
        <p:nvGraphicFramePr>
          <p:cNvPr id="57" name="Chart 56">
            <a:extLst>
              <a:ext uri="{FF2B5EF4-FFF2-40B4-BE49-F238E27FC236}">
                <a16:creationId xmlns:a16="http://schemas.microsoft.com/office/drawing/2014/main" id="{9D4A35B6-E45D-4B6F-BEE3-829CA95844C5}"/>
              </a:ext>
            </a:extLst>
          </p:cNvPr>
          <p:cNvGraphicFramePr>
            <a:graphicFrameLocks/>
          </p:cNvGraphicFramePr>
          <p:nvPr>
            <p:extLst>
              <p:ext uri="{D42A27DB-BD31-4B8C-83A1-F6EECF244321}">
                <p14:modId xmlns:p14="http://schemas.microsoft.com/office/powerpoint/2010/main" val="2538362484"/>
              </p:ext>
            </p:extLst>
          </p:nvPr>
        </p:nvGraphicFramePr>
        <p:xfrm>
          <a:off x="6892902" y="2324742"/>
          <a:ext cx="5161434" cy="3255076"/>
        </p:xfrm>
        <a:graphic>
          <a:graphicData uri="http://schemas.openxmlformats.org/drawingml/2006/chart">
            <c:chart xmlns:c="http://schemas.openxmlformats.org/drawingml/2006/chart" xmlns:r="http://schemas.openxmlformats.org/officeDocument/2006/relationships" r:id="rId3"/>
          </a:graphicData>
        </a:graphic>
      </p:graphicFrame>
      <p:pic>
        <p:nvPicPr>
          <p:cNvPr id="81" name="Picture 80" descr="A close up of a logo&#10;&#10;Description automatically generated">
            <a:extLst>
              <a:ext uri="{FF2B5EF4-FFF2-40B4-BE49-F238E27FC236}">
                <a16:creationId xmlns:a16="http://schemas.microsoft.com/office/drawing/2014/main" id="{21503791-FA07-446D-BDF1-09264CE7BEE9}"/>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r="492" b="16118"/>
          <a:stretch/>
        </p:blipFill>
        <p:spPr>
          <a:xfrm>
            <a:off x="2233010" y="1378859"/>
            <a:ext cx="4431931" cy="3735977"/>
          </a:xfrm>
          <a:prstGeom prst="rect">
            <a:avLst/>
          </a:prstGeom>
        </p:spPr>
      </p:pic>
      <p:pic>
        <p:nvPicPr>
          <p:cNvPr id="82" name="Picture 2" descr="Podobny obraz">
            <a:extLst>
              <a:ext uri="{FF2B5EF4-FFF2-40B4-BE49-F238E27FC236}">
                <a16:creationId xmlns:a16="http://schemas.microsoft.com/office/drawing/2014/main" id="{94CCF48C-2590-4C78-913B-4B2C95F241D9}"/>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499628" y="2658506"/>
            <a:ext cx="168397" cy="168397"/>
          </a:xfrm>
          <a:prstGeom prst="rect">
            <a:avLst/>
          </a:prstGeom>
          <a:noFill/>
          <a:extLst>
            <a:ext uri="{909E8E84-426E-40DD-AFC4-6F175D3DCCD1}">
              <a14:hiddenFill xmlns:a14="http://schemas.microsoft.com/office/drawing/2010/main">
                <a:solidFill>
                  <a:srgbClr val="FFFFFF"/>
                </a:solidFill>
              </a14:hiddenFill>
            </a:ext>
          </a:extLst>
        </p:spPr>
      </p:pic>
      <p:sp>
        <p:nvSpPr>
          <p:cNvPr id="83" name="TextBox 82">
            <a:extLst>
              <a:ext uri="{FF2B5EF4-FFF2-40B4-BE49-F238E27FC236}">
                <a16:creationId xmlns:a16="http://schemas.microsoft.com/office/drawing/2014/main" id="{63D86DB5-6CDF-4157-8F65-170600B458C9}"/>
              </a:ext>
            </a:extLst>
          </p:cNvPr>
          <p:cNvSpPr txBox="1"/>
          <p:nvPr/>
        </p:nvSpPr>
        <p:spPr>
          <a:xfrm>
            <a:off x="3685426" y="2739342"/>
            <a:ext cx="160930" cy="276999"/>
          </a:xfrm>
          <a:prstGeom prst="rect">
            <a:avLst/>
          </a:prstGeom>
          <a:noFill/>
        </p:spPr>
        <p:txBody>
          <a:bodyPr wrap="square" rtlCol="0">
            <a:spAutoFit/>
          </a:bodyPr>
          <a:lstStyle/>
          <a:p>
            <a:r>
              <a:rPr lang="en-US" sz="1200">
                <a:latin typeface="Selawik Semibold" panose="020B0702040204020203" pitchFamily="34" charset="0"/>
              </a:rPr>
              <a:t>1</a:t>
            </a:r>
            <a:endParaRPr lang="en-BE" sz="1200">
              <a:latin typeface="Selawik Semibold" panose="020B0702040204020203" pitchFamily="34" charset="0"/>
            </a:endParaRPr>
          </a:p>
        </p:txBody>
      </p:sp>
      <p:sp>
        <p:nvSpPr>
          <p:cNvPr id="84" name="TextBox 83">
            <a:extLst>
              <a:ext uri="{FF2B5EF4-FFF2-40B4-BE49-F238E27FC236}">
                <a16:creationId xmlns:a16="http://schemas.microsoft.com/office/drawing/2014/main" id="{36592F8F-4250-40A1-9527-42625655D786}"/>
              </a:ext>
            </a:extLst>
          </p:cNvPr>
          <p:cNvSpPr txBox="1"/>
          <p:nvPr/>
        </p:nvSpPr>
        <p:spPr>
          <a:xfrm>
            <a:off x="4066115" y="2894625"/>
            <a:ext cx="160930" cy="276999"/>
          </a:xfrm>
          <a:prstGeom prst="rect">
            <a:avLst/>
          </a:prstGeom>
          <a:noFill/>
        </p:spPr>
        <p:txBody>
          <a:bodyPr wrap="square" rtlCol="0">
            <a:spAutoFit/>
          </a:bodyPr>
          <a:lstStyle/>
          <a:p>
            <a:r>
              <a:rPr lang="en-US" sz="1200">
                <a:latin typeface="Selawik Semibold" panose="020B0702040204020203" pitchFamily="34" charset="0"/>
              </a:rPr>
              <a:t>2</a:t>
            </a:r>
            <a:endParaRPr lang="en-BE" sz="1200">
              <a:latin typeface="Selawik Semibold" panose="020B0702040204020203" pitchFamily="34" charset="0"/>
            </a:endParaRPr>
          </a:p>
        </p:txBody>
      </p:sp>
      <p:sp>
        <p:nvSpPr>
          <p:cNvPr id="85" name="TextBox 84">
            <a:extLst>
              <a:ext uri="{FF2B5EF4-FFF2-40B4-BE49-F238E27FC236}">
                <a16:creationId xmlns:a16="http://schemas.microsoft.com/office/drawing/2014/main" id="{A5A96163-67B2-4200-A6A1-362F335B47B5}"/>
              </a:ext>
            </a:extLst>
          </p:cNvPr>
          <p:cNvSpPr txBox="1"/>
          <p:nvPr/>
        </p:nvSpPr>
        <p:spPr>
          <a:xfrm>
            <a:off x="4024693" y="3382064"/>
            <a:ext cx="160930" cy="276999"/>
          </a:xfrm>
          <a:prstGeom prst="rect">
            <a:avLst/>
          </a:prstGeom>
          <a:noFill/>
        </p:spPr>
        <p:txBody>
          <a:bodyPr wrap="square" rtlCol="0">
            <a:spAutoFit/>
          </a:bodyPr>
          <a:lstStyle/>
          <a:p>
            <a:r>
              <a:rPr lang="en-US" sz="1200">
                <a:latin typeface="Selawik Semibold" panose="020B0702040204020203" pitchFamily="34" charset="0"/>
              </a:rPr>
              <a:t>7</a:t>
            </a:r>
            <a:endParaRPr lang="en-BE" sz="1200">
              <a:latin typeface="Selawik Semibold" panose="020B0702040204020203" pitchFamily="34" charset="0"/>
            </a:endParaRPr>
          </a:p>
        </p:txBody>
      </p:sp>
      <p:sp>
        <p:nvSpPr>
          <p:cNvPr id="86" name="TextBox 85">
            <a:extLst>
              <a:ext uri="{FF2B5EF4-FFF2-40B4-BE49-F238E27FC236}">
                <a16:creationId xmlns:a16="http://schemas.microsoft.com/office/drawing/2014/main" id="{2450FE84-BFE7-48AA-8E42-7ACB2C1C74CB}"/>
              </a:ext>
            </a:extLst>
          </p:cNvPr>
          <p:cNvSpPr txBox="1"/>
          <p:nvPr/>
        </p:nvSpPr>
        <p:spPr>
          <a:xfrm>
            <a:off x="4529337" y="3816428"/>
            <a:ext cx="160930" cy="276999"/>
          </a:xfrm>
          <a:prstGeom prst="rect">
            <a:avLst/>
          </a:prstGeom>
          <a:noFill/>
        </p:spPr>
        <p:txBody>
          <a:bodyPr wrap="square" rtlCol="0">
            <a:spAutoFit/>
          </a:bodyPr>
          <a:lstStyle/>
          <a:p>
            <a:r>
              <a:rPr lang="en-US" sz="1200">
                <a:latin typeface="Selawik Semibold" panose="020B0702040204020203" pitchFamily="34" charset="0"/>
              </a:rPr>
              <a:t>8</a:t>
            </a:r>
            <a:endParaRPr lang="en-BE" sz="1200">
              <a:latin typeface="Selawik Semibold" panose="020B0702040204020203" pitchFamily="34" charset="0"/>
            </a:endParaRPr>
          </a:p>
        </p:txBody>
      </p:sp>
      <p:sp>
        <p:nvSpPr>
          <p:cNvPr id="87" name="TextBox 86">
            <a:extLst>
              <a:ext uri="{FF2B5EF4-FFF2-40B4-BE49-F238E27FC236}">
                <a16:creationId xmlns:a16="http://schemas.microsoft.com/office/drawing/2014/main" id="{3B8BC170-8FBB-4AD8-9441-6D626855F25C}"/>
              </a:ext>
            </a:extLst>
          </p:cNvPr>
          <p:cNvSpPr txBox="1"/>
          <p:nvPr/>
        </p:nvSpPr>
        <p:spPr>
          <a:xfrm>
            <a:off x="3637686" y="3171624"/>
            <a:ext cx="160930" cy="276999"/>
          </a:xfrm>
          <a:prstGeom prst="rect">
            <a:avLst/>
          </a:prstGeom>
          <a:noFill/>
        </p:spPr>
        <p:txBody>
          <a:bodyPr wrap="square" rtlCol="0">
            <a:spAutoFit/>
          </a:bodyPr>
          <a:lstStyle/>
          <a:p>
            <a:r>
              <a:rPr lang="en-US" sz="1200">
                <a:latin typeface="Selawik Semibold" panose="020B0702040204020203" pitchFamily="34" charset="0"/>
              </a:rPr>
              <a:t>9</a:t>
            </a:r>
            <a:endParaRPr lang="en-BE" sz="1200">
              <a:latin typeface="Selawik Semibold" panose="020B0702040204020203" pitchFamily="34" charset="0"/>
            </a:endParaRPr>
          </a:p>
        </p:txBody>
      </p:sp>
      <p:sp>
        <p:nvSpPr>
          <p:cNvPr id="88" name="TextBox 87">
            <a:extLst>
              <a:ext uri="{FF2B5EF4-FFF2-40B4-BE49-F238E27FC236}">
                <a16:creationId xmlns:a16="http://schemas.microsoft.com/office/drawing/2014/main" id="{6D578610-3B5A-4BBA-96E9-06CA60ECEFDB}"/>
              </a:ext>
            </a:extLst>
          </p:cNvPr>
          <p:cNvSpPr txBox="1"/>
          <p:nvPr/>
        </p:nvSpPr>
        <p:spPr>
          <a:xfrm>
            <a:off x="4236487" y="3047503"/>
            <a:ext cx="135817" cy="276999"/>
          </a:xfrm>
          <a:prstGeom prst="rect">
            <a:avLst/>
          </a:prstGeom>
          <a:noFill/>
        </p:spPr>
        <p:txBody>
          <a:bodyPr wrap="square" rtlCol="0">
            <a:spAutoFit/>
          </a:bodyPr>
          <a:lstStyle/>
          <a:p>
            <a:r>
              <a:rPr lang="en-US" sz="1200">
                <a:latin typeface="Selawik Semibold" panose="020B0702040204020203" pitchFamily="34" charset="0"/>
              </a:rPr>
              <a:t>5</a:t>
            </a:r>
            <a:endParaRPr lang="en-BE" sz="1200">
              <a:latin typeface="Selawik Semibold" panose="020B0702040204020203" pitchFamily="34" charset="0"/>
            </a:endParaRPr>
          </a:p>
        </p:txBody>
      </p:sp>
      <p:sp>
        <p:nvSpPr>
          <p:cNvPr id="89" name="TextBox 88">
            <a:extLst>
              <a:ext uri="{FF2B5EF4-FFF2-40B4-BE49-F238E27FC236}">
                <a16:creationId xmlns:a16="http://schemas.microsoft.com/office/drawing/2014/main" id="{19EAED72-5FF0-4C78-A7EB-A8FA3B537DAF}"/>
              </a:ext>
            </a:extLst>
          </p:cNvPr>
          <p:cNvSpPr txBox="1"/>
          <p:nvPr/>
        </p:nvSpPr>
        <p:spPr>
          <a:xfrm>
            <a:off x="4774132" y="3306029"/>
            <a:ext cx="160930" cy="276999"/>
          </a:xfrm>
          <a:prstGeom prst="rect">
            <a:avLst/>
          </a:prstGeom>
          <a:noFill/>
        </p:spPr>
        <p:txBody>
          <a:bodyPr wrap="square" rtlCol="0">
            <a:spAutoFit/>
          </a:bodyPr>
          <a:lstStyle/>
          <a:p>
            <a:r>
              <a:rPr lang="en-US" sz="1200">
                <a:latin typeface="Selawik Semibold" panose="020B0702040204020203" pitchFamily="34" charset="0"/>
              </a:rPr>
              <a:t>6</a:t>
            </a:r>
            <a:endParaRPr lang="en-BE" sz="1200">
              <a:latin typeface="Selawik Semibold" panose="020B0702040204020203" pitchFamily="34" charset="0"/>
            </a:endParaRPr>
          </a:p>
        </p:txBody>
      </p:sp>
      <p:sp>
        <p:nvSpPr>
          <p:cNvPr id="90" name="TextBox 89">
            <a:extLst>
              <a:ext uri="{FF2B5EF4-FFF2-40B4-BE49-F238E27FC236}">
                <a16:creationId xmlns:a16="http://schemas.microsoft.com/office/drawing/2014/main" id="{1B3006F8-ABA0-4905-8BE0-51992255BE92}"/>
              </a:ext>
            </a:extLst>
          </p:cNvPr>
          <p:cNvSpPr txBox="1"/>
          <p:nvPr/>
        </p:nvSpPr>
        <p:spPr>
          <a:xfrm>
            <a:off x="5240769" y="2997320"/>
            <a:ext cx="547155" cy="276999"/>
          </a:xfrm>
          <a:prstGeom prst="rect">
            <a:avLst/>
          </a:prstGeom>
          <a:noFill/>
        </p:spPr>
        <p:txBody>
          <a:bodyPr wrap="square" rtlCol="0">
            <a:spAutoFit/>
          </a:bodyPr>
          <a:lstStyle/>
          <a:p>
            <a:r>
              <a:rPr lang="en-US" sz="1200">
                <a:latin typeface="Selawik Semibold" panose="020B0702040204020203" pitchFamily="34" charset="0"/>
              </a:rPr>
              <a:t>10</a:t>
            </a:r>
            <a:endParaRPr lang="en-BE" sz="1200">
              <a:latin typeface="Selawik Semibold" panose="020B0702040204020203" pitchFamily="34" charset="0"/>
            </a:endParaRPr>
          </a:p>
        </p:txBody>
      </p:sp>
      <p:sp>
        <p:nvSpPr>
          <p:cNvPr id="91" name="TextBox 90">
            <a:extLst>
              <a:ext uri="{FF2B5EF4-FFF2-40B4-BE49-F238E27FC236}">
                <a16:creationId xmlns:a16="http://schemas.microsoft.com/office/drawing/2014/main" id="{2334433D-B171-40F2-B127-5B824985F4DF}"/>
              </a:ext>
            </a:extLst>
          </p:cNvPr>
          <p:cNvSpPr txBox="1"/>
          <p:nvPr/>
        </p:nvSpPr>
        <p:spPr>
          <a:xfrm>
            <a:off x="5021665" y="4035473"/>
            <a:ext cx="444587" cy="276999"/>
          </a:xfrm>
          <a:prstGeom prst="rect">
            <a:avLst/>
          </a:prstGeom>
          <a:noFill/>
        </p:spPr>
        <p:txBody>
          <a:bodyPr wrap="square" rtlCol="0">
            <a:spAutoFit/>
          </a:bodyPr>
          <a:lstStyle/>
          <a:p>
            <a:r>
              <a:rPr lang="en-US" sz="1200">
                <a:latin typeface="Selawik Semibold" panose="020B0702040204020203" pitchFamily="34" charset="0"/>
              </a:rPr>
              <a:t>11</a:t>
            </a:r>
            <a:endParaRPr lang="en-BE" sz="1200">
              <a:latin typeface="Selawik Semibold" panose="020B0702040204020203" pitchFamily="34" charset="0"/>
            </a:endParaRPr>
          </a:p>
        </p:txBody>
      </p:sp>
      <p:sp>
        <p:nvSpPr>
          <p:cNvPr id="92" name="TextBox 91">
            <a:extLst>
              <a:ext uri="{FF2B5EF4-FFF2-40B4-BE49-F238E27FC236}">
                <a16:creationId xmlns:a16="http://schemas.microsoft.com/office/drawing/2014/main" id="{B8A7F505-3B2F-4DC4-BE12-22537AD5149C}"/>
              </a:ext>
            </a:extLst>
          </p:cNvPr>
          <p:cNvSpPr txBox="1"/>
          <p:nvPr/>
        </p:nvSpPr>
        <p:spPr>
          <a:xfrm>
            <a:off x="4668025" y="3596615"/>
            <a:ext cx="299886" cy="276999"/>
          </a:xfrm>
          <a:prstGeom prst="rect">
            <a:avLst/>
          </a:prstGeom>
          <a:noFill/>
        </p:spPr>
        <p:txBody>
          <a:bodyPr wrap="square" rtlCol="0">
            <a:spAutoFit/>
          </a:bodyPr>
          <a:lstStyle/>
          <a:p>
            <a:r>
              <a:rPr lang="en-US" sz="1200">
                <a:latin typeface="Selawik Semibold" panose="020B0702040204020203" pitchFamily="34" charset="0"/>
              </a:rPr>
              <a:t>4</a:t>
            </a:r>
            <a:endParaRPr lang="en-BE" sz="1200">
              <a:latin typeface="Selawik Semibold" panose="020B0702040204020203" pitchFamily="34" charset="0"/>
            </a:endParaRPr>
          </a:p>
        </p:txBody>
      </p:sp>
      <p:sp>
        <p:nvSpPr>
          <p:cNvPr id="93" name="TextBox 92">
            <a:extLst>
              <a:ext uri="{FF2B5EF4-FFF2-40B4-BE49-F238E27FC236}">
                <a16:creationId xmlns:a16="http://schemas.microsoft.com/office/drawing/2014/main" id="{00BD197E-5B80-47BE-952E-9DEFF2FE22AB}"/>
              </a:ext>
            </a:extLst>
          </p:cNvPr>
          <p:cNvSpPr txBox="1"/>
          <p:nvPr/>
        </p:nvSpPr>
        <p:spPr>
          <a:xfrm>
            <a:off x="4575707" y="2529664"/>
            <a:ext cx="135817" cy="276999"/>
          </a:xfrm>
          <a:prstGeom prst="rect">
            <a:avLst/>
          </a:prstGeom>
          <a:noFill/>
        </p:spPr>
        <p:txBody>
          <a:bodyPr wrap="square" rtlCol="0">
            <a:spAutoFit/>
          </a:bodyPr>
          <a:lstStyle/>
          <a:p>
            <a:r>
              <a:rPr lang="en-US" sz="1200">
                <a:latin typeface="Selawik Semibold" panose="020B0702040204020203" pitchFamily="34" charset="0"/>
              </a:rPr>
              <a:t>3</a:t>
            </a:r>
            <a:endParaRPr lang="en-BE" sz="1200">
              <a:latin typeface="Selawik Semibold" panose="020B0702040204020203" pitchFamily="34" charset="0"/>
            </a:endParaRPr>
          </a:p>
        </p:txBody>
      </p:sp>
      <p:pic>
        <p:nvPicPr>
          <p:cNvPr id="94" name="Picture 2" descr="Podobny obraz">
            <a:extLst>
              <a:ext uri="{FF2B5EF4-FFF2-40B4-BE49-F238E27FC236}">
                <a16:creationId xmlns:a16="http://schemas.microsoft.com/office/drawing/2014/main" id="{45E526F6-8F43-4CCA-8A41-BDB450E19169}"/>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364776" y="3051622"/>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Podobny obraz">
            <a:extLst>
              <a:ext uri="{FF2B5EF4-FFF2-40B4-BE49-F238E27FC236}">
                <a16:creationId xmlns:a16="http://schemas.microsoft.com/office/drawing/2014/main" id="{745447D7-B41A-41E1-BCBF-B9285D7B3B2E}"/>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215379" y="2884710"/>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Podobny obraz">
            <a:extLst>
              <a:ext uri="{FF2B5EF4-FFF2-40B4-BE49-F238E27FC236}">
                <a16:creationId xmlns:a16="http://schemas.microsoft.com/office/drawing/2014/main" id="{E574CB8B-A4F6-45A3-8BB5-8CC47DAE2927}"/>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5235905" y="3999193"/>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Podobny obraz">
            <a:extLst>
              <a:ext uri="{FF2B5EF4-FFF2-40B4-BE49-F238E27FC236}">
                <a16:creationId xmlns:a16="http://schemas.microsoft.com/office/drawing/2014/main" id="{A48BE162-DEB0-4F31-BA3D-7BFE579755C1}"/>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3991419" y="3322284"/>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Podobny obraz">
            <a:extLst>
              <a:ext uri="{FF2B5EF4-FFF2-40B4-BE49-F238E27FC236}">
                <a16:creationId xmlns:a16="http://schemas.microsoft.com/office/drawing/2014/main" id="{0228E12E-6BB2-4E66-92B9-CA0B5E4C217A}"/>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869998" y="3246847"/>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Podobny obraz">
            <a:extLst>
              <a:ext uri="{FF2B5EF4-FFF2-40B4-BE49-F238E27FC236}">
                <a16:creationId xmlns:a16="http://schemas.microsoft.com/office/drawing/2014/main" id="{F4286AFC-F6FA-412C-ACC8-B17D8F8760AC}"/>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660565" y="4005576"/>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 descr="Podobny obraz">
            <a:extLst>
              <a:ext uri="{FF2B5EF4-FFF2-40B4-BE49-F238E27FC236}">
                <a16:creationId xmlns:a16="http://schemas.microsoft.com/office/drawing/2014/main" id="{68AF96F6-1176-4D6D-BCA3-7EF90122E25F}"/>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4609802" y="3707957"/>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Podobny obraz">
            <a:extLst>
              <a:ext uri="{FF2B5EF4-FFF2-40B4-BE49-F238E27FC236}">
                <a16:creationId xmlns:a16="http://schemas.microsoft.com/office/drawing/2014/main" id="{F577EC08-B0E5-4B72-BA9D-6D81CE877588}"/>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5505349" y="3113823"/>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descr="Podobny obraz">
            <a:extLst>
              <a:ext uri="{FF2B5EF4-FFF2-40B4-BE49-F238E27FC236}">
                <a16:creationId xmlns:a16="http://schemas.microsoft.com/office/drawing/2014/main" id="{812A4260-C913-41C7-84CF-B415EF2927D6}"/>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3745434" y="3113822"/>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Podobny obraz">
            <a:extLst>
              <a:ext uri="{FF2B5EF4-FFF2-40B4-BE49-F238E27FC236}">
                <a16:creationId xmlns:a16="http://schemas.microsoft.com/office/drawing/2014/main" id="{320CFE10-046D-414E-96E5-26883A15805F}"/>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3845637" y="2884709"/>
            <a:ext cx="168397" cy="168397"/>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104">
            <a:extLst>
              <a:ext uri="{FF2B5EF4-FFF2-40B4-BE49-F238E27FC236}">
                <a16:creationId xmlns:a16="http://schemas.microsoft.com/office/drawing/2014/main" id="{0726126F-66D0-4004-9B55-0E9EBF9FE1D7}"/>
              </a:ext>
            </a:extLst>
          </p:cNvPr>
          <p:cNvSpPr/>
          <p:nvPr/>
        </p:nvSpPr>
        <p:spPr>
          <a:xfrm>
            <a:off x="0" y="5720143"/>
            <a:ext cx="12192000" cy="1137858"/>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33" name="Picture 132">
            <a:hlinkClick r:id="rId6"/>
            <a:extLst>
              <a:ext uri="{FF2B5EF4-FFF2-40B4-BE49-F238E27FC236}">
                <a16:creationId xmlns:a16="http://schemas.microsoft.com/office/drawing/2014/main" id="{2449D90F-4C9B-4E3D-AB00-9E7C9BCB7C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sp>
        <p:nvSpPr>
          <p:cNvPr id="137" name="Rectangle 136">
            <a:extLst>
              <a:ext uri="{FF2B5EF4-FFF2-40B4-BE49-F238E27FC236}">
                <a16:creationId xmlns:a16="http://schemas.microsoft.com/office/drawing/2014/main" id="{832BE478-546C-44B3-BDDF-43EE62FA151B}"/>
              </a:ext>
            </a:extLst>
          </p:cNvPr>
          <p:cNvSpPr/>
          <p:nvPr/>
        </p:nvSpPr>
        <p:spPr>
          <a:xfrm>
            <a:off x="6930642" y="5442050"/>
            <a:ext cx="441278" cy="918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6" name="Rectangle 15">
            <a:extLst>
              <a:ext uri="{FF2B5EF4-FFF2-40B4-BE49-F238E27FC236}">
                <a16:creationId xmlns:a16="http://schemas.microsoft.com/office/drawing/2014/main" id="{E17A410C-8858-4122-8081-B2AEFC2C6869}"/>
              </a:ext>
            </a:extLst>
          </p:cNvPr>
          <p:cNvSpPr/>
          <p:nvPr/>
        </p:nvSpPr>
        <p:spPr>
          <a:xfrm>
            <a:off x="7016376" y="5123888"/>
            <a:ext cx="143436" cy="1778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9" name="Rectangle 138">
            <a:extLst>
              <a:ext uri="{FF2B5EF4-FFF2-40B4-BE49-F238E27FC236}">
                <a16:creationId xmlns:a16="http://schemas.microsoft.com/office/drawing/2014/main" id="{8B1ED7D1-ED3E-485F-BFD9-B33CA4169804}"/>
              </a:ext>
            </a:extLst>
          </p:cNvPr>
          <p:cNvSpPr/>
          <p:nvPr/>
        </p:nvSpPr>
        <p:spPr>
          <a:xfrm>
            <a:off x="7240494" y="5310796"/>
            <a:ext cx="143436" cy="1778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 name="Rectangle 103">
            <a:extLst>
              <a:ext uri="{FF2B5EF4-FFF2-40B4-BE49-F238E27FC236}">
                <a16:creationId xmlns:a16="http://schemas.microsoft.com/office/drawing/2014/main" id="{0053E3A0-22EC-414D-9512-0877D204CA3B}"/>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8" name="TextBox 107">
            <a:extLst>
              <a:ext uri="{FF2B5EF4-FFF2-40B4-BE49-F238E27FC236}">
                <a16:creationId xmlns:a16="http://schemas.microsoft.com/office/drawing/2014/main" id="{C1C68D09-ADDA-4A24-90CE-9A7D55584565}"/>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109" name="TextBox 108">
            <a:extLst>
              <a:ext uri="{FF2B5EF4-FFF2-40B4-BE49-F238E27FC236}">
                <a16:creationId xmlns:a16="http://schemas.microsoft.com/office/drawing/2014/main" id="{F61AD727-638B-4B14-9C88-BC445C2DC46E}"/>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110" name="TextBox 109">
            <a:extLst>
              <a:ext uri="{FF2B5EF4-FFF2-40B4-BE49-F238E27FC236}">
                <a16:creationId xmlns:a16="http://schemas.microsoft.com/office/drawing/2014/main" id="{9381A5BC-7832-4671-931D-9E7E126F2582}"/>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111" name="Group 110">
            <a:extLst>
              <a:ext uri="{FF2B5EF4-FFF2-40B4-BE49-F238E27FC236}">
                <a16:creationId xmlns:a16="http://schemas.microsoft.com/office/drawing/2014/main" id="{BA59951F-3BA0-4FAA-AEAF-BF12C652EE3F}"/>
              </a:ext>
            </a:extLst>
          </p:cNvPr>
          <p:cNvGrpSpPr/>
          <p:nvPr/>
        </p:nvGrpSpPr>
        <p:grpSpPr>
          <a:xfrm>
            <a:off x="5657097" y="58628"/>
            <a:ext cx="1153327" cy="759510"/>
            <a:chOff x="5657097" y="58628"/>
            <a:chExt cx="1153327" cy="759510"/>
          </a:xfrm>
        </p:grpSpPr>
        <p:sp>
          <p:nvSpPr>
            <p:cNvPr id="112" name="TextBox 111">
              <a:hlinkClick r:id="rId8" action="ppaction://hlinksldjump" tooltip="Modes de déplacements en Belgique"/>
              <a:extLst>
                <a:ext uri="{FF2B5EF4-FFF2-40B4-BE49-F238E27FC236}">
                  <a16:creationId xmlns:a16="http://schemas.microsoft.com/office/drawing/2014/main" id="{EF7D5BC4-9618-4168-937A-E9AC98550CA3}"/>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13" name="TextBox 112">
              <a:hlinkClick r:id="rId8" action="ppaction://hlinksldjump" tooltip="Modes de déplacements en Belgique"/>
              <a:extLst>
                <a:ext uri="{FF2B5EF4-FFF2-40B4-BE49-F238E27FC236}">
                  <a16:creationId xmlns:a16="http://schemas.microsoft.com/office/drawing/2014/main" id="{E27B6E07-056B-49A9-AD41-AF0EFBB4AD7D}"/>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14" name="TextBox 113">
            <a:extLst>
              <a:ext uri="{FF2B5EF4-FFF2-40B4-BE49-F238E27FC236}">
                <a16:creationId xmlns:a16="http://schemas.microsoft.com/office/drawing/2014/main" id="{CCE461A5-E9B5-4C2C-9B58-E19061FF5B23}"/>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115" name="TextBox 114">
            <a:extLst>
              <a:ext uri="{FF2B5EF4-FFF2-40B4-BE49-F238E27FC236}">
                <a16:creationId xmlns:a16="http://schemas.microsoft.com/office/drawing/2014/main" id="{A1DAE71A-D1E7-42D5-93F5-00C42569A187}"/>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116" name="TextBox 115">
            <a:extLst>
              <a:ext uri="{FF2B5EF4-FFF2-40B4-BE49-F238E27FC236}">
                <a16:creationId xmlns:a16="http://schemas.microsoft.com/office/drawing/2014/main" id="{2243AFE5-5580-4E56-BC07-400F4A88BBA9}"/>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17" name="Picture 116" descr="A close up of a logo&#10;&#10;Description automatically generated">
            <a:hlinkClick r:id="rId9" action="ppaction://hlinksldjump" tooltip="Retour à l'accueil"/>
            <a:extLst>
              <a:ext uri="{FF2B5EF4-FFF2-40B4-BE49-F238E27FC236}">
                <a16:creationId xmlns:a16="http://schemas.microsoft.com/office/drawing/2014/main" id="{28B9195D-054E-457D-9516-1E7B382887E2}"/>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18" name="Rectangle 117">
            <a:hlinkClick r:id="rId8" action="ppaction://hlinksldjump" tooltip=" "/>
            <a:extLst>
              <a:ext uri="{FF2B5EF4-FFF2-40B4-BE49-F238E27FC236}">
                <a16:creationId xmlns:a16="http://schemas.microsoft.com/office/drawing/2014/main" id="{F9EFC137-F07E-46CC-BB88-70071FC94783}"/>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9" name="Rectangle 118">
            <a:hlinkClick r:id="rId11" action="ppaction://hlinksldjump" tooltip=" "/>
            <a:extLst>
              <a:ext uri="{FF2B5EF4-FFF2-40B4-BE49-F238E27FC236}">
                <a16:creationId xmlns:a16="http://schemas.microsoft.com/office/drawing/2014/main" id="{0CD00C5F-6126-43B5-B111-8E713B413A79}"/>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0" name="Rectangle 119">
            <a:hlinkClick r:id="rId12" action="ppaction://hlinksldjump" tooltip=" "/>
            <a:extLst>
              <a:ext uri="{FF2B5EF4-FFF2-40B4-BE49-F238E27FC236}">
                <a16:creationId xmlns:a16="http://schemas.microsoft.com/office/drawing/2014/main" id="{840B94D8-086C-4AFB-9AB2-C9F91844DD1F}"/>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1" name="Rectangle 120">
            <a:hlinkClick r:id="rId9" action="ppaction://hlinksldjump" tooltip="Accueil"/>
            <a:extLst>
              <a:ext uri="{FF2B5EF4-FFF2-40B4-BE49-F238E27FC236}">
                <a16:creationId xmlns:a16="http://schemas.microsoft.com/office/drawing/2014/main" id="{745BB9AB-36B1-4770-A5E8-7BBB775B3C51}"/>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2" name="Rectangle 121">
            <a:hlinkClick r:id="rId13" action="ppaction://hlinksldjump" tooltip=" "/>
            <a:extLst>
              <a:ext uri="{FF2B5EF4-FFF2-40B4-BE49-F238E27FC236}">
                <a16:creationId xmlns:a16="http://schemas.microsoft.com/office/drawing/2014/main" id="{69E93EF1-BC9D-4AAF-8B5A-E6E1A984F81F}"/>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0" name="Picture 59" descr="A screenshot of a cell phone&#10;&#10;Description automatically generated">
            <a:extLst>
              <a:ext uri="{FF2B5EF4-FFF2-40B4-BE49-F238E27FC236}">
                <a16:creationId xmlns:a16="http://schemas.microsoft.com/office/drawing/2014/main" id="{604F34B3-573B-4CD3-94C0-EE4F4047A5EC}"/>
              </a:ext>
            </a:extLst>
          </p:cNvPr>
          <p:cNvPicPr>
            <a:picLocks noChangeAspect="1"/>
          </p:cNvPicPr>
          <p:nvPr/>
        </p:nvPicPr>
        <p:blipFill rotWithShape="1">
          <a:blip r:embed="rId14">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61" name="Picture 60" descr="A screenshot of a cell phone&#10;&#10;Description automatically generated">
            <a:extLst>
              <a:ext uri="{FF2B5EF4-FFF2-40B4-BE49-F238E27FC236}">
                <a16:creationId xmlns:a16="http://schemas.microsoft.com/office/drawing/2014/main" id="{6CC304CC-A83C-4B0F-8E8F-95410FC82877}"/>
              </a:ext>
            </a:extLst>
          </p:cNvPr>
          <p:cNvPicPr>
            <a:picLocks noChangeAspect="1"/>
          </p:cNvPicPr>
          <p:nvPr/>
        </p:nvPicPr>
        <p:blipFill rotWithShape="1">
          <a:blip r:embed="rId14">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62" name="Rectangle 61">
            <a:extLst>
              <a:ext uri="{FF2B5EF4-FFF2-40B4-BE49-F238E27FC236}">
                <a16:creationId xmlns:a16="http://schemas.microsoft.com/office/drawing/2014/main" id="{E7D11A29-4D99-46E1-8524-A7D07F870128}"/>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Box 1">
            <a:extLst>
              <a:ext uri="{FF2B5EF4-FFF2-40B4-BE49-F238E27FC236}">
                <a16:creationId xmlns:a16="http://schemas.microsoft.com/office/drawing/2014/main" id="{C6F2E27A-C19F-4535-8055-82A3D18F9D93}"/>
              </a:ext>
            </a:extLst>
          </p:cNvPr>
          <p:cNvSpPr txBox="1"/>
          <p:nvPr/>
        </p:nvSpPr>
        <p:spPr>
          <a:xfrm>
            <a:off x="8173326" y="5291136"/>
            <a:ext cx="580107" cy="261610"/>
          </a:xfrm>
          <a:prstGeom prst="rect">
            <a:avLst/>
          </a:prstGeom>
          <a:noFill/>
        </p:spPr>
        <p:txBody>
          <a:bodyPr wrap="square" rtlCol="0">
            <a:spAutoFit/>
          </a:bodyPr>
          <a:lstStyle/>
          <a:p>
            <a:r>
              <a:rPr lang="en-US" sz="1050">
                <a:solidFill>
                  <a:schemeClr val="bg1">
                    <a:lumMod val="50000"/>
                  </a:schemeClr>
                </a:solidFill>
                <a:latin typeface="Selawik Light" panose="020B0502040204020203" pitchFamily="34" charset="0"/>
              </a:rPr>
              <a:t>h</a:t>
            </a:r>
            <a:endParaRPr lang="en-BE" sz="1050">
              <a:solidFill>
                <a:schemeClr val="bg1">
                  <a:lumMod val="50000"/>
                </a:schemeClr>
              </a:solidFill>
              <a:latin typeface="Selawik Light" panose="020B0502040204020203" pitchFamily="34" charset="0"/>
            </a:endParaRPr>
          </a:p>
        </p:txBody>
      </p:sp>
      <p:sp>
        <p:nvSpPr>
          <p:cNvPr id="64" name="TextBox 63">
            <a:extLst>
              <a:ext uri="{FF2B5EF4-FFF2-40B4-BE49-F238E27FC236}">
                <a16:creationId xmlns:a16="http://schemas.microsoft.com/office/drawing/2014/main" id="{04F2BF51-D2DD-41E5-B295-CE4391DE85D3}"/>
              </a:ext>
            </a:extLst>
          </p:cNvPr>
          <p:cNvSpPr txBox="1"/>
          <p:nvPr/>
        </p:nvSpPr>
        <p:spPr>
          <a:xfrm>
            <a:off x="10113898" y="5291136"/>
            <a:ext cx="580107" cy="261610"/>
          </a:xfrm>
          <a:prstGeom prst="rect">
            <a:avLst/>
          </a:prstGeom>
          <a:noFill/>
        </p:spPr>
        <p:txBody>
          <a:bodyPr wrap="square" rtlCol="0">
            <a:spAutoFit/>
          </a:bodyPr>
          <a:lstStyle/>
          <a:p>
            <a:r>
              <a:rPr lang="en-US" sz="1050">
                <a:solidFill>
                  <a:schemeClr val="bg1">
                    <a:lumMod val="50000"/>
                  </a:schemeClr>
                </a:solidFill>
                <a:latin typeface="Selawik Light" panose="020B0502040204020203" pitchFamily="34" charset="0"/>
              </a:rPr>
              <a:t>h</a:t>
            </a:r>
            <a:endParaRPr lang="en-BE" sz="1050">
              <a:solidFill>
                <a:schemeClr val="bg1">
                  <a:lumMod val="50000"/>
                </a:schemeClr>
              </a:solidFill>
              <a:latin typeface="Selawik Light" panose="020B0502040204020203" pitchFamily="34" charset="0"/>
            </a:endParaRPr>
          </a:p>
        </p:txBody>
      </p:sp>
      <p:sp>
        <p:nvSpPr>
          <p:cNvPr id="65" name="TextBox 64">
            <a:extLst>
              <a:ext uri="{FF2B5EF4-FFF2-40B4-BE49-F238E27FC236}">
                <a16:creationId xmlns:a16="http://schemas.microsoft.com/office/drawing/2014/main" id="{7037D936-6893-4D0B-BF10-C47C07732813}"/>
              </a:ext>
            </a:extLst>
          </p:cNvPr>
          <p:cNvSpPr txBox="1"/>
          <p:nvPr/>
        </p:nvSpPr>
        <p:spPr>
          <a:xfrm>
            <a:off x="9162456" y="5291136"/>
            <a:ext cx="580107" cy="261610"/>
          </a:xfrm>
          <a:prstGeom prst="rect">
            <a:avLst/>
          </a:prstGeom>
          <a:noFill/>
        </p:spPr>
        <p:txBody>
          <a:bodyPr wrap="square" rtlCol="0">
            <a:spAutoFit/>
          </a:bodyPr>
          <a:lstStyle/>
          <a:p>
            <a:r>
              <a:rPr lang="en-US" sz="1050">
                <a:solidFill>
                  <a:schemeClr val="bg1">
                    <a:lumMod val="50000"/>
                  </a:schemeClr>
                </a:solidFill>
                <a:latin typeface="Selawik Light" panose="020B0502040204020203" pitchFamily="34" charset="0"/>
              </a:rPr>
              <a:t>h</a:t>
            </a:r>
            <a:endParaRPr lang="en-BE" sz="1050">
              <a:solidFill>
                <a:schemeClr val="bg1">
                  <a:lumMod val="50000"/>
                </a:schemeClr>
              </a:solidFill>
              <a:latin typeface="Selawik Light" panose="020B0502040204020203" pitchFamily="34" charset="0"/>
            </a:endParaRPr>
          </a:p>
        </p:txBody>
      </p:sp>
      <p:sp>
        <p:nvSpPr>
          <p:cNvPr id="66" name="TextBox 65">
            <a:extLst>
              <a:ext uri="{FF2B5EF4-FFF2-40B4-BE49-F238E27FC236}">
                <a16:creationId xmlns:a16="http://schemas.microsoft.com/office/drawing/2014/main" id="{E893400D-9394-4945-8339-86CC28914892}"/>
              </a:ext>
            </a:extLst>
          </p:cNvPr>
          <p:cNvSpPr txBox="1"/>
          <p:nvPr/>
        </p:nvSpPr>
        <p:spPr>
          <a:xfrm>
            <a:off x="11075164" y="5291136"/>
            <a:ext cx="580107" cy="261610"/>
          </a:xfrm>
          <a:prstGeom prst="rect">
            <a:avLst/>
          </a:prstGeom>
          <a:noFill/>
        </p:spPr>
        <p:txBody>
          <a:bodyPr wrap="square" rtlCol="0">
            <a:spAutoFit/>
          </a:bodyPr>
          <a:lstStyle/>
          <a:p>
            <a:r>
              <a:rPr lang="en-US" sz="1050">
                <a:solidFill>
                  <a:schemeClr val="bg1">
                    <a:lumMod val="50000"/>
                  </a:schemeClr>
                </a:solidFill>
                <a:latin typeface="Selawik Light" panose="020B0502040204020203" pitchFamily="34" charset="0"/>
              </a:rPr>
              <a:t>h</a:t>
            </a:r>
            <a:endParaRPr lang="en-BE" sz="1050">
              <a:solidFill>
                <a:schemeClr val="bg1">
                  <a:lumMod val="50000"/>
                </a:schemeClr>
              </a:solidFill>
              <a:latin typeface="Selawik Light" panose="020B0502040204020203" pitchFamily="34" charset="0"/>
            </a:endParaRPr>
          </a:p>
        </p:txBody>
      </p:sp>
      <p:pic>
        <p:nvPicPr>
          <p:cNvPr id="67" name="Picture 66" descr="A close up of a logo&#10;&#10;Description automatically generated">
            <a:hlinkClick r:id="rId15" action="ppaction://hlinksldjump" tooltip=" "/>
            <a:extLst>
              <a:ext uri="{FF2B5EF4-FFF2-40B4-BE49-F238E27FC236}">
                <a16:creationId xmlns:a16="http://schemas.microsoft.com/office/drawing/2014/main" id="{0DF2D521-D166-4205-9848-F8786CFE2BFD}"/>
              </a:ext>
            </a:extLst>
          </p:cNvPr>
          <p:cNvPicPr>
            <a:picLocks noChangeAspect="1"/>
          </p:cNvPicPr>
          <p:nvPr/>
        </p:nvPicPr>
        <p:blipFill rotWithShape="1">
          <a:blip r:embed="rId16">
            <a:alphaModFix amt="85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68" name="Picture 67" descr="A close up of a logo&#10;&#10;Description automatically generated">
            <a:hlinkClick r:id="rId17" action="ppaction://hlinksldjump" tooltip=" "/>
            <a:extLst>
              <a:ext uri="{FF2B5EF4-FFF2-40B4-BE49-F238E27FC236}">
                <a16:creationId xmlns:a16="http://schemas.microsoft.com/office/drawing/2014/main" id="{E8177C80-27E9-43F1-96A7-C645EF64B073}"/>
              </a:ext>
            </a:extLst>
          </p:cNvPr>
          <p:cNvPicPr>
            <a:picLocks noChangeAspect="1"/>
          </p:cNvPicPr>
          <p:nvPr/>
        </p:nvPicPr>
        <p:blipFill rotWithShape="1">
          <a:blip r:embed="rId18">
            <a:alphaModFix amt="20000"/>
            <a:extLst>
              <a:ext uri="{28A0092B-C50C-407E-A947-70E740481C1C}">
                <a14:useLocalDpi xmlns:a14="http://schemas.microsoft.com/office/drawing/2010/main" val="0"/>
              </a:ext>
            </a:extLst>
          </a:blip>
          <a:srcRect r="658" b="18408"/>
          <a:stretch/>
        </p:blipFill>
        <p:spPr>
          <a:xfrm flipH="1">
            <a:off x="9518598" y="887670"/>
            <a:ext cx="790938" cy="649612"/>
          </a:xfrm>
          <a:prstGeom prst="rect">
            <a:avLst/>
          </a:prstGeom>
        </p:spPr>
      </p:pic>
      <p:pic>
        <p:nvPicPr>
          <p:cNvPr id="69" name="Picture 68" descr="A close up of a logo&#10;&#10;Description automatically generated">
            <a:hlinkClick r:id="rId19" action="ppaction://hlinksldjump" tooltip=" "/>
            <a:extLst>
              <a:ext uri="{FF2B5EF4-FFF2-40B4-BE49-F238E27FC236}">
                <a16:creationId xmlns:a16="http://schemas.microsoft.com/office/drawing/2014/main" id="{D787A026-ADD0-4E1B-B136-ACB5AAB18B46}"/>
              </a:ext>
            </a:extLst>
          </p:cNvPr>
          <p:cNvPicPr>
            <a:picLocks noChangeAspect="1"/>
          </p:cNvPicPr>
          <p:nvPr/>
        </p:nvPicPr>
        <p:blipFill rotWithShape="1">
          <a:blip r:embed="rId20">
            <a:alphaModFix amt="20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pic>
        <p:nvPicPr>
          <p:cNvPr id="70" name="Picture 69" descr="A close up of a logo&#10;&#10;Description automatically generated">
            <a:hlinkClick r:id="rId21" action="ppaction://hlinksldjump" tooltip=" "/>
            <a:extLst>
              <a:ext uri="{FF2B5EF4-FFF2-40B4-BE49-F238E27FC236}">
                <a16:creationId xmlns:a16="http://schemas.microsoft.com/office/drawing/2014/main" id="{E67A339D-FF67-4CCA-A779-062E72344A3A}"/>
              </a:ext>
            </a:extLst>
          </p:cNvPr>
          <p:cNvPicPr>
            <a:picLocks noChangeAspect="1"/>
          </p:cNvPicPr>
          <p:nvPr/>
        </p:nvPicPr>
        <p:blipFill rotWithShape="1">
          <a:blip r:embed="rId22">
            <a:alphaModFix amt="20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pic>
        <p:nvPicPr>
          <p:cNvPr id="71" name="Picture 70" descr="A close up of a logo&#10;&#10;Description automatically generated">
            <a:hlinkClick r:id="rId23" action="ppaction://hlinksldjump" tooltip=" "/>
            <a:extLst>
              <a:ext uri="{FF2B5EF4-FFF2-40B4-BE49-F238E27FC236}">
                <a16:creationId xmlns:a16="http://schemas.microsoft.com/office/drawing/2014/main" id="{50502961-8083-439A-821A-F72BB7C6EBD1}"/>
              </a:ext>
            </a:extLst>
          </p:cNvPr>
          <p:cNvPicPr>
            <a:picLocks noChangeAspect="1"/>
          </p:cNvPicPr>
          <p:nvPr/>
        </p:nvPicPr>
        <p:blipFill rotWithShape="1">
          <a:blip r:embed="rId24">
            <a:alphaModFix amt="20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sp>
        <p:nvSpPr>
          <p:cNvPr id="72" name="TextBox 71">
            <a:hlinkClick r:id="rId23" action="ppaction://hlinksldjump" tooltip="Par jour de la semaine"/>
            <a:extLst>
              <a:ext uri="{FF2B5EF4-FFF2-40B4-BE49-F238E27FC236}">
                <a16:creationId xmlns:a16="http://schemas.microsoft.com/office/drawing/2014/main" id="{C52D84D2-3CA3-49FB-924B-CB425652A0A1}"/>
              </a:ext>
            </a:extLst>
          </p:cNvPr>
          <p:cNvSpPr txBox="1"/>
          <p:nvPr/>
        </p:nvSpPr>
        <p:spPr>
          <a:xfrm>
            <a:off x="7827618" y="12136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70212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Rectangle 176">
            <a:extLst>
              <a:ext uri="{FF2B5EF4-FFF2-40B4-BE49-F238E27FC236}">
                <a16:creationId xmlns:a16="http://schemas.microsoft.com/office/drawing/2014/main" id="{C11EDF61-4B27-4EBC-8F36-D95197D5D7F8}"/>
              </a:ext>
            </a:extLst>
          </p:cNvPr>
          <p:cNvSpPr/>
          <p:nvPr/>
        </p:nvSpPr>
        <p:spPr>
          <a:xfrm>
            <a:off x="6380930" y="1889581"/>
            <a:ext cx="6133726" cy="4584694"/>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2" name="Rectangle 21">
            <a:extLst>
              <a:ext uri="{FF2B5EF4-FFF2-40B4-BE49-F238E27FC236}">
                <a16:creationId xmlns:a16="http://schemas.microsoft.com/office/drawing/2014/main" id="{98B736F2-CA09-40C6-87D0-97519F8726DD}"/>
              </a:ext>
            </a:extLst>
          </p:cNvPr>
          <p:cNvSpPr/>
          <p:nvPr/>
        </p:nvSpPr>
        <p:spPr>
          <a:xfrm rot="19355853">
            <a:off x="2682830" y="1439243"/>
            <a:ext cx="45719" cy="45719"/>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6" name="Rectangle 115">
            <a:extLst>
              <a:ext uri="{FF2B5EF4-FFF2-40B4-BE49-F238E27FC236}">
                <a16:creationId xmlns:a16="http://schemas.microsoft.com/office/drawing/2014/main" id="{EDDD533D-3EDB-48C4-A33B-39AF793E4DC8}"/>
              </a:ext>
            </a:extLst>
          </p:cNvPr>
          <p:cNvSpPr/>
          <p:nvPr/>
        </p:nvSpPr>
        <p:spPr>
          <a:xfrm>
            <a:off x="0" y="5720143"/>
            <a:ext cx="12192000" cy="1137858"/>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 name="Oval 22">
            <a:extLst>
              <a:ext uri="{FF2B5EF4-FFF2-40B4-BE49-F238E27FC236}">
                <a16:creationId xmlns:a16="http://schemas.microsoft.com/office/drawing/2014/main" id="{48B2E8D9-979B-46D3-AC71-0F5A7F7665AA}"/>
              </a:ext>
            </a:extLst>
          </p:cNvPr>
          <p:cNvSpPr/>
          <p:nvPr/>
        </p:nvSpPr>
        <p:spPr>
          <a:xfrm>
            <a:off x="2686287" y="1284929"/>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5" name="Isosceles Triangle 24">
            <a:extLst>
              <a:ext uri="{FF2B5EF4-FFF2-40B4-BE49-F238E27FC236}">
                <a16:creationId xmlns:a16="http://schemas.microsoft.com/office/drawing/2014/main" id="{E1BE3E6F-B255-486C-8274-BD3C3E68358F}"/>
              </a:ext>
            </a:extLst>
          </p:cNvPr>
          <p:cNvSpPr/>
          <p:nvPr/>
        </p:nvSpPr>
        <p:spPr>
          <a:xfrm rot="1199426">
            <a:off x="3154723" y="187975"/>
            <a:ext cx="45719" cy="45719"/>
          </a:xfrm>
          <a:prstGeom prst="triangle">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TextBox 70">
            <a:extLst>
              <a:ext uri="{FF2B5EF4-FFF2-40B4-BE49-F238E27FC236}">
                <a16:creationId xmlns:a16="http://schemas.microsoft.com/office/drawing/2014/main" id="{C5745E74-3500-4ADC-A0A3-877BCFB13C2E}"/>
              </a:ext>
            </a:extLst>
          </p:cNvPr>
          <p:cNvSpPr txBox="1"/>
          <p:nvPr/>
        </p:nvSpPr>
        <p:spPr>
          <a:xfrm>
            <a:off x="7842050" y="2817650"/>
            <a:ext cx="331764"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1</a:t>
            </a:r>
            <a:endParaRPr lang="en-BE" sz="1200">
              <a:solidFill>
                <a:srgbClr val="606672"/>
              </a:solidFill>
              <a:latin typeface="Selawik Semibold" panose="020B0702040204020203" pitchFamily="34" charset="0"/>
            </a:endParaRPr>
          </a:p>
        </p:txBody>
      </p:sp>
      <p:sp>
        <p:nvSpPr>
          <p:cNvPr id="72" name="TextBox 71">
            <a:extLst>
              <a:ext uri="{FF2B5EF4-FFF2-40B4-BE49-F238E27FC236}">
                <a16:creationId xmlns:a16="http://schemas.microsoft.com/office/drawing/2014/main" id="{4D18FF69-3CAC-4217-840B-23BCF188D04D}"/>
              </a:ext>
            </a:extLst>
          </p:cNvPr>
          <p:cNvSpPr txBox="1"/>
          <p:nvPr/>
        </p:nvSpPr>
        <p:spPr>
          <a:xfrm>
            <a:off x="8228832" y="3193692"/>
            <a:ext cx="331764"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2</a:t>
            </a:r>
            <a:endParaRPr lang="en-BE" sz="1200">
              <a:solidFill>
                <a:srgbClr val="606672"/>
              </a:solidFill>
              <a:latin typeface="Selawik Semibold" panose="020B0702040204020203" pitchFamily="34" charset="0"/>
            </a:endParaRPr>
          </a:p>
        </p:txBody>
      </p:sp>
      <p:sp>
        <p:nvSpPr>
          <p:cNvPr id="73" name="TextBox 72">
            <a:extLst>
              <a:ext uri="{FF2B5EF4-FFF2-40B4-BE49-F238E27FC236}">
                <a16:creationId xmlns:a16="http://schemas.microsoft.com/office/drawing/2014/main" id="{69422098-D5DA-4674-8468-90A9F2610D73}"/>
              </a:ext>
            </a:extLst>
          </p:cNvPr>
          <p:cNvSpPr txBox="1"/>
          <p:nvPr/>
        </p:nvSpPr>
        <p:spPr>
          <a:xfrm>
            <a:off x="7984863" y="3480532"/>
            <a:ext cx="279994"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3</a:t>
            </a:r>
            <a:endParaRPr lang="en-BE" sz="1200">
              <a:solidFill>
                <a:srgbClr val="606672"/>
              </a:solidFill>
              <a:latin typeface="Selawik Semibold" panose="020B0702040204020203" pitchFamily="34" charset="0"/>
            </a:endParaRPr>
          </a:p>
        </p:txBody>
      </p:sp>
      <p:sp>
        <p:nvSpPr>
          <p:cNvPr id="74" name="TextBox 73">
            <a:extLst>
              <a:ext uri="{FF2B5EF4-FFF2-40B4-BE49-F238E27FC236}">
                <a16:creationId xmlns:a16="http://schemas.microsoft.com/office/drawing/2014/main" id="{DAE6CF92-0A19-4965-8339-1906515EC5F0}"/>
              </a:ext>
            </a:extLst>
          </p:cNvPr>
          <p:cNvSpPr txBox="1"/>
          <p:nvPr/>
        </p:nvSpPr>
        <p:spPr>
          <a:xfrm>
            <a:off x="8293163" y="3672930"/>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4</a:t>
            </a:r>
            <a:endParaRPr lang="en-BE" sz="1200">
              <a:solidFill>
                <a:srgbClr val="606672"/>
              </a:solidFill>
              <a:latin typeface="Selawik Semibold" panose="020B0702040204020203" pitchFamily="34" charset="0"/>
            </a:endParaRPr>
          </a:p>
        </p:txBody>
      </p:sp>
      <p:sp>
        <p:nvSpPr>
          <p:cNvPr id="75" name="TextBox 74">
            <a:extLst>
              <a:ext uri="{FF2B5EF4-FFF2-40B4-BE49-F238E27FC236}">
                <a16:creationId xmlns:a16="http://schemas.microsoft.com/office/drawing/2014/main" id="{42A5FBF7-030C-43AA-BC6A-16F123849BDB}"/>
              </a:ext>
            </a:extLst>
          </p:cNvPr>
          <p:cNvSpPr txBox="1"/>
          <p:nvPr/>
        </p:nvSpPr>
        <p:spPr>
          <a:xfrm>
            <a:off x="8716050" y="3645164"/>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5</a:t>
            </a:r>
            <a:endParaRPr lang="en-BE" sz="1200">
              <a:solidFill>
                <a:srgbClr val="606672"/>
              </a:solidFill>
              <a:latin typeface="Selawik Semibold" panose="020B0702040204020203" pitchFamily="34" charset="0"/>
            </a:endParaRPr>
          </a:p>
        </p:txBody>
      </p:sp>
      <p:sp>
        <p:nvSpPr>
          <p:cNvPr id="76" name="TextBox 75">
            <a:extLst>
              <a:ext uri="{FF2B5EF4-FFF2-40B4-BE49-F238E27FC236}">
                <a16:creationId xmlns:a16="http://schemas.microsoft.com/office/drawing/2014/main" id="{89D75F3F-ADE8-4A05-BA20-E45EE24288FA}"/>
              </a:ext>
            </a:extLst>
          </p:cNvPr>
          <p:cNvSpPr txBox="1"/>
          <p:nvPr/>
        </p:nvSpPr>
        <p:spPr>
          <a:xfrm>
            <a:off x="9219692" y="3827415"/>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6</a:t>
            </a:r>
            <a:endParaRPr lang="en-BE" sz="1200">
              <a:solidFill>
                <a:srgbClr val="606672"/>
              </a:solidFill>
              <a:latin typeface="Selawik Semibold" panose="020B0702040204020203" pitchFamily="34" charset="0"/>
            </a:endParaRPr>
          </a:p>
        </p:txBody>
      </p:sp>
      <p:sp>
        <p:nvSpPr>
          <p:cNvPr id="77" name="TextBox 76">
            <a:extLst>
              <a:ext uri="{FF2B5EF4-FFF2-40B4-BE49-F238E27FC236}">
                <a16:creationId xmlns:a16="http://schemas.microsoft.com/office/drawing/2014/main" id="{D57DD408-6F05-4026-98F0-A4913DB7639D}"/>
              </a:ext>
            </a:extLst>
          </p:cNvPr>
          <p:cNvSpPr txBox="1"/>
          <p:nvPr/>
        </p:nvSpPr>
        <p:spPr>
          <a:xfrm>
            <a:off x="8471746" y="4147498"/>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7</a:t>
            </a:r>
            <a:endParaRPr lang="en-BE" sz="1200">
              <a:solidFill>
                <a:srgbClr val="606672"/>
              </a:solidFill>
              <a:latin typeface="Selawik Semibold" panose="020B0702040204020203" pitchFamily="34" charset="0"/>
            </a:endParaRPr>
          </a:p>
        </p:txBody>
      </p:sp>
      <p:sp>
        <p:nvSpPr>
          <p:cNvPr id="78" name="TextBox 77">
            <a:extLst>
              <a:ext uri="{FF2B5EF4-FFF2-40B4-BE49-F238E27FC236}">
                <a16:creationId xmlns:a16="http://schemas.microsoft.com/office/drawing/2014/main" id="{4AE2AF94-725F-4C0F-A752-8181EB5507FA}"/>
              </a:ext>
            </a:extLst>
          </p:cNvPr>
          <p:cNvSpPr txBox="1"/>
          <p:nvPr/>
        </p:nvSpPr>
        <p:spPr>
          <a:xfrm>
            <a:off x="8877165" y="4207922"/>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8</a:t>
            </a:r>
            <a:endParaRPr lang="en-BE" sz="1200">
              <a:solidFill>
                <a:srgbClr val="606672"/>
              </a:solidFill>
              <a:latin typeface="Selawik Semibold" panose="020B0702040204020203" pitchFamily="34" charset="0"/>
            </a:endParaRPr>
          </a:p>
        </p:txBody>
      </p:sp>
      <p:sp>
        <p:nvSpPr>
          <p:cNvPr id="79" name="TextBox 78">
            <a:extLst>
              <a:ext uri="{FF2B5EF4-FFF2-40B4-BE49-F238E27FC236}">
                <a16:creationId xmlns:a16="http://schemas.microsoft.com/office/drawing/2014/main" id="{7DF9410F-A24C-4476-814C-4BA8D3F56B51}"/>
              </a:ext>
            </a:extLst>
          </p:cNvPr>
          <p:cNvSpPr txBox="1"/>
          <p:nvPr/>
        </p:nvSpPr>
        <p:spPr>
          <a:xfrm>
            <a:off x="10336510" y="4309018"/>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9</a:t>
            </a:r>
            <a:endParaRPr lang="en-BE" sz="1200">
              <a:solidFill>
                <a:srgbClr val="606672"/>
              </a:solidFill>
              <a:latin typeface="Selawik Semibold" panose="020B0702040204020203" pitchFamily="34" charset="0"/>
            </a:endParaRPr>
          </a:p>
        </p:txBody>
      </p:sp>
      <p:sp>
        <p:nvSpPr>
          <p:cNvPr id="80" name="TextBox 79">
            <a:extLst>
              <a:ext uri="{FF2B5EF4-FFF2-40B4-BE49-F238E27FC236}">
                <a16:creationId xmlns:a16="http://schemas.microsoft.com/office/drawing/2014/main" id="{7E2CCE49-CABB-48A7-B188-66816A87DE6F}"/>
              </a:ext>
            </a:extLst>
          </p:cNvPr>
          <p:cNvSpPr txBox="1"/>
          <p:nvPr/>
        </p:nvSpPr>
        <p:spPr>
          <a:xfrm>
            <a:off x="10753220" y="4468386"/>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10</a:t>
            </a:r>
            <a:endParaRPr lang="en-BE" sz="1200">
              <a:solidFill>
                <a:srgbClr val="606672"/>
              </a:solidFill>
              <a:latin typeface="Selawik Semibold" panose="020B0702040204020203" pitchFamily="34" charset="0"/>
            </a:endParaRPr>
          </a:p>
        </p:txBody>
      </p:sp>
      <p:sp>
        <p:nvSpPr>
          <p:cNvPr id="81" name="TextBox 80">
            <a:extLst>
              <a:ext uri="{FF2B5EF4-FFF2-40B4-BE49-F238E27FC236}">
                <a16:creationId xmlns:a16="http://schemas.microsoft.com/office/drawing/2014/main" id="{826E8ECD-3E1E-4285-8E1A-B1E109E0C706}"/>
              </a:ext>
            </a:extLst>
          </p:cNvPr>
          <p:cNvSpPr txBox="1"/>
          <p:nvPr/>
        </p:nvSpPr>
        <p:spPr>
          <a:xfrm>
            <a:off x="11184161" y="4867202"/>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11</a:t>
            </a:r>
            <a:endParaRPr lang="en-BE" sz="1200">
              <a:solidFill>
                <a:srgbClr val="606672"/>
              </a:solidFill>
              <a:latin typeface="Selawik Semibold" panose="020B0702040204020203" pitchFamily="34" charset="0"/>
            </a:endParaRPr>
          </a:p>
        </p:txBody>
      </p:sp>
      <p:sp>
        <p:nvSpPr>
          <p:cNvPr id="82" name="Rectangle 81">
            <a:extLst>
              <a:ext uri="{FF2B5EF4-FFF2-40B4-BE49-F238E27FC236}">
                <a16:creationId xmlns:a16="http://schemas.microsoft.com/office/drawing/2014/main" id="{BC65E835-69BD-49B8-BF95-CC2C558A5CCB}"/>
              </a:ext>
            </a:extLst>
          </p:cNvPr>
          <p:cNvSpPr/>
          <p:nvPr/>
        </p:nvSpPr>
        <p:spPr>
          <a:xfrm>
            <a:off x="6536610" y="2270412"/>
            <a:ext cx="5552608" cy="276999"/>
          </a:xfrm>
          <a:prstGeom prst="rect">
            <a:avLst/>
          </a:prstGeom>
          <a:solidFill>
            <a:srgbClr val="606672"/>
          </a:solidFill>
          <a:ln w="19050">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200">
                <a:solidFill>
                  <a:schemeClr val="bg1"/>
                </a:solidFill>
                <a:latin typeface="Selawik Semibold" panose="020B0702040204020203" pitchFamily="34" charset="0"/>
              </a:rPr>
              <a:t>DAGELIJKS AANTAL FIETSERS PER STATION: BRUSSEL</a:t>
            </a:r>
          </a:p>
        </p:txBody>
      </p:sp>
      <p:sp>
        <p:nvSpPr>
          <p:cNvPr id="124" name="Rectangle 123">
            <a:hlinkClick r:id="rId3" action="ppaction://hlinksldjump" tooltip="Flandre"/>
            <a:extLst>
              <a:ext uri="{FF2B5EF4-FFF2-40B4-BE49-F238E27FC236}">
                <a16:creationId xmlns:a16="http://schemas.microsoft.com/office/drawing/2014/main" id="{0805B8B9-AAE6-4571-A39E-117B691F659E}"/>
              </a:ext>
            </a:extLst>
          </p:cNvPr>
          <p:cNvSpPr/>
          <p:nvPr/>
        </p:nvSpPr>
        <p:spPr>
          <a:xfrm>
            <a:off x="10790061" y="5629268"/>
            <a:ext cx="1378360" cy="1368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8" name="Oval 107">
            <a:extLst>
              <a:ext uri="{FF2B5EF4-FFF2-40B4-BE49-F238E27FC236}">
                <a16:creationId xmlns:a16="http://schemas.microsoft.com/office/drawing/2014/main" id="{3E12D24A-6D74-44C7-A158-2EF8908C62CC}"/>
              </a:ext>
            </a:extLst>
          </p:cNvPr>
          <p:cNvSpPr/>
          <p:nvPr/>
        </p:nvSpPr>
        <p:spPr>
          <a:xfrm flipH="1">
            <a:off x="11793136" y="622533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9" name="Oval 108">
            <a:extLst>
              <a:ext uri="{FF2B5EF4-FFF2-40B4-BE49-F238E27FC236}">
                <a16:creationId xmlns:a16="http://schemas.microsoft.com/office/drawing/2014/main" id="{4BA7A346-F8E8-41BE-84BA-1C9E611E9BC6}"/>
              </a:ext>
            </a:extLst>
          </p:cNvPr>
          <p:cNvSpPr/>
          <p:nvPr/>
        </p:nvSpPr>
        <p:spPr>
          <a:xfrm flipH="1">
            <a:off x="11660993" y="655222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0" name="Oval 109">
            <a:extLst>
              <a:ext uri="{FF2B5EF4-FFF2-40B4-BE49-F238E27FC236}">
                <a16:creationId xmlns:a16="http://schemas.microsoft.com/office/drawing/2014/main" id="{CA5230DE-6AC4-40AF-897B-623DB8944224}"/>
              </a:ext>
            </a:extLst>
          </p:cNvPr>
          <p:cNvSpPr/>
          <p:nvPr/>
        </p:nvSpPr>
        <p:spPr>
          <a:xfrm flipH="1">
            <a:off x="11334084" y="667722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1" name="Oval 110">
            <a:extLst>
              <a:ext uri="{FF2B5EF4-FFF2-40B4-BE49-F238E27FC236}">
                <a16:creationId xmlns:a16="http://schemas.microsoft.com/office/drawing/2014/main" id="{B21B5E86-F3B1-4325-A986-820DA95AC8CE}"/>
              </a:ext>
            </a:extLst>
          </p:cNvPr>
          <p:cNvSpPr/>
          <p:nvPr/>
        </p:nvSpPr>
        <p:spPr>
          <a:xfrm flipH="1">
            <a:off x="11027855" y="654732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2" name="Oval 111">
            <a:extLst>
              <a:ext uri="{FF2B5EF4-FFF2-40B4-BE49-F238E27FC236}">
                <a16:creationId xmlns:a16="http://schemas.microsoft.com/office/drawing/2014/main" id="{C9D32286-8576-437D-AF11-F45876A736A7}"/>
              </a:ext>
            </a:extLst>
          </p:cNvPr>
          <p:cNvSpPr/>
          <p:nvPr/>
        </p:nvSpPr>
        <p:spPr>
          <a:xfrm flipH="1">
            <a:off x="10890396" y="623540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2" name="Oval 121">
            <a:extLst>
              <a:ext uri="{FF2B5EF4-FFF2-40B4-BE49-F238E27FC236}">
                <a16:creationId xmlns:a16="http://schemas.microsoft.com/office/drawing/2014/main" id="{BA3B2326-43D3-4189-A02B-95500DD8A31B}"/>
              </a:ext>
            </a:extLst>
          </p:cNvPr>
          <p:cNvSpPr/>
          <p:nvPr/>
        </p:nvSpPr>
        <p:spPr>
          <a:xfrm flipH="1">
            <a:off x="11016345" y="591622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5" name="Oval 124">
            <a:extLst>
              <a:ext uri="{FF2B5EF4-FFF2-40B4-BE49-F238E27FC236}">
                <a16:creationId xmlns:a16="http://schemas.microsoft.com/office/drawing/2014/main" id="{9A077609-671E-4A00-BF76-475137598DC6}"/>
              </a:ext>
            </a:extLst>
          </p:cNvPr>
          <p:cNvSpPr/>
          <p:nvPr/>
        </p:nvSpPr>
        <p:spPr>
          <a:xfrm flipH="1">
            <a:off x="11343254" y="579057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6" name="Oval 125">
            <a:extLst>
              <a:ext uri="{FF2B5EF4-FFF2-40B4-BE49-F238E27FC236}">
                <a16:creationId xmlns:a16="http://schemas.microsoft.com/office/drawing/2014/main" id="{22501313-B89B-4D85-B4BF-15E21F8E0CDE}"/>
              </a:ext>
            </a:extLst>
          </p:cNvPr>
          <p:cNvSpPr/>
          <p:nvPr/>
        </p:nvSpPr>
        <p:spPr>
          <a:xfrm rot="21045131">
            <a:off x="10948743" y="5843345"/>
            <a:ext cx="905255" cy="911347"/>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7" name="Oval 126">
            <a:extLst>
              <a:ext uri="{FF2B5EF4-FFF2-40B4-BE49-F238E27FC236}">
                <a16:creationId xmlns:a16="http://schemas.microsoft.com/office/drawing/2014/main" id="{58D7083D-56F5-49C0-B554-FADC05C7AA58}"/>
              </a:ext>
            </a:extLst>
          </p:cNvPr>
          <p:cNvSpPr/>
          <p:nvPr/>
        </p:nvSpPr>
        <p:spPr>
          <a:xfrm flipH="1">
            <a:off x="11657183" y="653927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8" name="Oval 127">
            <a:extLst>
              <a:ext uri="{FF2B5EF4-FFF2-40B4-BE49-F238E27FC236}">
                <a16:creationId xmlns:a16="http://schemas.microsoft.com/office/drawing/2014/main" id="{924921C6-6AA5-49CB-B3F6-0355E899FD27}"/>
              </a:ext>
            </a:extLst>
          </p:cNvPr>
          <p:cNvSpPr/>
          <p:nvPr/>
        </p:nvSpPr>
        <p:spPr>
          <a:xfrm rot="21045131">
            <a:off x="11644072" y="652198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9" name="Oval 128">
            <a:extLst>
              <a:ext uri="{FF2B5EF4-FFF2-40B4-BE49-F238E27FC236}">
                <a16:creationId xmlns:a16="http://schemas.microsoft.com/office/drawing/2014/main" id="{F0899243-325E-4179-9408-AFC6C417A572}"/>
              </a:ext>
            </a:extLst>
          </p:cNvPr>
          <p:cNvSpPr/>
          <p:nvPr/>
        </p:nvSpPr>
        <p:spPr>
          <a:xfrm flipH="1">
            <a:off x="11795475" y="622872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0" name="Oval 129">
            <a:extLst>
              <a:ext uri="{FF2B5EF4-FFF2-40B4-BE49-F238E27FC236}">
                <a16:creationId xmlns:a16="http://schemas.microsoft.com/office/drawing/2014/main" id="{9B890541-E5EC-401D-A801-704B7225AD6B}"/>
              </a:ext>
            </a:extLst>
          </p:cNvPr>
          <p:cNvSpPr/>
          <p:nvPr/>
        </p:nvSpPr>
        <p:spPr>
          <a:xfrm rot="21045131">
            <a:off x="11782364" y="6211445"/>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1" name="Oval 130">
            <a:extLst>
              <a:ext uri="{FF2B5EF4-FFF2-40B4-BE49-F238E27FC236}">
                <a16:creationId xmlns:a16="http://schemas.microsoft.com/office/drawing/2014/main" id="{87D75ED4-0CC0-465D-8670-4D0AF36F2D6A}"/>
              </a:ext>
            </a:extLst>
          </p:cNvPr>
          <p:cNvSpPr/>
          <p:nvPr/>
        </p:nvSpPr>
        <p:spPr>
          <a:xfrm flipH="1">
            <a:off x="11657183" y="588553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2" name="Oval 131">
            <a:extLst>
              <a:ext uri="{FF2B5EF4-FFF2-40B4-BE49-F238E27FC236}">
                <a16:creationId xmlns:a16="http://schemas.microsoft.com/office/drawing/2014/main" id="{C65A4F69-8C6E-4E9F-A239-FCC47F79CDEB}"/>
              </a:ext>
            </a:extLst>
          </p:cNvPr>
          <p:cNvSpPr/>
          <p:nvPr/>
        </p:nvSpPr>
        <p:spPr>
          <a:xfrm rot="21045131">
            <a:off x="11644072" y="586824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3" name="Oval 132">
            <a:extLst>
              <a:ext uri="{FF2B5EF4-FFF2-40B4-BE49-F238E27FC236}">
                <a16:creationId xmlns:a16="http://schemas.microsoft.com/office/drawing/2014/main" id="{09F31C34-5729-44DC-BC26-6E3F4F190754}"/>
              </a:ext>
            </a:extLst>
          </p:cNvPr>
          <p:cNvSpPr/>
          <p:nvPr/>
        </p:nvSpPr>
        <p:spPr>
          <a:xfrm flipH="1">
            <a:off x="11331722" y="577427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4" name="Oval 133">
            <a:extLst>
              <a:ext uri="{FF2B5EF4-FFF2-40B4-BE49-F238E27FC236}">
                <a16:creationId xmlns:a16="http://schemas.microsoft.com/office/drawing/2014/main" id="{6EBA2B31-2D81-432F-8248-5B13F14FAFBF}"/>
              </a:ext>
            </a:extLst>
          </p:cNvPr>
          <p:cNvSpPr/>
          <p:nvPr/>
        </p:nvSpPr>
        <p:spPr>
          <a:xfrm rot="21045131">
            <a:off x="11318611" y="5756986"/>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5" name="Oval 134">
            <a:extLst>
              <a:ext uri="{FF2B5EF4-FFF2-40B4-BE49-F238E27FC236}">
                <a16:creationId xmlns:a16="http://schemas.microsoft.com/office/drawing/2014/main" id="{BC422273-9F49-4D89-B7C2-16561C749B74}"/>
              </a:ext>
            </a:extLst>
          </p:cNvPr>
          <p:cNvSpPr/>
          <p:nvPr/>
        </p:nvSpPr>
        <p:spPr>
          <a:xfrm flipH="1">
            <a:off x="11010404" y="590410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6" name="Oval 135">
            <a:extLst>
              <a:ext uri="{FF2B5EF4-FFF2-40B4-BE49-F238E27FC236}">
                <a16:creationId xmlns:a16="http://schemas.microsoft.com/office/drawing/2014/main" id="{26FDB165-FB05-4290-815E-8C60E3A852D1}"/>
              </a:ext>
            </a:extLst>
          </p:cNvPr>
          <p:cNvSpPr/>
          <p:nvPr/>
        </p:nvSpPr>
        <p:spPr>
          <a:xfrm rot="21045131">
            <a:off x="10997293" y="5886822"/>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7" name="Oval 136">
            <a:extLst>
              <a:ext uri="{FF2B5EF4-FFF2-40B4-BE49-F238E27FC236}">
                <a16:creationId xmlns:a16="http://schemas.microsoft.com/office/drawing/2014/main" id="{4AAFF74C-F3EC-47F4-A98B-CE36FC82A505}"/>
              </a:ext>
            </a:extLst>
          </p:cNvPr>
          <p:cNvSpPr/>
          <p:nvPr/>
        </p:nvSpPr>
        <p:spPr>
          <a:xfrm flipH="1">
            <a:off x="10874148" y="624085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8" name="Oval 137">
            <a:extLst>
              <a:ext uri="{FF2B5EF4-FFF2-40B4-BE49-F238E27FC236}">
                <a16:creationId xmlns:a16="http://schemas.microsoft.com/office/drawing/2014/main" id="{5F040845-3B05-4F66-A4ED-939BC9BD0EE1}"/>
              </a:ext>
            </a:extLst>
          </p:cNvPr>
          <p:cNvSpPr/>
          <p:nvPr/>
        </p:nvSpPr>
        <p:spPr>
          <a:xfrm rot="21045131">
            <a:off x="10861037" y="6223574"/>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9" name="Oval 138">
            <a:extLst>
              <a:ext uri="{FF2B5EF4-FFF2-40B4-BE49-F238E27FC236}">
                <a16:creationId xmlns:a16="http://schemas.microsoft.com/office/drawing/2014/main" id="{C072ED9E-4F85-4ED7-A85B-60AA89A93B66}"/>
              </a:ext>
            </a:extLst>
          </p:cNvPr>
          <p:cNvSpPr/>
          <p:nvPr/>
        </p:nvSpPr>
        <p:spPr>
          <a:xfrm flipH="1">
            <a:off x="11011935" y="655760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0" name="Oval 139">
            <a:extLst>
              <a:ext uri="{FF2B5EF4-FFF2-40B4-BE49-F238E27FC236}">
                <a16:creationId xmlns:a16="http://schemas.microsoft.com/office/drawing/2014/main" id="{2594F92A-4E97-4980-9457-BE9040658926}"/>
              </a:ext>
            </a:extLst>
          </p:cNvPr>
          <p:cNvSpPr/>
          <p:nvPr/>
        </p:nvSpPr>
        <p:spPr>
          <a:xfrm rot="21045131">
            <a:off x="10998824" y="6540319"/>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1" name="Oval 140">
            <a:extLst>
              <a:ext uri="{FF2B5EF4-FFF2-40B4-BE49-F238E27FC236}">
                <a16:creationId xmlns:a16="http://schemas.microsoft.com/office/drawing/2014/main" id="{63B1D3BB-A508-45E9-A591-24D0026E73C6}"/>
              </a:ext>
            </a:extLst>
          </p:cNvPr>
          <p:cNvSpPr/>
          <p:nvPr/>
        </p:nvSpPr>
        <p:spPr>
          <a:xfrm flipH="1">
            <a:off x="11350162" y="667830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2" name="Oval 141">
            <a:extLst>
              <a:ext uri="{FF2B5EF4-FFF2-40B4-BE49-F238E27FC236}">
                <a16:creationId xmlns:a16="http://schemas.microsoft.com/office/drawing/2014/main" id="{70F2E6DA-04E0-422A-8EF8-DC22DF561D57}"/>
              </a:ext>
            </a:extLst>
          </p:cNvPr>
          <p:cNvSpPr/>
          <p:nvPr/>
        </p:nvSpPr>
        <p:spPr>
          <a:xfrm rot="21045131">
            <a:off x="11337051" y="666101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3" name="Arrow: Right 142">
            <a:extLst>
              <a:ext uri="{FF2B5EF4-FFF2-40B4-BE49-F238E27FC236}">
                <a16:creationId xmlns:a16="http://schemas.microsoft.com/office/drawing/2014/main" id="{7571CC8B-DC17-47BC-BE6A-E11098FCC703}"/>
              </a:ext>
            </a:extLst>
          </p:cNvPr>
          <p:cNvSpPr/>
          <p:nvPr/>
        </p:nvSpPr>
        <p:spPr>
          <a:xfrm>
            <a:off x="11163783" y="6010925"/>
            <a:ext cx="520353" cy="536869"/>
          </a:xfrm>
          <a:prstGeom prst="rightArrow">
            <a:avLst/>
          </a:prstGeom>
          <a:solidFill>
            <a:srgbClr val="60667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7" name="Picture 116">
            <a:hlinkClick r:id="rId4"/>
            <a:extLst>
              <a:ext uri="{FF2B5EF4-FFF2-40B4-BE49-F238E27FC236}">
                <a16:creationId xmlns:a16="http://schemas.microsoft.com/office/drawing/2014/main" id="{ABB8B442-490B-4622-9B95-18C50C45EB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126" y="5873174"/>
            <a:ext cx="1983366" cy="972328"/>
          </a:xfrm>
          <a:prstGeom prst="rect">
            <a:avLst/>
          </a:prstGeom>
        </p:spPr>
      </p:pic>
      <p:pic>
        <p:nvPicPr>
          <p:cNvPr id="153" name="Picture 152" descr="A close up of a logo&#10;&#10;Description automatically generated">
            <a:extLst>
              <a:ext uri="{FF2B5EF4-FFF2-40B4-BE49-F238E27FC236}">
                <a16:creationId xmlns:a16="http://schemas.microsoft.com/office/drawing/2014/main" id="{96E9AAB2-8E77-495B-A048-CBED7E8C23FE}"/>
              </a:ext>
            </a:extLst>
          </p:cNvPr>
          <p:cNvPicPr>
            <a:picLocks noChangeAspect="1"/>
          </p:cNvPicPr>
          <p:nvPr/>
        </p:nvPicPr>
        <p:blipFill rotWithShape="1">
          <a:blip r:embed="rId6">
            <a:alphaModFix amt="70000"/>
            <a:extLst>
              <a:ext uri="{28A0092B-C50C-407E-A947-70E740481C1C}">
                <a14:useLocalDpi xmlns:a14="http://schemas.microsoft.com/office/drawing/2010/main" val="0"/>
              </a:ext>
            </a:extLst>
          </a:blip>
          <a:srcRect r="492" b="16118"/>
          <a:stretch/>
        </p:blipFill>
        <p:spPr>
          <a:xfrm>
            <a:off x="2233010" y="645079"/>
            <a:ext cx="4431931" cy="3735977"/>
          </a:xfrm>
          <a:prstGeom prst="rect">
            <a:avLst/>
          </a:prstGeom>
        </p:spPr>
      </p:pic>
      <p:pic>
        <p:nvPicPr>
          <p:cNvPr id="154" name="Picture 2" descr="Podobny obraz">
            <a:extLst>
              <a:ext uri="{FF2B5EF4-FFF2-40B4-BE49-F238E27FC236}">
                <a16:creationId xmlns:a16="http://schemas.microsoft.com/office/drawing/2014/main" id="{8713B21E-21A4-4FD3-927C-613BEC849CAB}"/>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499628" y="1924726"/>
            <a:ext cx="168397" cy="168397"/>
          </a:xfrm>
          <a:prstGeom prst="rect">
            <a:avLst/>
          </a:prstGeom>
          <a:noFill/>
          <a:extLst>
            <a:ext uri="{909E8E84-426E-40DD-AFC4-6F175D3DCCD1}">
              <a14:hiddenFill xmlns:a14="http://schemas.microsoft.com/office/drawing/2010/main">
                <a:solidFill>
                  <a:srgbClr val="FFFFFF"/>
                </a:solidFill>
              </a14:hiddenFill>
            </a:ext>
          </a:extLst>
        </p:spPr>
      </p:pic>
      <p:sp>
        <p:nvSpPr>
          <p:cNvPr id="155" name="TextBox 154">
            <a:extLst>
              <a:ext uri="{FF2B5EF4-FFF2-40B4-BE49-F238E27FC236}">
                <a16:creationId xmlns:a16="http://schemas.microsoft.com/office/drawing/2014/main" id="{06221302-4303-442B-B9C7-7B9A66C68B41}"/>
              </a:ext>
            </a:extLst>
          </p:cNvPr>
          <p:cNvSpPr txBox="1"/>
          <p:nvPr/>
        </p:nvSpPr>
        <p:spPr>
          <a:xfrm>
            <a:off x="3685426" y="2005562"/>
            <a:ext cx="160930" cy="276999"/>
          </a:xfrm>
          <a:prstGeom prst="rect">
            <a:avLst/>
          </a:prstGeom>
          <a:noFill/>
        </p:spPr>
        <p:txBody>
          <a:bodyPr wrap="square" rtlCol="0">
            <a:spAutoFit/>
          </a:bodyPr>
          <a:lstStyle/>
          <a:p>
            <a:r>
              <a:rPr lang="en-US" sz="1200">
                <a:latin typeface="Selawik Semibold" panose="020B0702040204020203" pitchFamily="34" charset="0"/>
              </a:rPr>
              <a:t>1</a:t>
            </a:r>
            <a:endParaRPr lang="en-BE" sz="1200">
              <a:latin typeface="Selawik Semibold" panose="020B0702040204020203" pitchFamily="34" charset="0"/>
            </a:endParaRPr>
          </a:p>
        </p:txBody>
      </p:sp>
      <p:sp>
        <p:nvSpPr>
          <p:cNvPr id="156" name="TextBox 155">
            <a:extLst>
              <a:ext uri="{FF2B5EF4-FFF2-40B4-BE49-F238E27FC236}">
                <a16:creationId xmlns:a16="http://schemas.microsoft.com/office/drawing/2014/main" id="{7634CCD5-6CC7-4FA0-A261-FD3158E0E164}"/>
              </a:ext>
            </a:extLst>
          </p:cNvPr>
          <p:cNvSpPr txBox="1"/>
          <p:nvPr/>
        </p:nvSpPr>
        <p:spPr>
          <a:xfrm>
            <a:off x="4066115" y="2160845"/>
            <a:ext cx="160930" cy="276999"/>
          </a:xfrm>
          <a:prstGeom prst="rect">
            <a:avLst/>
          </a:prstGeom>
          <a:noFill/>
        </p:spPr>
        <p:txBody>
          <a:bodyPr wrap="square" rtlCol="0">
            <a:spAutoFit/>
          </a:bodyPr>
          <a:lstStyle/>
          <a:p>
            <a:r>
              <a:rPr lang="en-US" sz="1200">
                <a:latin typeface="Selawik Semibold" panose="020B0702040204020203" pitchFamily="34" charset="0"/>
              </a:rPr>
              <a:t>2</a:t>
            </a:r>
            <a:endParaRPr lang="en-BE" sz="1200">
              <a:latin typeface="Selawik Semibold" panose="020B0702040204020203" pitchFamily="34" charset="0"/>
            </a:endParaRPr>
          </a:p>
        </p:txBody>
      </p:sp>
      <p:sp>
        <p:nvSpPr>
          <p:cNvPr id="157" name="TextBox 156">
            <a:extLst>
              <a:ext uri="{FF2B5EF4-FFF2-40B4-BE49-F238E27FC236}">
                <a16:creationId xmlns:a16="http://schemas.microsoft.com/office/drawing/2014/main" id="{97620262-116A-429E-A42D-37BCBC73C590}"/>
              </a:ext>
            </a:extLst>
          </p:cNvPr>
          <p:cNvSpPr txBox="1"/>
          <p:nvPr/>
        </p:nvSpPr>
        <p:spPr>
          <a:xfrm>
            <a:off x="4024693" y="2648284"/>
            <a:ext cx="160930" cy="276999"/>
          </a:xfrm>
          <a:prstGeom prst="rect">
            <a:avLst/>
          </a:prstGeom>
          <a:noFill/>
        </p:spPr>
        <p:txBody>
          <a:bodyPr wrap="square" rtlCol="0">
            <a:spAutoFit/>
          </a:bodyPr>
          <a:lstStyle/>
          <a:p>
            <a:r>
              <a:rPr lang="en-US" sz="1200">
                <a:latin typeface="Selawik Semibold" panose="020B0702040204020203" pitchFamily="34" charset="0"/>
              </a:rPr>
              <a:t>7</a:t>
            </a:r>
            <a:endParaRPr lang="en-BE" sz="1200">
              <a:latin typeface="Selawik Semibold" panose="020B0702040204020203" pitchFamily="34" charset="0"/>
            </a:endParaRPr>
          </a:p>
        </p:txBody>
      </p:sp>
      <p:sp>
        <p:nvSpPr>
          <p:cNvPr id="158" name="TextBox 157">
            <a:extLst>
              <a:ext uri="{FF2B5EF4-FFF2-40B4-BE49-F238E27FC236}">
                <a16:creationId xmlns:a16="http://schemas.microsoft.com/office/drawing/2014/main" id="{104302A6-5A10-4F48-9904-74F9A829B46A}"/>
              </a:ext>
            </a:extLst>
          </p:cNvPr>
          <p:cNvSpPr txBox="1"/>
          <p:nvPr/>
        </p:nvSpPr>
        <p:spPr>
          <a:xfrm>
            <a:off x="4529337" y="3082648"/>
            <a:ext cx="160930" cy="276999"/>
          </a:xfrm>
          <a:prstGeom prst="rect">
            <a:avLst/>
          </a:prstGeom>
          <a:noFill/>
        </p:spPr>
        <p:txBody>
          <a:bodyPr wrap="square" rtlCol="0">
            <a:spAutoFit/>
          </a:bodyPr>
          <a:lstStyle/>
          <a:p>
            <a:r>
              <a:rPr lang="en-US" sz="1200">
                <a:latin typeface="Selawik Semibold" panose="020B0702040204020203" pitchFamily="34" charset="0"/>
              </a:rPr>
              <a:t>8</a:t>
            </a:r>
            <a:endParaRPr lang="en-BE" sz="1200">
              <a:latin typeface="Selawik Semibold" panose="020B0702040204020203" pitchFamily="34" charset="0"/>
            </a:endParaRPr>
          </a:p>
        </p:txBody>
      </p:sp>
      <p:sp>
        <p:nvSpPr>
          <p:cNvPr id="159" name="TextBox 158">
            <a:extLst>
              <a:ext uri="{FF2B5EF4-FFF2-40B4-BE49-F238E27FC236}">
                <a16:creationId xmlns:a16="http://schemas.microsoft.com/office/drawing/2014/main" id="{C3674D0F-D252-4BBC-91B8-55F10BBFB626}"/>
              </a:ext>
            </a:extLst>
          </p:cNvPr>
          <p:cNvSpPr txBox="1"/>
          <p:nvPr/>
        </p:nvSpPr>
        <p:spPr>
          <a:xfrm>
            <a:off x="3637686" y="2437844"/>
            <a:ext cx="160930" cy="276999"/>
          </a:xfrm>
          <a:prstGeom prst="rect">
            <a:avLst/>
          </a:prstGeom>
          <a:noFill/>
        </p:spPr>
        <p:txBody>
          <a:bodyPr wrap="square" rtlCol="0">
            <a:spAutoFit/>
          </a:bodyPr>
          <a:lstStyle/>
          <a:p>
            <a:r>
              <a:rPr lang="en-US" sz="1200">
                <a:latin typeface="Selawik Semibold" panose="020B0702040204020203" pitchFamily="34" charset="0"/>
              </a:rPr>
              <a:t>9</a:t>
            </a:r>
            <a:endParaRPr lang="en-BE" sz="1200">
              <a:latin typeface="Selawik Semibold" panose="020B0702040204020203" pitchFamily="34" charset="0"/>
            </a:endParaRPr>
          </a:p>
        </p:txBody>
      </p:sp>
      <p:sp>
        <p:nvSpPr>
          <p:cNvPr id="160" name="TextBox 159">
            <a:extLst>
              <a:ext uri="{FF2B5EF4-FFF2-40B4-BE49-F238E27FC236}">
                <a16:creationId xmlns:a16="http://schemas.microsoft.com/office/drawing/2014/main" id="{1FE011ED-C191-404B-93E2-91FE67A12C6C}"/>
              </a:ext>
            </a:extLst>
          </p:cNvPr>
          <p:cNvSpPr txBox="1"/>
          <p:nvPr/>
        </p:nvSpPr>
        <p:spPr>
          <a:xfrm>
            <a:off x="4236487" y="2313723"/>
            <a:ext cx="135817" cy="276999"/>
          </a:xfrm>
          <a:prstGeom prst="rect">
            <a:avLst/>
          </a:prstGeom>
          <a:noFill/>
        </p:spPr>
        <p:txBody>
          <a:bodyPr wrap="square" rtlCol="0">
            <a:spAutoFit/>
          </a:bodyPr>
          <a:lstStyle/>
          <a:p>
            <a:r>
              <a:rPr lang="en-US" sz="1200">
                <a:latin typeface="Selawik Semibold" panose="020B0702040204020203" pitchFamily="34" charset="0"/>
              </a:rPr>
              <a:t>5</a:t>
            </a:r>
            <a:endParaRPr lang="en-BE" sz="1200">
              <a:latin typeface="Selawik Semibold" panose="020B0702040204020203" pitchFamily="34" charset="0"/>
            </a:endParaRPr>
          </a:p>
        </p:txBody>
      </p:sp>
      <p:sp>
        <p:nvSpPr>
          <p:cNvPr id="161" name="TextBox 160">
            <a:extLst>
              <a:ext uri="{FF2B5EF4-FFF2-40B4-BE49-F238E27FC236}">
                <a16:creationId xmlns:a16="http://schemas.microsoft.com/office/drawing/2014/main" id="{4BB63651-1933-4507-95E4-0A2E3D258E2A}"/>
              </a:ext>
            </a:extLst>
          </p:cNvPr>
          <p:cNvSpPr txBox="1"/>
          <p:nvPr/>
        </p:nvSpPr>
        <p:spPr>
          <a:xfrm>
            <a:off x="4774132" y="2572249"/>
            <a:ext cx="160930" cy="276999"/>
          </a:xfrm>
          <a:prstGeom prst="rect">
            <a:avLst/>
          </a:prstGeom>
          <a:noFill/>
        </p:spPr>
        <p:txBody>
          <a:bodyPr wrap="square" rtlCol="0">
            <a:spAutoFit/>
          </a:bodyPr>
          <a:lstStyle/>
          <a:p>
            <a:r>
              <a:rPr lang="en-US" sz="1200">
                <a:latin typeface="Selawik Semibold" panose="020B0702040204020203" pitchFamily="34" charset="0"/>
              </a:rPr>
              <a:t>6</a:t>
            </a:r>
            <a:endParaRPr lang="en-BE" sz="1200">
              <a:latin typeface="Selawik Semibold" panose="020B0702040204020203" pitchFamily="34" charset="0"/>
            </a:endParaRPr>
          </a:p>
        </p:txBody>
      </p:sp>
      <p:sp>
        <p:nvSpPr>
          <p:cNvPr id="162" name="TextBox 161">
            <a:extLst>
              <a:ext uri="{FF2B5EF4-FFF2-40B4-BE49-F238E27FC236}">
                <a16:creationId xmlns:a16="http://schemas.microsoft.com/office/drawing/2014/main" id="{78EF85E4-EB0D-456E-B05E-9C9EC4684006}"/>
              </a:ext>
            </a:extLst>
          </p:cNvPr>
          <p:cNvSpPr txBox="1"/>
          <p:nvPr/>
        </p:nvSpPr>
        <p:spPr>
          <a:xfrm>
            <a:off x="5240769" y="2263540"/>
            <a:ext cx="547155" cy="276999"/>
          </a:xfrm>
          <a:prstGeom prst="rect">
            <a:avLst/>
          </a:prstGeom>
          <a:noFill/>
        </p:spPr>
        <p:txBody>
          <a:bodyPr wrap="square" rtlCol="0">
            <a:spAutoFit/>
          </a:bodyPr>
          <a:lstStyle/>
          <a:p>
            <a:r>
              <a:rPr lang="en-US" sz="1200">
                <a:latin typeface="Selawik Semibold" panose="020B0702040204020203" pitchFamily="34" charset="0"/>
              </a:rPr>
              <a:t>10</a:t>
            </a:r>
            <a:endParaRPr lang="en-BE" sz="1200">
              <a:latin typeface="Selawik Semibold" panose="020B0702040204020203" pitchFamily="34" charset="0"/>
            </a:endParaRPr>
          </a:p>
        </p:txBody>
      </p:sp>
      <p:sp>
        <p:nvSpPr>
          <p:cNvPr id="163" name="TextBox 162">
            <a:extLst>
              <a:ext uri="{FF2B5EF4-FFF2-40B4-BE49-F238E27FC236}">
                <a16:creationId xmlns:a16="http://schemas.microsoft.com/office/drawing/2014/main" id="{EBBC12CD-A551-4A8D-B630-B026916ABE33}"/>
              </a:ext>
            </a:extLst>
          </p:cNvPr>
          <p:cNvSpPr txBox="1"/>
          <p:nvPr/>
        </p:nvSpPr>
        <p:spPr>
          <a:xfrm>
            <a:off x="5021665" y="3301693"/>
            <a:ext cx="444587" cy="276999"/>
          </a:xfrm>
          <a:prstGeom prst="rect">
            <a:avLst/>
          </a:prstGeom>
          <a:noFill/>
        </p:spPr>
        <p:txBody>
          <a:bodyPr wrap="square" rtlCol="0">
            <a:spAutoFit/>
          </a:bodyPr>
          <a:lstStyle/>
          <a:p>
            <a:r>
              <a:rPr lang="en-US" sz="1200">
                <a:latin typeface="Selawik Semibold" panose="020B0702040204020203" pitchFamily="34" charset="0"/>
              </a:rPr>
              <a:t>11</a:t>
            </a:r>
            <a:endParaRPr lang="en-BE" sz="1200">
              <a:latin typeface="Selawik Semibold" panose="020B0702040204020203" pitchFamily="34" charset="0"/>
            </a:endParaRPr>
          </a:p>
        </p:txBody>
      </p:sp>
      <p:sp>
        <p:nvSpPr>
          <p:cNvPr id="164" name="TextBox 163">
            <a:extLst>
              <a:ext uri="{FF2B5EF4-FFF2-40B4-BE49-F238E27FC236}">
                <a16:creationId xmlns:a16="http://schemas.microsoft.com/office/drawing/2014/main" id="{9F735638-558F-40D9-92C2-2AA5B4E966A5}"/>
              </a:ext>
            </a:extLst>
          </p:cNvPr>
          <p:cNvSpPr txBox="1"/>
          <p:nvPr/>
        </p:nvSpPr>
        <p:spPr>
          <a:xfrm>
            <a:off x="4668025" y="2862835"/>
            <a:ext cx="299886" cy="276999"/>
          </a:xfrm>
          <a:prstGeom prst="rect">
            <a:avLst/>
          </a:prstGeom>
          <a:noFill/>
        </p:spPr>
        <p:txBody>
          <a:bodyPr wrap="square" rtlCol="0">
            <a:spAutoFit/>
          </a:bodyPr>
          <a:lstStyle/>
          <a:p>
            <a:r>
              <a:rPr lang="en-US" sz="1200">
                <a:latin typeface="Selawik Semibold" panose="020B0702040204020203" pitchFamily="34" charset="0"/>
              </a:rPr>
              <a:t>4</a:t>
            </a:r>
            <a:endParaRPr lang="en-BE" sz="1200">
              <a:latin typeface="Selawik Semibold" panose="020B0702040204020203" pitchFamily="34" charset="0"/>
            </a:endParaRPr>
          </a:p>
        </p:txBody>
      </p:sp>
      <p:sp>
        <p:nvSpPr>
          <p:cNvPr id="165" name="TextBox 164">
            <a:extLst>
              <a:ext uri="{FF2B5EF4-FFF2-40B4-BE49-F238E27FC236}">
                <a16:creationId xmlns:a16="http://schemas.microsoft.com/office/drawing/2014/main" id="{CC116E25-3FBA-4926-8885-8E4318ECA2FF}"/>
              </a:ext>
            </a:extLst>
          </p:cNvPr>
          <p:cNvSpPr txBox="1"/>
          <p:nvPr/>
        </p:nvSpPr>
        <p:spPr>
          <a:xfrm>
            <a:off x="4575707" y="1795884"/>
            <a:ext cx="135817" cy="276999"/>
          </a:xfrm>
          <a:prstGeom prst="rect">
            <a:avLst/>
          </a:prstGeom>
          <a:noFill/>
        </p:spPr>
        <p:txBody>
          <a:bodyPr wrap="square" rtlCol="0">
            <a:spAutoFit/>
          </a:bodyPr>
          <a:lstStyle/>
          <a:p>
            <a:r>
              <a:rPr lang="en-US" sz="1200">
                <a:latin typeface="Selawik Semibold" panose="020B0702040204020203" pitchFamily="34" charset="0"/>
              </a:rPr>
              <a:t>3</a:t>
            </a:r>
            <a:endParaRPr lang="en-BE" sz="1200">
              <a:latin typeface="Selawik Semibold" panose="020B0702040204020203" pitchFamily="34" charset="0"/>
            </a:endParaRPr>
          </a:p>
        </p:txBody>
      </p:sp>
      <p:pic>
        <p:nvPicPr>
          <p:cNvPr id="166" name="Picture 2" descr="Podobny obraz">
            <a:extLst>
              <a:ext uri="{FF2B5EF4-FFF2-40B4-BE49-F238E27FC236}">
                <a16:creationId xmlns:a16="http://schemas.microsoft.com/office/drawing/2014/main" id="{16C17C16-3B6D-4333-BC19-D3C0D9A5B304}"/>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364776" y="2317842"/>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Podobny obraz">
            <a:extLst>
              <a:ext uri="{FF2B5EF4-FFF2-40B4-BE49-F238E27FC236}">
                <a16:creationId xmlns:a16="http://schemas.microsoft.com/office/drawing/2014/main" id="{EFD71FB2-D13F-4CD7-BF27-FABF7C5852AC}"/>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215379" y="2150930"/>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Podobny obraz">
            <a:extLst>
              <a:ext uri="{FF2B5EF4-FFF2-40B4-BE49-F238E27FC236}">
                <a16:creationId xmlns:a16="http://schemas.microsoft.com/office/drawing/2014/main" id="{3BB259F3-C671-49C9-8EB8-3D18B0B19AE0}"/>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5235905" y="3265413"/>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Podobny obraz">
            <a:extLst>
              <a:ext uri="{FF2B5EF4-FFF2-40B4-BE49-F238E27FC236}">
                <a16:creationId xmlns:a16="http://schemas.microsoft.com/office/drawing/2014/main" id="{6AF622D5-D4F0-4311-B54B-06637C8508AC}"/>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3991419" y="2588504"/>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descr="Podobny obraz">
            <a:extLst>
              <a:ext uri="{FF2B5EF4-FFF2-40B4-BE49-F238E27FC236}">
                <a16:creationId xmlns:a16="http://schemas.microsoft.com/office/drawing/2014/main" id="{F77EF192-6B8B-4892-BA1A-B701139A4DCA}"/>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869998" y="2513067"/>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descr="Podobny obraz">
            <a:extLst>
              <a:ext uri="{FF2B5EF4-FFF2-40B4-BE49-F238E27FC236}">
                <a16:creationId xmlns:a16="http://schemas.microsoft.com/office/drawing/2014/main" id="{17E4C926-6DF0-4F8D-A66C-CA512F1E62BC}"/>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660565" y="3271796"/>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Podobny obraz">
            <a:extLst>
              <a:ext uri="{FF2B5EF4-FFF2-40B4-BE49-F238E27FC236}">
                <a16:creationId xmlns:a16="http://schemas.microsoft.com/office/drawing/2014/main" id="{BB666249-ABCA-4ABC-98D4-79F7194842F9}"/>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4609802" y="2974177"/>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 descr="Podobny obraz">
            <a:extLst>
              <a:ext uri="{FF2B5EF4-FFF2-40B4-BE49-F238E27FC236}">
                <a16:creationId xmlns:a16="http://schemas.microsoft.com/office/drawing/2014/main" id="{C4C84F8C-1D2A-4E02-8D2C-43D9FEED0248}"/>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5505349" y="2380043"/>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2" descr="Podobny obraz">
            <a:extLst>
              <a:ext uri="{FF2B5EF4-FFF2-40B4-BE49-F238E27FC236}">
                <a16:creationId xmlns:a16="http://schemas.microsoft.com/office/drawing/2014/main" id="{18DE3C23-9ECF-46D1-8F78-62B8738065E3}"/>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3745434" y="2380042"/>
            <a:ext cx="168397" cy="168397"/>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Podobny obraz">
            <a:extLst>
              <a:ext uri="{FF2B5EF4-FFF2-40B4-BE49-F238E27FC236}">
                <a16:creationId xmlns:a16="http://schemas.microsoft.com/office/drawing/2014/main" id="{FFB41697-17CE-4941-9645-4C063B2EE427}"/>
              </a:ext>
            </a:extLst>
          </p:cNvPr>
          <p:cNvPicPr>
            <a:picLocks noChangeAspect="1" noChangeArrowheads="1"/>
          </p:cNvPicPr>
          <p:nvPr/>
        </p:nvPicPr>
        <p:blipFill>
          <a:blip r:embed="rId7">
            <a:alphaModFix/>
            <a:extLst>
              <a:ext uri="{28A0092B-C50C-407E-A947-70E740481C1C}">
                <a14:useLocalDpi xmlns:a14="http://schemas.microsoft.com/office/drawing/2010/main" val="0"/>
              </a:ext>
            </a:extLst>
          </a:blip>
          <a:srcRect/>
          <a:stretch>
            <a:fillRect/>
          </a:stretch>
        </p:blipFill>
        <p:spPr bwMode="auto">
          <a:xfrm>
            <a:off x="3845637" y="2150929"/>
            <a:ext cx="168397" cy="168397"/>
          </a:xfrm>
          <a:prstGeom prst="rect">
            <a:avLst/>
          </a:prstGeom>
          <a:noFill/>
          <a:extLst>
            <a:ext uri="{909E8E84-426E-40DD-AFC4-6F175D3DCCD1}">
              <a14:hiddenFill xmlns:a14="http://schemas.microsoft.com/office/drawing/2010/main">
                <a:solidFill>
                  <a:srgbClr val="FFFFFF"/>
                </a:solidFill>
              </a14:hiddenFill>
            </a:ext>
          </a:extLst>
        </p:spPr>
      </p:pic>
      <p:sp>
        <p:nvSpPr>
          <p:cNvPr id="100" name="Rectangle 99">
            <a:extLst>
              <a:ext uri="{FF2B5EF4-FFF2-40B4-BE49-F238E27FC236}">
                <a16:creationId xmlns:a16="http://schemas.microsoft.com/office/drawing/2014/main" id="{F303C619-B667-4617-8949-A7A77DAFF8D5}"/>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76" name="TextBox 175">
            <a:extLst>
              <a:ext uri="{FF2B5EF4-FFF2-40B4-BE49-F238E27FC236}">
                <a16:creationId xmlns:a16="http://schemas.microsoft.com/office/drawing/2014/main" id="{D1FA810E-1A11-4448-B31D-87E8E5F128ED}"/>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178" name="TextBox 177">
            <a:extLst>
              <a:ext uri="{FF2B5EF4-FFF2-40B4-BE49-F238E27FC236}">
                <a16:creationId xmlns:a16="http://schemas.microsoft.com/office/drawing/2014/main" id="{A89C972D-C158-4172-A67B-3B1A89840BA3}"/>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179" name="TextBox 178">
            <a:extLst>
              <a:ext uri="{FF2B5EF4-FFF2-40B4-BE49-F238E27FC236}">
                <a16:creationId xmlns:a16="http://schemas.microsoft.com/office/drawing/2014/main" id="{BAC50433-E046-43D5-A132-E203CC875ECC}"/>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180" name="Group 179">
            <a:extLst>
              <a:ext uri="{FF2B5EF4-FFF2-40B4-BE49-F238E27FC236}">
                <a16:creationId xmlns:a16="http://schemas.microsoft.com/office/drawing/2014/main" id="{88ADFD54-65B2-4E65-82E3-0B81CC081544}"/>
              </a:ext>
            </a:extLst>
          </p:cNvPr>
          <p:cNvGrpSpPr/>
          <p:nvPr/>
        </p:nvGrpSpPr>
        <p:grpSpPr>
          <a:xfrm>
            <a:off x="5657097" y="58628"/>
            <a:ext cx="1153327" cy="759510"/>
            <a:chOff x="5657097" y="58628"/>
            <a:chExt cx="1153327" cy="759510"/>
          </a:xfrm>
        </p:grpSpPr>
        <p:sp>
          <p:nvSpPr>
            <p:cNvPr id="181" name="TextBox 180">
              <a:hlinkClick r:id="rId8" action="ppaction://hlinksldjump" tooltip="Modes de déplacements en Belgique"/>
              <a:extLst>
                <a:ext uri="{FF2B5EF4-FFF2-40B4-BE49-F238E27FC236}">
                  <a16:creationId xmlns:a16="http://schemas.microsoft.com/office/drawing/2014/main" id="{25E88F9E-70B6-480E-9875-359C810A05B5}"/>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82" name="TextBox 181">
              <a:hlinkClick r:id="rId8" action="ppaction://hlinksldjump" tooltip="Modes de déplacements en Belgique"/>
              <a:extLst>
                <a:ext uri="{FF2B5EF4-FFF2-40B4-BE49-F238E27FC236}">
                  <a16:creationId xmlns:a16="http://schemas.microsoft.com/office/drawing/2014/main" id="{F3416BE8-0351-417A-BAE7-65D3E09C36FF}"/>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83" name="TextBox 182">
            <a:extLst>
              <a:ext uri="{FF2B5EF4-FFF2-40B4-BE49-F238E27FC236}">
                <a16:creationId xmlns:a16="http://schemas.microsoft.com/office/drawing/2014/main" id="{FD5D859C-2C5C-41C3-8A46-FAC9AD1D3976}"/>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184" name="TextBox 183">
            <a:extLst>
              <a:ext uri="{FF2B5EF4-FFF2-40B4-BE49-F238E27FC236}">
                <a16:creationId xmlns:a16="http://schemas.microsoft.com/office/drawing/2014/main" id="{C9A8FE37-B4D6-48AA-897E-E5B3BD798D39}"/>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185" name="TextBox 184">
            <a:extLst>
              <a:ext uri="{FF2B5EF4-FFF2-40B4-BE49-F238E27FC236}">
                <a16:creationId xmlns:a16="http://schemas.microsoft.com/office/drawing/2014/main" id="{6947EC8D-2B79-47D1-BF84-0A5AD05EABB1}"/>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86" name="Picture 185" descr="A close up of a logo&#10;&#10;Description automatically generated">
            <a:hlinkClick r:id="rId9" action="ppaction://hlinksldjump" tooltip="Retour à l'accueil"/>
            <a:extLst>
              <a:ext uri="{FF2B5EF4-FFF2-40B4-BE49-F238E27FC236}">
                <a16:creationId xmlns:a16="http://schemas.microsoft.com/office/drawing/2014/main" id="{B522E9C1-E646-4D0B-ACF8-70A75FAF7C37}"/>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87" name="Rectangle 186">
            <a:hlinkClick r:id="rId8" action="ppaction://hlinksldjump" tooltip=" "/>
            <a:extLst>
              <a:ext uri="{FF2B5EF4-FFF2-40B4-BE49-F238E27FC236}">
                <a16:creationId xmlns:a16="http://schemas.microsoft.com/office/drawing/2014/main" id="{117E1D8A-CB37-4044-A67D-F4FC425A7CC0}"/>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88" name="Rectangle 187">
            <a:hlinkClick r:id="rId11" action="ppaction://hlinksldjump" tooltip=" "/>
            <a:extLst>
              <a:ext uri="{FF2B5EF4-FFF2-40B4-BE49-F238E27FC236}">
                <a16:creationId xmlns:a16="http://schemas.microsoft.com/office/drawing/2014/main" id="{2D17B259-F895-42CD-B7E2-2349CBBD17E3}"/>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89" name="Rectangle 188">
            <a:hlinkClick r:id="rId12" action="ppaction://hlinksldjump" tooltip=" "/>
            <a:extLst>
              <a:ext uri="{FF2B5EF4-FFF2-40B4-BE49-F238E27FC236}">
                <a16:creationId xmlns:a16="http://schemas.microsoft.com/office/drawing/2014/main" id="{8398EDBD-8068-4D68-BCC3-FD75415D57AF}"/>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0" name="Rectangle 189">
            <a:hlinkClick r:id="rId9" action="ppaction://hlinksldjump" tooltip="Accueil"/>
            <a:extLst>
              <a:ext uri="{FF2B5EF4-FFF2-40B4-BE49-F238E27FC236}">
                <a16:creationId xmlns:a16="http://schemas.microsoft.com/office/drawing/2014/main" id="{D94DC03A-F883-4B8D-A289-BD7E7E75F44D}"/>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1" name="Rectangle 190">
            <a:hlinkClick r:id="rId13" action="ppaction://hlinksldjump" tooltip=" "/>
            <a:extLst>
              <a:ext uri="{FF2B5EF4-FFF2-40B4-BE49-F238E27FC236}">
                <a16:creationId xmlns:a16="http://schemas.microsoft.com/office/drawing/2014/main" id="{2C4B534E-E62A-4F46-9941-0CC8D552FE36}"/>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3" name="Picture 102" descr="A screenshot of a cell phone&#10;&#10;Description automatically generated">
            <a:extLst>
              <a:ext uri="{FF2B5EF4-FFF2-40B4-BE49-F238E27FC236}">
                <a16:creationId xmlns:a16="http://schemas.microsoft.com/office/drawing/2014/main" id="{05017D8B-3D78-41D8-8E13-A1A074127ABC}"/>
              </a:ext>
            </a:extLst>
          </p:cNvPr>
          <p:cNvPicPr>
            <a:picLocks noChangeAspect="1"/>
          </p:cNvPicPr>
          <p:nvPr/>
        </p:nvPicPr>
        <p:blipFill rotWithShape="1">
          <a:blip r:embed="rId14">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104" name="Picture 103" descr="A screenshot of a cell phone&#10;&#10;Description automatically generated">
            <a:extLst>
              <a:ext uri="{FF2B5EF4-FFF2-40B4-BE49-F238E27FC236}">
                <a16:creationId xmlns:a16="http://schemas.microsoft.com/office/drawing/2014/main" id="{2996B173-7F82-46C0-B7C7-E298765FDD09}"/>
              </a:ext>
            </a:extLst>
          </p:cNvPr>
          <p:cNvPicPr>
            <a:picLocks noChangeAspect="1"/>
          </p:cNvPicPr>
          <p:nvPr/>
        </p:nvPicPr>
        <p:blipFill rotWithShape="1">
          <a:blip r:embed="rId14">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105" name="Rectangle 104">
            <a:extLst>
              <a:ext uri="{FF2B5EF4-FFF2-40B4-BE49-F238E27FC236}">
                <a16:creationId xmlns:a16="http://schemas.microsoft.com/office/drawing/2014/main" id="{42B073A8-72D8-4156-BD7A-3603C43E23CF}"/>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 name="Picture 4" descr="A screenshot of a cell phone&#10;&#10;Description automatically generated">
            <a:extLst>
              <a:ext uri="{FF2B5EF4-FFF2-40B4-BE49-F238E27FC236}">
                <a16:creationId xmlns:a16="http://schemas.microsoft.com/office/drawing/2014/main" id="{DDBF9931-F00A-4FB5-8756-F1685B142B6E}"/>
              </a:ext>
            </a:extLst>
          </p:cNvPr>
          <p:cNvPicPr>
            <a:picLocks noChangeAspect="1"/>
          </p:cNvPicPr>
          <p:nvPr/>
        </p:nvPicPr>
        <p:blipFill rotWithShape="1">
          <a:blip r:embed="rId15">
            <a:extLst>
              <a:ext uri="{28A0092B-C50C-407E-A947-70E740481C1C}">
                <a14:useLocalDpi xmlns:a14="http://schemas.microsoft.com/office/drawing/2010/main" val="0"/>
              </a:ext>
            </a:extLst>
          </a:blip>
          <a:srcRect l="39944" t="9055" r="31155" b="76886"/>
          <a:stretch/>
        </p:blipFill>
        <p:spPr>
          <a:xfrm>
            <a:off x="7548698" y="5790579"/>
            <a:ext cx="3221261" cy="881462"/>
          </a:xfrm>
          <a:prstGeom prst="rect">
            <a:avLst/>
          </a:prstGeom>
        </p:spPr>
      </p:pic>
      <p:sp>
        <p:nvSpPr>
          <p:cNvPr id="2" name="Rectangle 1">
            <a:hlinkClick r:id="rId3" action="ppaction://hlinksldjump" tooltip=" "/>
            <a:extLst>
              <a:ext uri="{FF2B5EF4-FFF2-40B4-BE49-F238E27FC236}">
                <a16:creationId xmlns:a16="http://schemas.microsoft.com/office/drawing/2014/main" id="{6C1A825D-310C-4F67-915F-7992E30D998B}"/>
              </a:ext>
            </a:extLst>
          </p:cNvPr>
          <p:cNvSpPr/>
          <p:nvPr/>
        </p:nvSpPr>
        <p:spPr>
          <a:xfrm>
            <a:off x="7548698" y="5873174"/>
            <a:ext cx="4540520" cy="8552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07" name="Chart 106">
            <a:extLst>
              <a:ext uri="{FF2B5EF4-FFF2-40B4-BE49-F238E27FC236}">
                <a16:creationId xmlns:a16="http://schemas.microsoft.com/office/drawing/2014/main" id="{27A46B6C-BF12-464A-BCE6-509D94FF2A74}"/>
              </a:ext>
            </a:extLst>
          </p:cNvPr>
          <p:cNvGraphicFramePr>
            <a:graphicFrameLocks/>
          </p:cNvGraphicFramePr>
          <p:nvPr>
            <p:extLst>
              <p:ext uri="{D42A27DB-BD31-4B8C-83A1-F6EECF244321}">
                <p14:modId xmlns:p14="http://schemas.microsoft.com/office/powerpoint/2010/main" val="2232448169"/>
              </p:ext>
            </p:extLst>
          </p:nvPr>
        </p:nvGraphicFramePr>
        <p:xfrm>
          <a:off x="6536609" y="2545382"/>
          <a:ext cx="5543772" cy="3044292"/>
        </p:xfrm>
        <a:graphic>
          <a:graphicData uri="http://schemas.openxmlformats.org/drawingml/2006/chart">
            <c:chart xmlns:c="http://schemas.openxmlformats.org/drawingml/2006/chart" xmlns:r="http://schemas.openxmlformats.org/officeDocument/2006/relationships" r:id="rId16"/>
          </a:graphicData>
        </a:graphic>
      </p:graphicFrame>
      <p:sp>
        <p:nvSpPr>
          <p:cNvPr id="113" name="TextBox 112">
            <a:extLst>
              <a:ext uri="{FF2B5EF4-FFF2-40B4-BE49-F238E27FC236}">
                <a16:creationId xmlns:a16="http://schemas.microsoft.com/office/drawing/2014/main" id="{496EC3B1-49BF-4164-85FC-FE14DE86781D}"/>
              </a:ext>
            </a:extLst>
          </p:cNvPr>
          <p:cNvSpPr txBox="1"/>
          <p:nvPr/>
        </p:nvSpPr>
        <p:spPr>
          <a:xfrm>
            <a:off x="11269220" y="4931670"/>
            <a:ext cx="331764"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1</a:t>
            </a:r>
            <a:endParaRPr lang="en-BE" sz="1200" dirty="0">
              <a:solidFill>
                <a:srgbClr val="606672"/>
              </a:solidFill>
              <a:latin typeface="Selawik Semibold" panose="020B0702040204020203" pitchFamily="34" charset="0"/>
            </a:endParaRPr>
          </a:p>
        </p:txBody>
      </p:sp>
      <p:sp>
        <p:nvSpPr>
          <p:cNvPr id="114" name="TextBox 113">
            <a:extLst>
              <a:ext uri="{FF2B5EF4-FFF2-40B4-BE49-F238E27FC236}">
                <a16:creationId xmlns:a16="http://schemas.microsoft.com/office/drawing/2014/main" id="{C40AEA1D-3E9C-423B-9E42-A55C96341887}"/>
              </a:ext>
            </a:extLst>
          </p:cNvPr>
          <p:cNvSpPr txBox="1"/>
          <p:nvPr/>
        </p:nvSpPr>
        <p:spPr>
          <a:xfrm>
            <a:off x="10574406" y="4676680"/>
            <a:ext cx="331764"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2</a:t>
            </a:r>
            <a:endParaRPr lang="en-BE" sz="1200" dirty="0">
              <a:solidFill>
                <a:srgbClr val="606672"/>
              </a:solidFill>
              <a:latin typeface="Selawik Semibold" panose="020B0702040204020203" pitchFamily="34" charset="0"/>
            </a:endParaRPr>
          </a:p>
        </p:txBody>
      </p:sp>
      <p:sp>
        <p:nvSpPr>
          <p:cNvPr id="115" name="TextBox 114">
            <a:extLst>
              <a:ext uri="{FF2B5EF4-FFF2-40B4-BE49-F238E27FC236}">
                <a16:creationId xmlns:a16="http://schemas.microsoft.com/office/drawing/2014/main" id="{1BEC05CE-6758-465B-9BE0-E529DE94FC4B}"/>
              </a:ext>
            </a:extLst>
          </p:cNvPr>
          <p:cNvSpPr txBox="1"/>
          <p:nvPr/>
        </p:nvSpPr>
        <p:spPr>
          <a:xfrm>
            <a:off x="9756771" y="4455770"/>
            <a:ext cx="279994"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3</a:t>
            </a:r>
            <a:endParaRPr lang="en-BE" sz="1200" dirty="0">
              <a:solidFill>
                <a:srgbClr val="606672"/>
              </a:solidFill>
              <a:latin typeface="Selawik Semibold" panose="020B0702040204020203" pitchFamily="34" charset="0"/>
            </a:endParaRPr>
          </a:p>
        </p:txBody>
      </p:sp>
      <p:sp>
        <p:nvSpPr>
          <p:cNvPr id="120" name="TextBox 119">
            <a:extLst>
              <a:ext uri="{FF2B5EF4-FFF2-40B4-BE49-F238E27FC236}">
                <a16:creationId xmlns:a16="http://schemas.microsoft.com/office/drawing/2014/main" id="{77FA3157-57B9-4878-8C49-BF967235E786}"/>
              </a:ext>
            </a:extLst>
          </p:cNvPr>
          <p:cNvSpPr txBox="1"/>
          <p:nvPr/>
        </p:nvSpPr>
        <p:spPr>
          <a:xfrm>
            <a:off x="9341958" y="4234676"/>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4</a:t>
            </a:r>
            <a:endParaRPr lang="en-BE" sz="1200" dirty="0">
              <a:solidFill>
                <a:srgbClr val="606672"/>
              </a:solidFill>
              <a:latin typeface="Selawik Semibold" panose="020B0702040204020203" pitchFamily="34" charset="0"/>
            </a:endParaRPr>
          </a:p>
        </p:txBody>
      </p:sp>
      <p:sp>
        <p:nvSpPr>
          <p:cNvPr id="121" name="TextBox 120">
            <a:extLst>
              <a:ext uri="{FF2B5EF4-FFF2-40B4-BE49-F238E27FC236}">
                <a16:creationId xmlns:a16="http://schemas.microsoft.com/office/drawing/2014/main" id="{1D163409-7F20-4913-8E2D-8F4E1165655D}"/>
              </a:ext>
            </a:extLst>
          </p:cNvPr>
          <p:cNvSpPr txBox="1"/>
          <p:nvPr/>
        </p:nvSpPr>
        <p:spPr>
          <a:xfrm>
            <a:off x="9281339" y="3992883"/>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5</a:t>
            </a:r>
            <a:endParaRPr lang="en-BE" sz="1200" dirty="0">
              <a:solidFill>
                <a:srgbClr val="606672"/>
              </a:solidFill>
              <a:latin typeface="Selawik Semibold" panose="020B0702040204020203" pitchFamily="34" charset="0"/>
            </a:endParaRPr>
          </a:p>
        </p:txBody>
      </p:sp>
      <p:sp>
        <p:nvSpPr>
          <p:cNvPr id="123" name="TextBox 122">
            <a:extLst>
              <a:ext uri="{FF2B5EF4-FFF2-40B4-BE49-F238E27FC236}">
                <a16:creationId xmlns:a16="http://schemas.microsoft.com/office/drawing/2014/main" id="{BB3821B2-2419-4D83-869C-4B3A4341F0B0}"/>
              </a:ext>
            </a:extLst>
          </p:cNvPr>
          <p:cNvSpPr txBox="1"/>
          <p:nvPr/>
        </p:nvSpPr>
        <p:spPr>
          <a:xfrm>
            <a:off x="9184268" y="3736147"/>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6</a:t>
            </a:r>
            <a:endParaRPr lang="en-BE" sz="1200" dirty="0">
              <a:solidFill>
                <a:srgbClr val="606672"/>
              </a:solidFill>
              <a:latin typeface="Selawik Semibold" panose="020B0702040204020203" pitchFamily="34" charset="0"/>
            </a:endParaRPr>
          </a:p>
        </p:txBody>
      </p:sp>
      <p:sp>
        <p:nvSpPr>
          <p:cNvPr id="144" name="TextBox 143">
            <a:extLst>
              <a:ext uri="{FF2B5EF4-FFF2-40B4-BE49-F238E27FC236}">
                <a16:creationId xmlns:a16="http://schemas.microsoft.com/office/drawing/2014/main" id="{C4DDDB3D-8E27-4924-B4F1-F33B0CE34B60}"/>
              </a:ext>
            </a:extLst>
          </p:cNvPr>
          <p:cNvSpPr txBox="1"/>
          <p:nvPr/>
        </p:nvSpPr>
        <p:spPr>
          <a:xfrm>
            <a:off x="9112846" y="3567370"/>
            <a:ext cx="618229" cy="276999"/>
          </a:xfrm>
          <a:prstGeom prst="rect">
            <a:avLst/>
          </a:prstGeom>
          <a:noFill/>
        </p:spPr>
        <p:txBody>
          <a:bodyPr wrap="square" rtlCol="0">
            <a:spAutoFit/>
          </a:bodyPr>
          <a:lstStyle/>
          <a:p>
            <a:r>
              <a:rPr lang="en-US" sz="1200">
                <a:solidFill>
                  <a:srgbClr val="606672"/>
                </a:solidFill>
                <a:latin typeface="Selawik Semibold" panose="020B0702040204020203" pitchFamily="34" charset="0"/>
              </a:rPr>
              <a:t>7</a:t>
            </a:r>
            <a:endParaRPr lang="en-BE" sz="1200">
              <a:solidFill>
                <a:srgbClr val="606672"/>
              </a:solidFill>
              <a:latin typeface="Selawik Semibold" panose="020B0702040204020203" pitchFamily="34" charset="0"/>
            </a:endParaRPr>
          </a:p>
        </p:txBody>
      </p:sp>
      <p:sp>
        <p:nvSpPr>
          <p:cNvPr id="145" name="TextBox 144">
            <a:extLst>
              <a:ext uri="{FF2B5EF4-FFF2-40B4-BE49-F238E27FC236}">
                <a16:creationId xmlns:a16="http://schemas.microsoft.com/office/drawing/2014/main" id="{E9758C57-BADA-4E14-AFC1-0F029BD96B74}"/>
              </a:ext>
            </a:extLst>
          </p:cNvPr>
          <p:cNvSpPr txBox="1"/>
          <p:nvPr/>
        </p:nvSpPr>
        <p:spPr>
          <a:xfrm>
            <a:off x="9041822" y="3325065"/>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8</a:t>
            </a:r>
            <a:endParaRPr lang="en-BE" sz="1200" dirty="0">
              <a:solidFill>
                <a:srgbClr val="606672"/>
              </a:solidFill>
              <a:latin typeface="Selawik Semibold" panose="020B0702040204020203" pitchFamily="34" charset="0"/>
            </a:endParaRPr>
          </a:p>
        </p:txBody>
      </p:sp>
      <p:sp>
        <p:nvSpPr>
          <p:cNvPr id="146" name="TextBox 145">
            <a:extLst>
              <a:ext uri="{FF2B5EF4-FFF2-40B4-BE49-F238E27FC236}">
                <a16:creationId xmlns:a16="http://schemas.microsoft.com/office/drawing/2014/main" id="{A18C47B9-042E-4B6C-B1AC-9C938B2F9E3F}"/>
              </a:ext>
            </a:extLst>
          </p:cNvPr>
          <p:cNvSpPr txBox="1"/>
          <p:nvPr/>
        </p:nvSpPr>
        <p:spPr>
          <a:xfrm>
            <a:off x="8930678" y="3061923"/>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9</a:t>
            </a:r>
            <a:endParaRPr lang="en-BE" sz="1200" dirty="0">
              <a:solidFill>
                <a:srgbClr val="606672"/>
              </a:solidFill>
              <a:latin typeface="Selawik Semibold" panose="020B0702040204020203" pitchFamily="34" charset="0"/>
            </a:endParaRPr>
          </a:p>
        </p:txBody>
      </p:sp>
      <p:sp>
        <p:nvSpPr>
          <p:cNvPr id="147" name="TextBox 146">
            <a:extLst>
              <a:ext uri="{FF2B5EF4-FFF2-40B4-BE49-F238E27FC236}">
                <a16:creationId xmlns:a16="http://schemas.microsoft.com/office/drawing/2014/main" id="{C60FB1C3-5D54-4B63-8F15-DAD72AF01E4B}"/>
              </a:ext>
            </a:extLst>
          </p:cNvPr>
          <p:cNvSpPr txBox="1"/>
          <p:nvPr/>
        </p:nvSpPr>
        <p:spPr>
          <a:xfrm>
            <a:off x="8804221" y="2850198"/>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10</a:t>
            </a:r>
            <a:endParaRPr lang="en-BE" sz="1200" dirty="0">
              <a:solidFill>
                <a:srgbClr val="606672"/>
              </a:solidFill>
              <a:latin typeface="Selawik Semibold" panose="020B0702040204020203" pitchFamily="34" charset="0"/>
            </a:endParaRPr>
          </a:p>
        </p:txBody>
      </p:sp>
      <p:sp>
        <p:nvSpPr>
          <p:cNvPr id="148" name="TextBox 147">
            <a:extLst>
              <a:ext uri="{FF2B5EF4-FFF2-40B4-BE49-F238E27FC236}">
                <a16:creationId xmlns:a16="http://schemas.microsoft.com/office/drawing/2014/main" id="{E320177A-F650-4203-B53B-3F4F043F6F41}"/>
              </a:ext>
            </a:extLst>
          </p:cNvPr>
          <p:cNvSpPr txBox="1"/>
          <p:nvPr/>
        </p:nvSpPr>
        <p:spPr>
          <a:xfrm>
            <a:off x="8705198" y="2629555"/>
            <a:ext cx="618229" cy="276999"/>
          </a:xfrm>
          <a:prstGeom prst="rect">
            <a:avLst/>
          </a:prstGeom>
          <a:noFill/>
        </p:spPr>
        <p:txBody>
          <a:bodyPr wrap="square" rtlCol="0">
            <a:spAutoFit/>
          </a:bodyPr>
          <a:lstStyle/>
          <a:p>
            <a:r>
              <a:rPr lang="en-US" sz="1200" dirty="0">
                <a:solidFill>
                  <a:srgbClr val="606672"/>
                </a:solidFill>
                <a:latin typeface="Selawik Semibold" panose="020B0702040204020203" pitchFamily="34" charset="0"/>
              </a:rPr>
              <a:t>11</a:t>
            </a:r>
            <a:endParaRPr lang="en-BE" sz="1200" dirty="0">
              <a:solidFill>
                <a:srgbClr val="606672"/>
              </a:solidFill>
              <a:latin typeface="Selawik Semibold" panose="020B0702040204020203" pitchFamily="34" charset="0"/>
            </a:endParaRPr>
          </a:p>
        </p:txBody>
      </p:sp>
      <p:sp>
        <p:nvSpPr>
          <p:cNvPr id="149" name="Rectangle 148">
            <a:extLst>
              <a:ext uri="{FF2B5EF4-FFF2-40B4-BE49-F238E27FC236}">
                <a16:creationId xmlns:a16="http://schemas.microsoft.com/office/drawing/2014/main" id="{D9C07988-F1F9-438C-876E-731D140EC8F7}"/>
              </a:ext>
            </a:extLst>
          </p:cNvPr>
          <p:cNvSpPr/>
          <p:nvPr/>
        </p:nvSpPr>
        <p:spPr>
          <a:xfrm>
            <a:off x="2155282" y="4305832"/>
            <a:ext cx="4213454" cy="2607494"/>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3" name="Table 2">
            <a:extLst>
              <a:ext uri="{FF2B5EF4-FFF2-40B4-BE49-F238E27FC236}">
                <a16:creationId xmlns:a16="http://schemas.microsoft.com/office/drawing/2014/main" id="{B90FD0FD-44AD-44D7-B10C-710A96E1EF6E}"/>
              </a:ext>
            </a:extLst>
          </p:cNvPr>
          <p:cNvGraphicFramePr>
            <a:graphicFrameLocks noGrp="1"/>
          </p:cNvGraphicFramePr>
          <p:nvPr>
            <p:extLst>
              <p:ext uri="{D42A27DB-BD31-4B8C-83A1-F6EECF244321}">
                <p14:modId xmlns:p14="http://schemas.microsoft.com/office/powerpoint/2010/main" val="3717095875"/>
              </p:ext>
            </p:extLst>
          </p:nvPr>
        </p:nvGraphicFramePr>
        <p:xfrm>
          <a:off x="2242168" y="4397145"/>
          <a:ext cx="3962400" cy="2440305"/>
        </p:xfrm>
        <a:graphic>
          <a:graphicData uri="http://schemas.openxmlformats.org/drawingml/2006/table">
            <a:tbl>
              <a:tblPr>
                <a:tableStyleId>{5C22544A-7EE6-4342-B048-85BDC9FD1C3A}</a:tableStyleId>
              </a:tblPr>
              <a:tblGrid>
                <a:gridCol w="582706">
                  <a:extLst>
                    <a:ext uri="{9D8B030D-6E8A-4147-A177-3AD203B41FA5}">
                      <a16:colId xmlns:a16="http://schemas.microsoft.com/office/drawing/2014/main" val="630860624"/>
                    </a:ext>
                  </a:extLst>
                </a:gridCol>
                <a:gridCol w="2694090">
                  <a:extLst>
                    <a:ext uri="{9D8B030D-6E8A-4147-A177-3AD203B41FA5}">
                      <a16:colId xmlns:a16="http://schemas.microsoft.com/office/drawing/2014/main" val="1701641270"/>
                    </a:ext>
                  </a:extLst>
                </a:gridCol>
                <a:gridCol w="685604">
                  <a:extLst>
                    <a:ext uri="{9D8B030D-6E8A-4147-A177-3AD203B41FA5}">
                      <a16:colId xmlns:a16="http://schemas.microsoft.com/office/drawing/2014/main" val="2435645950"/>
                    </a:ext>
                  </a:extLst>
                </a:gridCol>
              </a:tblGrid>
              <a:tr h="190500">
                <a:tc>
                  <a:txBody>
                    <a:bodyPr/>
                    <a:lstStyle/>
                    <a:p>
                      <a:pPr algn="r" fontAlgn="b"/>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i="0" u="none" strike="noStrike" dirty="0" err="1">
                          <a:solidFill>
                            <a:srgbClr val="000000"/>
                          </a:solidFill>
                          <a:effectLst/>
                          <a:latin typeface="Calibri" panose="020F0502020204030204" pitchFamily="34" charset="0"/>
                        </a:rPr>
                        <a:t>Adress</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nl-BE" sz="900" b="1" i="0" u="none" strike="noStrike" dirty="0">
                          <a:solidFill>
                            <a:srgbClr val="000000"/>
                          </a:solidFill>
                          <a:effectLst/>
                          <a:latin typeface="Calibri" panose="020F0502020204030204" pitchFamily="34" charset="0"/>
                        </a:rPr>
                        <a:t>Fiets per dag</a:t>
                      </a:r>
                      <a:endParaRPr lang="en-BE" sz="9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60807076"/>
                  </a:ext>
                </a:extLst>
              </a:tr>
              <a:tr h="190500">
                <a:tc>
                  <a:txBody>
                    <a:bodyPr/>
                    <a:lstStyle/>
                    <a:p>
                      <a:pPr algn="r" fontAlgn="b"/>
                      <a:r>
                        <a:rPr lang="en-BE" sz="1100" u="none" strike="noStrike">
                          <a:effectLst/>
                        </a:rPr>
                        <a:t>1</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err="1">
                          <a:effectLst/>
                        </a:rPr>
                        <a:t>Koolmijnkaai</a:t>
                      </a:r>
                      <a:r>
                        <a:rPr lang="en-US" sz="1100" u="none" strike="noStrike" dirty="0">
                          <a:effectLst/>
                        </a:rPr>
                        <a:t> 8 - 1080 Sint-</a:t>
                      </a:r>
                      <a:r>
                        <a:rPr lang="en-US" sz="1100" u="none" strike="noStrike" dirty="0" err="1">
                          <a:effectLst/>
                        </a:rPr>
                        <a:t>Jans</a:t>
                      </a:r>
                      <a:r>
                        <a:rPr lang="en-US" sz="1100" u="none" strike="noStrike" dirty="0">
                          <a:effectLst/>
                        </a:rPr>
                        <a:t>-Molenbeek</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1340</a:t>
                      </a:r>
                    </a:p>
                  </a:txBody>
                  <a:tcPr marL="9525" marR="9525" marT="9525" marB="0" anchor="b"/>
                </a:tc>
                <a:extLst>
                  <a:ext uri="{0D108BD9-81ED-4DB2-BD59-A6C34878D82A}">
                    <a16:rowId xmlns:a16="http://schemas.microsoft.com/office/drawing/2014/main" val="2141597485"/>
                  </a:ext>
                </a:extLst>
              </a:tr>
              <a:tr h="190500">
                <a:tc>
                  <a:txBody>
                    <a:bodyPr/>
                    <a:lstStyle/>
                    <a:p>
                      <a:pPr algn="r" fontAlgn="b"/>
                      <a:r>
                        <a:rPr lang="en-BE" sz="1100" u="none" strike="noStrike" dirty="0">
                          <a:effectLst/>
                        </a:rPr>
                        <a:t>2</a:t>
                      </a:r>
                      <a:endParaRPr lang="en-B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Wetstraat 130 - 1000 Brussel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1107</a:t>
                      </a:r>
                    </a:p>
                  </a:txBody>
                  <a:tcPr marL="9525" marR="9525" marT="9525" marB="0" anchor="b"/>
                </a:tc>
                <a:extLst>
                  <a:ext uri="{0D108BD9-81ED-4DB2-BD59-A6C34878D82A}">
                    <a16:rowId xmlns:a16="http://schemas.microsoft.com/office/drawing/2014/main" val="679412275"/>
                  </a:ext>
                </a:extLst>
              </a:tr>
              <a:tr h="190500">
                <a:tc>
                  <a:txBody>
                    <a:bodyPr/>
                    <a:lstStyle/>
                    <a:p>
                      <a:pPr algn="r" fontAlgn="b"/>
                      <a:r>
                        <a:rPr lang="en-BE" sz="1100" u="none" strike="noStrike">
                          <a:effectLst/>
                        </a:rPr>
                        <a:t>3</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err="1">
                          <a:effectLst/>
                        </a:rPr>
                        <a:t>Vilvoordsesteenweg</a:t>
                      </a:r>
                      <a:r>
                        <a:rPr lang="en-US" sz="1100" u="none" strike="noStrike" dirty="0">
                          <a:effectLst/>
                        </a:rPr>
                        <a:t> - 1020 Brussel</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874</a:t>
                      </a:r>
                    </a:p>
                  </a:txBody>
                  <a:tcPr marL="9525" marR="9525" marT="9525" marB="0" anchor="b"/>
                </a:tc>
                <a:extLst>
                  <a:ext uri="{0D108BD9-81ED-4DB2-BD59-A6C34878D82A}">
                    <a16:rowId xmlns:a16="http://schemas.microsoft.com/office/drawing/2014/main" val="1706424487"/>
                  </a:ext>
                </a:extLst>
              </a:tr>
              <a:tr h="190500">
                <a:tc>
                  <a:txBody>
                    <a:bodyPr/>
                    <a:lstStyle/>
                    <a:p>
                      <a:pPr algn="r" fontAlgn="b"/>
                      <a:r>
                        <a:rPr lang="en-BE" sz="1100" u="none" strike="noStrike">
                          <a:effectLst/>
                        </a:rPr>
                        <a:t>4</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nl-NL" sz="1100" u="none" strike="noStrike">
                          <a:effectLst/>
                        </a:rPr>
                        <a:t>Generaal Jacqueslaan (VUB) - 1050 Elsene</a:t>
                      </a:r>
                      <a:endParaRPr lang="nl-NL"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769</a:t>
                      </a:r>
                    </a:p>
                  </a:txBody>
                  <a:tcPr marL="9525" marR="9525" marT="9525" marB="0" anchor="b"/>
                </a:tc>
                <a:extLst>
                  <a:ext uri="{0D108BD9-81ED-4DB2-BD59-A6C34878D82A}">
                    <a16:rowId xmlns:a16="http://schemas.microsoft.com/office/drawing/2014/main" val="1566524850"/>
                  </a:ext>
                </a:extLst>
              </a:tr>
              <a:tr h="190500">
                <a:tc>
                  <a:txBody>
                    <a:bodyPr/>
                    <a:lstStyle/>
                    <a:p>
                      <a:pPr algn="r" fontAlgn="b"/>
                      <a:r>
                        <a:rPr lang="en-BE" sz="1100" u="none" strike="noStrike">
                          <a:effectLst/>
                        </a:rPr>
                        <a:t>5</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Wetstraat 145 - 1000 Brussel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768</a:t>
                      </a:r>
                    </a:p>
                  </a:txBody>
                  <a:tcPr marL="9525" marR="9525" marT="9525" marB="0" anchor="b"/>
                </a:tc>
                <a:extLst>
                  <a:ext uri="{0D108BD9-81ED-4DB2-BD59-A6C34878D82A}">
                    <a16:rowId xmlns:a16="http://schemas.microsoft.com/office/drawing/2014/main" val="2266076262"/>
                  </a:ext>
                </a:extLst>
              </a:tr>
              <a:tr h="190500">
                <a:tc>
                  <a:txBody>
                    <a:bodyPr/>
                    <a:lstStyle/>
                    <a:p>
                      <a:pPr algn="r" fontAlgn="b"/>
                      <a:r>
                        <a:rPr lang="en-BE" sz="1100" u="none" strike="noStrike">
                          <a:effectLst/>
                        </a:rPr>
                        <a:t>6</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err="1">
                          <a:effectLst/>
                        </a:rPr>
                        <a:t>Tervurenlaan</a:t>
                      </a:r>
                      <a:r>
                        <a:rPr lang="en-US" sz="1100" u="none" strike="noStrike" dirty="0">
                          <a:effectLst/>
                        </a:rPr>
                        <a:t> 28 - 1040 </a:t>
                      </a:r>
                      <a:r>
                        <a:rPr lang="en-US" sz="1100" u="none" strike="noStrike" dirty="0" err="1">
                          <a:effectLst/>
                        </a:rPr>
                        <a:t>Etterbeek</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a:solidFill>
                            <a:srgbClr val="000000"/>
                          </a:solidFill>
                          <a:effectLst/>
                          <a:latin typeface="Calibri" panose="020F0502020204030204" pitchFamily="34" charset="0"/>
                        </a:rPr>
                        <a:t>709</a:t>
                      </a:r>
                    </a:p>
                  </a:txBody>
                  <a:tcPr marL="9525" marR="9525" marT="9525" marB="0" anchor="b"/>
                </a:tc>
                <a:extLst>
                  <a:ext uri="{0D108BD9-81ED-4DB2-BD59-A6C34878D82A}">
                    <a16:rowId xmlns:a16="http://schemas.microsoft.com/office/drawing/2014/main" val="909971294"/>
                  </a:ext>
                </a:extLst>
              </a:tr>
              <a:tr h="190500">
                <a:tc>
                  <a:txBody>
                    <a:bodyPr/>
                    <a:lstStyle/>
                    <a:p>
                      <a:pPr algn="r" fontAlgn="b"/>
                      <a:r>
                        <a:rPr lang="en-BE" sz="1100" u="none" strike="noStrike">
                          <a:effectLst/>
                        </a:rPr>
                        <a:t>7</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Fonsnylaan 48B - 1060 Sint-Gillis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500</a:t>
                      </a:r>
                    </a:p>
                  </a:txBody>
                  <a:tcPr marL="9525" marR="9525" marT="9525" marB="0" anchor="b"/>
                </a:tc>
                <a:extLst>
                  <a:ext uri="{0D108BD9-81ED-4DB2-BD59-A6C34878D82A}">
                    <a16:rowId xmlns:a16="http://schemas.microsoft.com/office/drawing/2014/main" val="3052458033"/>
                  </a:ext>
                </a:extLst>
              </a:tr>
              <a:tr h="190500">
                <a:tc>
                  <a:txBody>
                    <a:bodyPr/>
                    <a:lstStyle/>
                    <a:p>
                      <a:pPr algn="r" fontAlgn="b"/>
                      <a:r>
                        <a:rPr lang="en-BE" sz="1100" u="none" strike="noStrike">
                          <a:effectLst/>
                        </a:rPr>
                        <a:t>8</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Franklin Rooseveltlaan 48 - 1000 Brussel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461</a:t>
                      </a:r>
                    </a:p>
                  </a:txBody>
                  <a:tcPr marL="9525" marR="9525" marT="9525" marB="0" anchor="b"/>
                </a:tc>
                <a:extLst>
                  <a:ext uri="{0D108BD9-81ED-4DB2-BD59-A6C34878D82A}">
                    <a16:rowId xmlns:a16="http://schemas.microsoft.com/office/drawing/2014/main" val="1683426593"/>
                  </a:ext>
                </a:extLst>
              </a:tr>
              <a:tr h="190500">
                <a:tc>
                  <a:txBody>
                    <a:bodyPr/>
                    <a:lstStyle/>
                    <a:p>
                      <a:pPr algn="r" fontAlgn="b"/>
                      <a:r>
                        <a:rPr lang="en-BE" sz="1100" u="none" strike="noStrike">
                          <a:effectLst/>
                        </a:rPr>
                        <a:t>9</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Poincarélaan 75 - 1070 Anderlecht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398</a:t>
                      </a:r>
                    </a:p>
                  </a:txBody>
                  <a:tcPr marL="9525" marR="9525" marT="9525" marB="0" anchor="b"/>
                </a:tc>
                <a:extLst>
                  <a:ext uri="{0D108BD9-81ED-4DB2-BD59-A6C34878D82A}">
                    <a16:rowId xmlns:a16="http://schemas.microsoft.com/office/drawing/2014/main" val="441922674"/>
                  </a:ext>
                </a:extLst>
              </a:tr>
              <a:tr h="190500">
                <a:tc>
                  <a:txBody>
                    <a:bodyPr/>
                    <a:lstStyle/>
                    <a:p>
                      <a:pPr algn="r" fontAlgn="b"/>
                      <a:r>
                        <a:rPr lang="en-BE" sz="1100" u="none" strike="noStrike">
                          <a:effectLst/>
                        </a:rPr>
                        <a:t>10</a:t>
                      </a:r>
                      <a:endParaRPr lang="en-B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Woluwelaan 34 - 1200 Sint-Lambrechts-Woluwe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327</a:t>
                      </a:r>
                    </a:p>
                  </a:txBody>
                  <a:tcPr marL="9525" marR="9525" marT="9525" marB="0" anchor="b"/>
                </a:tc>
                <a:extLst>
                  <a:ext uri="{0D108BD9-81ED-4DB2-BD59-A6C34878D82A}">
                    <a16:rowId xmlns:a16="http://schemas.microsoft.com/office/drawing/2014/main" val="3901168448"/>
                  </a:ext>
                </a:extLst>
              </a:tr>
              <a:tr h="190500">
                <a:tc>
                  <a:txBody>
                    <a:bodyPr/>
                    <a:lstStyle/>
                    <a:p>
                      <a:pPr algn="r" fontAlgn="b"/>
                      <a:r>
                        <a:rPr lang="en-BE" sz="1100" u="none" strike="noStrike" dirty="0">
                          <a:effectLst/>
                        </a:rPr>
                        <a:t>11</a:t>
                      </a:r>
                      <a:endParaRPr lang="en-B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err="1">
                          <a:effectLst/>
                        </a:rPr>
                        <a:t>Vorstlaan</a:t>
                      </a:r>
                      <a:r>
                        <a:rPr lang="en-US" sz="1100" u="none" strike="noStrike" dirty="0">
                          <a:effectLst/>
                        </a:rPr>
                        <a:t> 213 - 1170 </a:t>
                      </a:r>
                      <a:r>
                        <a:rPr lang="en-US" sz="1100" u="none" strike="noStrike" dirty="0" err="1">
                          <a:effectLst/>
                        </a:rPr>
                        <a:t>Watermael-Boitsfort</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indent="0" algn="r" fontAlgn="b">
                        <a:buFont typeface="+mj-lt"/>
                        <a:buNone/>
                      </a:pPr>
                      <a:r>
                        <a:rPr lang="en-BE" sz="900" b="0" i="0" u="none" strike="noStrike" dirty="0">
                          <a:solidFill>
                            <a:srgbClr val="000000"/>
                          </a:solidFill>
                          <a:effectLst/>
                          <a:latin typeface="Calibri" panose="020F0502020204030204" pitchFamily="34" charset="0"/>
                        </a:rPr>
                        <a:t>157</a:t>
                      </a:r>
                    </a:p>
                  </a:txBody>
                  <a:tcPr marL="9525" marR="9525" marT="9525" marB="0" anchor="b"/>
                </a:tc>
                <a:extLst>
                  <a:ext uri="{0D108BD9-81ED-4DB2-BD59-A6C34878D82A}">
                    <a16:rowId xmlns:a16="http://schemas.microsoft.com/office/drawing/2014/main" val="3756085005"/>
                  </a:ext>
                </a:extLst>
              </a:tr>
            </a:tbl>
          </a:graphicData>
        </a:graphic>
      </p:graphicFrame>
      <p:pic>
        <p:nvPicPr>
          <p:cNvPr id="150" name="Picture 149" descr="A close up of a logo&#10;&#10;Description automatically generated">
            <a:hlinkClick r:id="rId17" action="ppaction://hlinksldjump" tooltip=" "/>
            <a:extLst>
              <a:ext uri="{FF2B5EF4-FFF2-40B4-BE49-F238E27FC236}">
                <a16:creationId xmlns:a16="http://schemas.microsoft.com/office/drawing/2014/main" id="{C6F64F15-09ED-41B3-9208-928D34D39159}"/>
              </a:ext>
            </a:extLst>
          </p:cNvPr>
          <p:cNvPicPr>
            <a:picLocks noChangeAspect="1"/>
          </p:cNvPicPr>
          <p:nvPr/>
        </p:nvPicPr>
        <p:blipFill rotWithShape="1">
          <a:blip r:embed="rId18">
            <a:alphaModFix amt="20000"/>
            <a:extLst>
              <a:ext uri="{28A0092B-C50C-407E-A947-70E740481C1C}">
                <a14:useLocalDpi xmlns:a14="http://schemas.microsoft.com/office/drawing/2010/main" val="0"/>
              </a:ext>
            </a:extLst>
          </a:blip>
          <a:srcRect l="-1368" t="-13524" r="1368" b="13524"/>
          <a:stretch/>
        </p:blipFill>
        <p:spPr>
          <a:xfrm flipH="1">
            <a:off x="10446761" y="812926"/>
            <a:ext cx="747054" cy="747054"/>
          </a:xfrm>
          <a:prstGeom prst="rect">
            <a:avLst/>
          </a:prstGeom>
        </p:spPr>
      </p:pic>
      <p:pic>
        <p:nvPicPr>
          <p:cNvPr id="151" name="Picture 150" descr="A close up of a logo&#10;&#10;Description automatically generated">
            <a:hlinkClick r:id="rId19" action="ppaction://hlinksldjump" tooltip=" "/>
            <a:extLst>
              <a:ext uri="{FF2B5EF4-FFF2-40B4-BE49-F238E27FC236}">
                <a16:creationId xmlns:a16="http://schemas.microsoft.com/office/drawing/2014/main" id="{FEC49C9E-072C-4784-835E-B81BE8ABD2AE}"/>
              </a:ext>
            </a:extLst>
          </p:cNvPr>
          <p:cNvPicPr>
            <a:picLocks noChangeAspect="1"/>
          </p:cNvPicPr>
          <p:nvPr/>
        </p:nvPicPr>
        <p:blipFill rotWithShape="1">
          <a:blip r:embed="rId20">
            <a:alphaModFix amt="20000"/>
            <a:extLst>
              <a:ext uri="{28A0092B-C50C-407E-A947-70E740481C1C}">
                <a14:useLocalDpi xmlns:a14="http://schemas.microsoft.com/office/drawing/2010/main" val="0"/>
              </a:ext>
            </a:extLst>
          </a:blip>
          <a:srcRect r="658" b="18408"/>
          <a:stretch/>
        </p:blipFill>
        <p:spPr>
          <a:xfrm flipH="1">
            <a:off x="9518598" y="887670"/>
            <a:ext cx="790938" cy="649612"/>
          </a:xfrm>
          <a:prstGeom prst="rect">
            <a:avLst/>
          </a:prstGeom>
        </p:spPr>
      </p:pic>
      <p:pic>
        <p:nvPicPr>
          <p:cNvPr id="152" name="Picture 151" descr="A close up of a logo&#10;&#10;Description automatically generated">
            <a:hlinkClick r:id="rId21" action="ppaction://hlinksldjump" tooltip=" "/>
            <a:extLst>
              <a:ext uri="{FF2B5EF4-FFF2-40B4-BE49-F238E27FC236}">
                <a16:creationId xmlns:a16="http://schemas.microsoft.com/office/drawing/2014/main" id="{4AC1D9A9-BEB1-4DFB-9952-2E41373A5CC6}"/>
              </a:ext>
            </a:extLst>
          </p:cNvPr>
          <p:cNvPicPr>
            <a:picLocks noChangeAspect="1"/>
          </p:cNvPicPr>
          <p:nvPr/>
        </p:nvPicPr>
        <p:blipFill rotWithShape="1">
          <a:blip r:embed="rId22">
            <a:alphaModFix amt="20000"/>
            <a:extLst>
              <a:ext uri="{28A0092B-C50C-407E-A947-70E740481C1C}">
                <a14:useLocalDpi xmlns:a14="http://schemas.microsoft.com/office/drawing/2010/main" val="0"/>
              </a:ext>
            </a:extLst>
          </a:blip>
          <a:srcRect r="-1157" b="14987"/>
          <a:stretch/>
        </p:blipFill>
        <p:spPr>
          <a:xfrm flipH="1">
            <a:off x="8640594" y="887670"/>
            <a:ext cx="803317" cy="675113"/>
          </a:xfrm>
          <a:prstGeom prst="rect">
            <a:avLst/>
          </a:prstGeom>
        </p:spPr>
      </p:pic>
      <p:pic>
        <p:nvPicPr>
          <p:cNvPr id="192" name="Picture 191" descr="A close up of a logo&#10;&#10;Description automatically generated">
            <a:hlinkClick r:id="rId23" action="ppaction://hlinksldjump" tooltip=" "/>
            <a:extLst>
              <a:ext uri="{FF2B5EF4-FFF2-40B4-BE49-F238E27FC236}">
                <a16:creationId xmlns:a16="http://schemas.microsoft.com/office/drawing/2014/main" id="{461980B1-ED31-4FA3-B7B7-8AB2A36F27C2}"/>
              </a:ext>
            </a:extLst>
          </p:cNvPr>
          <p:cNvPicPr>
            <a:picLocks noChangeAspect="1"/>
          </p:cNvPicPr>
          <p:nvPr/>
        </p:nvPicPr>
        <p:blipFill rotWithShape="1">
          <a:blip r:embed="rId24">
            <a:alphaModFix amt="85000"/>
            <a:extLst>
              <a:ext uri="{28A0092B-C50C-407E-A947-70E740481C1C}">
                <a14:useLocalDpi xmlns:a14="http://schemas.microsoft.com/office/drawing/2010/main" val="0"/>
              </a:ext>
            </a:extLst>
          </a:blip>
          <a:srcRect r="-1763" b="15303"/>
          <a:stretch/>
        </p:blipFill>
        <p:spPr>
          <a:xfrm flipH="1">
            <a:off x="11303745" y="938070"/>
            <a:ext cx="750591" cy="624713"/>
          </a:xfrm>
          <a:prstGeom prst="rect">
            <a:avLst/>
          </a:prstGeom>
        </p:spPr>
      </p:pic>
      <p:pic>
        <p:nvPicPr>
          <p:cNvPr id="193" name="Picture 192" descr="A close up of a logo&#10;&#10;Description automatically generated">
            <a:hlinkClick r:id="rId25" action="ppaction://hlinksldjump" tooltip=" "/>
            <a:extLst>
              <a:ext uri="{FF2B5EF4-FFF2-40B4-BE49-F238E27FC236}">
                <a16:creationId xmlns:a16="http://schemas.microsoft.com/office/drawing/2014/main" id="{88BFDCE1-C777-455D-A3D6-0AA3EB60F6E1}"/>
              </a:ext>
            </a:extLst>
          </p:cNvPr>
          <p:cNvPicPr>
            <a:picLocks noChangeAspect="1"/>
          </p:cNvPicPr>
          <p:nvPr/>
        </p:nvPicPr>
        <p:blipFill rotWithShape="1">
          <a:blip r:embed="rId26">
            <a:alphaModFix amt="20000"/>
            <a:extLst>
              <a:ext uri="{28A0092B-C50C-407E-A947-70E740481C1C}">
                <a14:useLocalDpi xmlns:a14="http://schemas.microsoft.com/office/drawing/2010/main" val="0"/>
              </a:ext>
            </a:extLst>
          </a:blip>
          <a:srcRect l="1" r="-1271" b="13684"/>
          <a:stretch/>
        </p:blipFill>
        <p:spPr>
          <a:xfrm flipH="1">
            <a:off x="7777278" y="901068"/>
            <a:ext cx="804585" cy="685765"/>
          </a:xfrm>
          <a:prstGeom prst="rect">
            <a:avLst/>
          </a:prstGeom>
        </p:spPr>
      </p:pic>
      <p:sp>
        <p:nvSpPr>
          <p:cNvPr id="194" name="TextBox 193">
            <a:hlinkClick r:id="rId25" action="ppaction://hlinksldjump" tooltip="Par jour de la semaine"/>
            <a:extLst>
              <a:ext uri="{FF2B5EF4-FFF2-40B4-BE49-F238E27FC236}">
                <a16:creationId xmlns:a16="http://schemas.microsoft.com/office/drawing/2014/main" id="{2BF59F03-68BB-4E34-8C83-0090BFAE02AE}"/>
              </a:ext>
            </a:extLst>
          </p:cNvPr>
          <p:cNvSpPr txBox="1"/>
          <p:nvPr/>
        </p:nvSpPr>
        <p:spPr>
          <a:xfrm>
            <a:off x="7827618" y="12136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
        <p:nvSpPr>
          <p:cNvPr id="4" name="TextBox 3">
            <a:extLst>
              <a:ext uri="{FF2B5EF4-FFF2-40B4-BE49-F238E27FC236}">
                <a16:creationId xmlns:a16="http://schemas.microsoft.com/office/drawing/2014/main" id="{79201244-73D0-42E5-83FB-43241B1A7FFD}"/>
              </a:ext>
            </a:extLst>
          </p:cNvPr>
          <p:cNvSpPr txBox="1"/>
          <p:nvPr/>
        </p:nvSpPr>
        <p:spPr>
          <a:xfrm>
            <a:off x="8716050" y="6512125"/>
            <a:ext cx="2139477" cy="369332"/>
          </a:xfrm>
          <a:prstGeom prst="rect">
            <a:avLst/>
          </a:prstGeom>
          <a:noFill/>
        </p:spPr>
        <p:txBody>
          <a:bodyPr wrap="square" rtlCol="0">
            <a:spAutoFit/>
          </a:bodyPr>
          <a:lstStyle/>
          <a:p>
            <a:r>
              <a:rPr lang="nl-BE" dirty="0">
                <a:solidFill>
                  <a:schemeClr val="bg1"/>
                </a:solidFill>
              </a:rPr>
              <a:t>Vlaamse Brabant</a:t>
            </a:r>
            <a:endParaRPr lang="en-BE" dirty="0">
              <a:solidFill>
                <a:schemeClr val="bg1"/>
              </a:solidFill>
            </a:endParaRPr>
          </a:p>
        </p:txBody>
      </p:sp>
    </p:spTree>
    <p:extLst>
      <p:ext uri="{BB962C8B-B14F-4D97-AF65-F5344CB8AC3E}">
        <p14:creationId xmlns:p14="http://schemas.microsoft.com/office/powerpoint/2010/main" val="360166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533CD77F-C51C-4F61-B048-2849030BD8FE}"/>
              </a:ext>
            </a:extLst>
          </p:cNvPr>
          <p:cNvSpPr/>
          <p:nvPr/>
        </p:nvSpPr>
        <p:spPr>
          <a:xfrm>
            <a:off x="7421526" y="1773871"/>
            <a:ext cx="5093130" cy="5110364"/>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Oval 6">
            <a:extLst>
              <a:ext uri="{FF2B5EF4-FFF2-40B4-BE49-F238E27FC236}">
                <a16:creationId xmlns:a16="http://schemas.microsoft.com/office/drawing/2014/main" id="{2397FFDE-DD2C-4E7C-BFA9-080199CDD52A}"/>
              </a:ext>
            </a:extLst>
          </p:cNvPr>
          <p:cNvSpPr/>
          <p:nvPr/>
        </p:nvSpPr>
        <p:spPr>
          <a:xfrm>
            <a:off x="3875510" y="40478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Oval 7">
            <a:extLst>
              <a:ext uri="{FF2B5EF4-FFF2-40B4-BE49-F238E27FC236}">
                <a16:creationId xmlns:a16="http://schemas.microsoft.com/office/drawing/2014/main" id="{EEBC8D9B-5840-4A3D-903D-E182DA0876C1}"/>
              </a:ext>
            </a:extLst>
          </p:cNvPr>
          <p:cNvSpPr/>
          <p:nvPr/>
        </p:nvSpPr>
        <p:spPr>
          <a:xfrm>
            <a:off x="4012969" y="70208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Oval 8">
            <a:extLst>
              <a:ext uri="{FF2B5EF4-FFF2-40B4-BE49-F238E27FC236}">
                <a16:creationId xmlns:a16="http://schemas.microsoft.com/office/drawing/2014/main" id="{7B3579C0-684E-4CC5-BEFD-274764A0E62A}"/>
              </a:ext>
            </a:extLst>
          </p:cNvPr>
          <p:cNvSpPr/>
          <p:nvPr/>
        </p:nvSpPr>
        <p:spPr>
          <a:xfrm>
            <a:off x="3875510" y="102897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Oval 9">
            <a:extLst>
              <a:ext uri="{FF2B5EF4-FFF2-40B4-BE49-F238E27FC236}">
                <a16:creationId xmlns:a16="http://schemas.microsoft.com/office/drawing/2014/main" id="{1D1D18F1-50A4-4FEB-ABAA-EF170C693C00}"/>
              </a:ext>
            </a:extLst>
          </p:cNvPr>
          <p:cNvSpPr/>
          <p:nvPr/>
        </p:nvSpPr>
        <p:spPr>
          <a:xfrm>
            <a:off x="3548601" y="115397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Oval 10">
            <a:extLst>
              <a:ext uri="{FF2B5EF4-FFF2-40B4-BE49-F238E27FC236}">
                <a16:creationId xmlns:a16="http://schemas.microsoft.com/office/drawing/2014/main" id="{4637D861-DABB-4F14-8D48-3598C498E02D}"/>
              </a:ext>
            </a:extLst>
          </p:cNvPr>
          <p:cNvSpPr/>
          <p:nvPr/>
        </p:nvSpPr>
        <p:spPr>
          <a:xfrm>
            <a:off x="3247688" y="102407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Oval 11">
            <a:extLst>
              <a:ext uri="{FF2B5EF4-FFF2-40B4-BE49-F238E27FC236}">
                <a16:creationId xmlns:a16="http://schemas.microsoft.com/office/drawing/2014/main" id="{30556805-5677-4120-B54E-0DC414F6EA48}"/>
              </a:ext>
            </a:extLst>
          </p:cNvPr>
          <p:cNvSpPr/>
          <p:nvPr/>
        </p:nvSpPr>
        <p:spPr>
          <a:xfrm>
            <a:off x="3110229" y="71215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Oval 12">
            <a:extLst>
              <a:ext uri="{FF2B5EF4-FFF2-40B4-BE49-F238E27FC236}">
                <a16:creationId xmlns:a16="http://schemas.microsoft.com/office/drawing/2014/main" id="{26B4B7E4-D7FC-4127-A308-3AD8024025FB}"/>
              </a:ext>
            </a:extLst>
          </p:cNvPr>
          <p:cNvSpPr/>
          <p:nvPr/>
        </p:nvSpPr>
        <p:spPr>
          <a:xfrm>
            <a:off x="3230862" y="39297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 name="Oval 13">
            <a:extLst>
              <a:ext uri="{FF2B5EF4-FFF2-40B4-BE49-F238E27FC236}">
                <a16:creationId xmlns:a16="http://schemas.microsoft.com/office/drawing/2014/main" id="{12823DA8-1C96-4536-9690-8971BBDDD49B}"/>
              </a:ext>
            </a:extLst>
          </p:cNvPr>
          <p:cNvSpPr/>
          <p:nvPr/>
        </p:nvSpPr>
        <p:spPr>
          <a:xfrm>
            <a:off x="3557771" y="26732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5" name="Picture 14" descr="A close up of a logo&#10;&#10;Description automatically generated">
            <a:extLst>
              <a:ext uri="{FF2B5EF4-FFF2-40B4-BE49-F238E27FC236}">
                <a16:creationId xmlns:a16="http://schemas.microsoft.com/office/drawing/2014/main" id="{A6D362EE-5765-4662-AA5C-81A1382A3850}"/>
              </a:ext>
            </a:extLst>
          </p:cNvPr>
          <p:cNvPicPr>
            <a:picLocks noChangeAspect="1"/>
          </p:cNvPicPr>
          <p:nvPr/>
        </p:nvPicPr>
        <p:blipFill rotWithShape="1">
          <a:blip r:embed="rId3">
            <a:extLst>
              <a:ext uri="{28A0092B-C50C-407E-A947-70E740481C1C}">
                <a14:useLocalDpi xmlns:a14="http://schemas.microsoft.com/office/drawing/2010/main" val="0"/>
              </a:ext>
            </a:extLst>
          </a:blip>
          <a:srcRect r="1559" b="14617"/>
          <a:stretch/>
        </p:blipFill>
        <p:spPr>
          <a:xfrm>
            <a:off x="2848158" y="113747"/>
            <a:ext cx="1538343" cy="1334278"/>
          </a:xfrm>
          <a:prstGeom prst="rect">
            <a:avLst/>
          </a:prstGeom>
        </p:spPr>
      </p:pic>
      <p:pic>
        <p:nvPicPr>
          <p:cNvPr id="18" name="Picture 17">
            <a:hlinkClick r:id="rId4"/>
            <a:extLst>
              <a:ext uri="{FF2B5EF4-FFF2-40B4-BE49-F238E27FC236}">
                <a16:creationId xmlns:a16="http://schemas.microsoft.com/office/drawing/2014/main" id="{508BAED2-7C18-4F66-AD15-AB789BD0D9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657" y="6082726"/>
            <a:ext cx="1223436" cy="599779"/>
          </a:xfrm>
          <a:prstGeom prst="rect">
            <a:avLst/>
          </a:prstGeom>
        </p:spPr>
      </p:pic>
      <p:pic>
        <p:nvPicPr>
          <p:cNvPr id="19" name="Picture 18" descr="A close up of a logo&#10;&#10;Description automatically generated">
            <a:hlinkClick r:id="rId6" action="ppaction://hlinksldjump" tooltip=" "/>
            <a:extLst>
              <a:ext uri="{FF2B5EF4-FFF2-40B4-BE49-F238E27FC236}">
                <a16:creationId xmlns:a16="http://schemas.microsoft.com/office/drawing/2014/main" id="{0FBAC4EB-B6E9-4E61-9E98-3E7F9B871E51}"/>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r="-357" b="22060"/>
          <a:stretch/>
        </p:blipFill>
        <p:spPr>
          <a:xfrm>
            <a:off x="28783" y="5079906"/>
            <a:ext cx="1291266" cy="1002820"/>
          </a:xfrm>
          <a:prstGeom prst="rect">
            <a:avLst/>
          </a:prstGeom>
        </p:spPr>
      </p:pic>
      <p:pic>
        <p:nvPicPr>
          <p:cNvPr id="20" name="Picture 6" descr="Podobny obraz">
            <a:hlinkClick r:id="rId6" action="ppaction://hlinksldjump" tooltip=" "/>
            <a:extLst>
              <a:ext uri="{FF2B5EF4-FFF2-40B4-BE49-F238E27FC236}">
                <a16:creationId xmlns:a16="http://schemas.microsoft.com/office/drawing/2014/main" id="{22484257-F73F-4197-807B-9C21AEC626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094" y="5285498"/>
            <a:ext cx="236862" cy="2368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7" name="Chart 36">
            <a:extLst>
              <a:ext uri="{FF2B5EF4-FFF2-40B4-BE49-F238E27FC236}">
                <a16:creationId xmlns:a16="http://schemas.microsoft.com/office/drawing/2014/main" id="{B83B3518-3497-4FB8-9536-AAC13410461F}"/>
              </a:ext>
            </a:extLst>
          </p:cNvPr>
          <p:cNvGraphicFramePr>
            <a:graphicFrameLocks/>
          </p:cNvGraphicFramePr>
          <p:nvPr>
            <p:extLst>
              <p:ext uri="{D42A27DB-BD31-4B8C-83A1-F6EECF244321}">
                <p14:modId xmlns:p14="http://schemas.microsoft.com/office/powerpoint/2010/main" val="1848062000"/>
              </p:ext>
            </p:extLst>
          </p:nvPr>
        </p:nvGraphicFramePr>
        <p:xfrm>
          <a:off x="7687340" y="2232836"/>
          <a:ext cx="4374003" cy="4493493"/>
        </p:xfrm>
        <a:graphic>
          <a:graphicData uri="http://schemas.openxmlformats.org/drawingml/2006/chart">
            <c:chart xmlns:c="http://schemas.openxmlformats.org/drawingml/2006/chart" xmlns:r="http://schemas.openxmlformats.org/officeDocument/2006/relationships" r:id="rId9"/>
          </a:graphicData>
        </a:graphic>
      </p:graphicFrame>
      <p:sp>
        <p:nvSpPr>
          <p:cNvPr id="57" name="Rectangle 56">
            <a:extLst>
              <a:ext uri="{FF2B5EF4-FFF2-40B4-BE49-F238E27FC236}">
                <a16:creationId xmlns:a16="http://schemas.microsoft.com/office/drawing/2014/main" id="{A19EE059-6407-4EF9-972C-7987DE27AA04}"/>
              </a:ext>
            </a:extLst>
          </p:cNvPr>
          <p:cNvSpPr/>
          <p:nvPr/>
        </p:nvSpPr>
        <p:spPr>
          <a:xfrm>
            <a:off x="7687340" y="2012750"/>
            <a:ext cx="4366996" cy="461665"/>
          </a:xfrm>
          <a:prstGeom prst="rect">
            <a:avLst/>
          </a:prstGeom>
          <a:solidFill>
            <a:srgbClr val="606672"/>
          </a:solidFill>
          <a:ln w="9525">
            <a:solidFill>
              <a:srgbClr val="606672"/>
            </a:solidFill>
          </a:ln>
        </p:spPr>
        <p:txBody>
          <a:bodyPr wrap="square">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200">
                <a:solidFill>
                  <a:schemeClr val="bg1"/>
                </a:solidFill>
                <a:latin typeface="Selawik Semibold" panose="020B0702040204020203" pitchFamily="34" charset="0"/>
              </a:rPr>
              <a:t>DAGELIJKS AANTAL FIETSERS PER STATION: VLAAMSE BRABANT</a:t>
            </a:r>
          </a:p>
        </p:txBody>
      </p:sp>
      <p:sp>
        <p:nvSpPr>
          <p:cNvPr id="2" name="TextBox 1">
            <a:extLst>
              <a:ext uri="{FF2B5EF4-FFF2-40B4-BE49-F238E27FC236}">
                <a16:creationId xmlns:a16="http://schemas.microsoft.com/office/drawing/2014/main" id="{3E332C22-1B2E-4854-ADB6-39EA4FCCD000}"/>
              </a:ext>
            </a:extLst>
          </p:cNvPr>
          <p:cNvSpPr txBox="1"/>
          <p:nvPr/>
        </p:nvSpPr>
        <p:spPr>
          <a:xfrm>
            <a:off x="8102083" y="2659081"/>
            <a:ext cx="4225074" cy="3769173"/>
          </a:xfrm>
          <a:prstGeom prst="rect">
            <a:avLst/>
          </a:prstGeom>
          <a:noFill/>
        </p:spPr>
        <p:txBody>
          <a:bodyPr wrap="square" rtlCol="0">
            <a:spAutoFit/>
          </a:bodyPr>
          <a:lstStyle/>
          <a:p>
            <a:pPr>
              <a:lnSpc>
                <a:spcPts val="1620"/>
              </a:lnSpc>
            </a:pPr>
            <a:r>
              <a:rPr lang="en-US" sz="1200" dirty="0">
                <a:latin typeface="Selawik Light" panose="020B0502040204020203" pitchFamily="34" charset="0"/>
              </a:rPr>
              <a:t>     1- </a:t>
            </a:r>
            <a:r>
              <a:rPr lang="en-US" sz="1200" dirty="0" err="1">
                <a:latin typeface="Selawik Light" panose="020B0502040204020203" pitchFamily="34" charset="0"/>
              </a:rPr>
              <a:t>Gaasbeek</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2 - </a:t>
            </a:r>
            <a:r>
              <a:rPr lang="en-US" sz="1200" dirty="0" err="1">
                <a:latin typeface="Selawik Light" panose="020B0502040204020203" pitchFamily="34" charset="0"/>
              </a:rPr>
              <a:t>Afligem</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3 - </a:t>
            </a:r>
            <a:r>
              <a:rPr lang="en-US" sz="1200" dirty="0" err="1">
                <a:latin typeface="Selawik Light" panose="020B0502040204020203" pitchFamily="34" charset="0"/>
              </a:rPr>
              <a:t>Gooik</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4 - </a:t>
            </a:r>
            <a:r>
              <a:rPr lang="en-US" sz="1200" dirty="0" err="1">
                <a:latin typeface="Selawik Light" panose="020B0502040204020203" pitchFamily="34" charset="0"/>
              </a:rPr>
              <a:t>Holsbeek</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5 - </a:t>
            </a:r>
            <a:r>
              <a:rPr lang="en-US" sz="1200" dirty="0" err="1">
                <a:latin typeface="Selawik Light" panose="020B0502040204020203" pitchFamily="34" charset="0"/>
              </a:rPr>
              <a:t>Asse</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6 - </a:t>
            </a:r>
            <a:r>
              <a:rPr lang="en-US" sz="1200" dirty="0" err="1">
                <a:latin typeface="Selawik Light" panose="020B0502040204020203" pitchFamily="34" charset="0"/>
              </a:rPr>
              <a:t>Hoeilaart</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7 - Tremolo</a:t>
            </a:r>
          </a:p>
          <a:p>
            <a:pPr>
              <a:lnSpc>
                <a:spcPts val="1620"/>
              </a:lnSpc>
            </a:pPr>
            <a:r>
              <a:rPr lang="en-US" sz="1200" dirty="0">
                <a:latin typeface="Selawik Light" panose="020B0502040204020203" pitchFamily="34" charset="0"/>
              </a:rPr>
              <a:t>                       8 - </a:t>
            </a:r>
            <a:r>
              <a:rPr lang="en-US" sz="1200" dirty="0" err="1">
                <a:latin typeface="Selawik Light" panose="020B0502040204020203" pitchFamily="34" charset="0"/>
              </a:rPr>
              <a:t>Drieslinter</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9  - </a:t>
            </a:r>
            <a:r>
              <a:rPr lang="en-US" sz="1200" dirty="0" err="1">
                <a:latin typeface="Selawik Light" panose="020B0502040204020203" pitchFamily="34" charset="0"/>
              </a:rPr>
              <a:t>Londerzeel</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10 – </a:t>
            </a:r>
            <a:r>
              <a:rPr lang="en-US" sz="1200" dirty="0" err="1">
                <a:latin typeface="Selawik Light" panose="020B0502040204020203" pitchFamily="34" charset="0"/>
              </a:rPr>
              <a:t>Drieslinter</a:t>
            </a:r>
            <a:r>
              <a:rPr lang="en-US" sz="1200" dirty="0">
                <a:latin typeface="Selawik Light" panose="020B0502040204020203" pitchFamily="34" charset="0"/>
              </a:rPr>
              <a:t> (2)</a:t>
            </a:r>
          </a:p>
          <a:p>
            <a:pPr>
              <a:lnSpc>
                <a:spcPts val="1620"/>
              </a:lnSpc>
            </a:pPr>
            <a:r>
              <a:rPr lang="en-US" sz="1200" dirty="0">
                <a:latin typeface="Selawik Light" panose="020B0502040204020203" pitchFamily="34" charset="0"/>
              </a:rPr>
              <a:t>                               11 - </a:t>
            </a:r>
            <a:r>
              <a:rPr lang="en-US" sz="1200" dirty="0" err="1">
                <a:latin typeface="Selawik Light" panose="020B0502040204020203" pitchFamily="34" charset="0"/>
              </a:rPr>
              <a:t>Zemst</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12- </a:t>
            </a:r>
            <a:r>
              <a:rPr lang="en-US" sz="1200" dirty="0" err="1">
                <a:latin typeface="Selawik Light" panose="020B0502040204020203" pitchFamily="34" charset="0"/>
              </a:rPr>
              <a:t>Tervuren</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13- Kortenberg</a:t>
            </a:r>
          </a:p>
          <a:p>
            <a:pPr>
              <a:lnSpc>
                <a:spcPts val="1620"/>
              </a:lnSpc>
            </a:pPr>
            <a:r>
              <a:rPr lang="en-US" sz="1200" dirty="0">
                <a:latin typeface="Selawik Light" panose="020B0502040204020203" pitchFamily="34" charset="0"/>
              </a:rPr>
              <a:t>                                                                   14 - </a:t>
            </a:r>
            <a:r>
              <a:rPr lang="en-US" sz="1200" dirty="0" err="1">
                <a:latin typeface="Selawik Light" panose="020B0502040204020203" pitchFamily="34" charset="0"/>
              </a:rPr>
              <a:t>Nossegem</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15 – Sint Pieters-L</a:t>
            </a:r>
          </a:p>
          <a:p>
            <a:pPr>
              <a:lnSpc>
                <a:spcPts val="1620"/>
              </a:lnSpc>
            </a:pPr>
            <a:r>
              <a:rPr lang="en-US" sz="1200" dirty="0">
                <a:latin typeface="Selawik Light" panose="020B0502040204020203" pitchFamily="34" charset="0"/>
              </a:rPr>
              <a:t>                                                                         16 - </a:t>
            </a:r>
            <a:r>
              <a:rPr lang="en-US" sz="1200" dirty="0" err="1">
                <a:latin typeface="Selawik Light" panose="020B0502040204020203" pitchFamily="34" charset="0"/>
              </a:rPr>
              <a:t>Wilsele</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17 - </a:t>
            </a:r>
            <a:r>
              <a:rPr lang="en-US" sz="1200" dirty="0" err="1">
                <a:latin typeface="Selawik Light" panose="020B0502040204020203" pitchFamily="34" charset="0"/>
              </a:rPr>
              <a:t>Werchter</a:t>
            </a:r>
            <a:endParaRPr lang="en-US" sz="1200" dirty="0">
              <a:latin typeface="Selawik Light" panose="020B0502040204020203" pitchFamily="34" charset="0"/>
            </a:endParaRPr>
          </a:p>
          <a:p>
            <a:pPr>
              <a:lnSpc>
                <a:spcPts val="1620"/>
              </a:lnSpc>
            </a:pPr>
            <a:r>
              <a:rPr lang="en-US" sz="1200" dirty="0">
                <a:latin typeface="Selawik Light" panose="020B0502040204020203" pitchFamily="34" charset="0"/>
              </a:rPr>
              <a:t>                                                                       18 - </a:t>
            </a:r>
            <a:r>
              <a:rPr lang="en-US" sz="1200" dirty="0" err="1">
                <a:latin typeface="Selawik Light" panose="020B0502040204020203" pitchFamily="34" charset="0"/>
              </a:rPr>
              <a:t>Gaasbeek</a:t>
            </a:r>
            <a:endParaRPr lang="en-BE" sz="1200" dirty="0">
              <a:latin typeface="Selawik Light" panose="020B0502040204020203" pitchFamily="34" charset="0"/>
            </a:endParaRPr>
          </a:p>
        </p:txBody>
      </p:sp>
      <p:sp>
        <p:nvSpPr>
          <p:cNvPr id="47" name="Rectangle 46">
            <a:extLst>
              <a:ext uri="{FF2B5EF4-FFF2-40B4-BE49-F238E27FC236}">
                <a16:creationId xmlns:a16="http://schemas.microsoft.com/office/drawing/2014/main" id="{87D2B646-81B6-458F-AA79-DFD765E4CEB1}"/>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TextBox 47">
            <a:extLst>
              <a:ext uri="{FF2B5EF4-FFF2-40B4-BE49-F238E27FC236}">
                <a16:creationId xmlns:a16="http://schemas.microsoft.com/office/drawing/2014/main" id="{ABBD5BA0-132F-4B49-A204-A1A68E371BE2}"/>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49" name="TextBox 48">
            <a:extLst>
              <a:ext uri="{FF2B5EF4-FFF2-40B4-BE49-F238E27FC236}">
                <a16:creationId xmlns:a16="http://schemas.microsoft.com/office/drawing/2014/main" id="{EA6EA80D-9A4D-4A6E-B0DD-2FCA9B202710}"/>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50" name="TextBox 49">
            <a:extLst>
              <a:ext uri="{FF2B5EF4-FFF2-40B4-BE49-F238E27FC236}">
                <a16:creationId xmlns:a16="http://schemas.microsoft.com/office/drawing/2014/main" id="{A6B9975E-B7F8-4A9B-877C-6F2653F27384}"/>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51" name="Group 50">
            <a:extLst>
              <a:ext uri="{FF2B5EF4-FFF2-40B4-BE49-F238E27FC236}">
                <a16:creationId xmlns:a16="http://schemas.microsoft.com/office/drawing/2014/main" id="{6CDD8F08-9358-459E-9FBA-69C99A2994EA}"/>
              </a:ext>
            </a:extLst>
          </p:cNvPr>
          <p:cNvGrpSpPr/>
          <p:nvPr/>
        </p:nvGrpSpPr>
        <p:grpSpPr>
          <a:xfrm>
            <a:off x="5657097" y="58628"/>
            <a:ext cx="1153327" cy="759510"/>
            <a:chOff x="5657097" y="58628"/>
            <a:chExt cx="1153327" cy="759510"/>
          </a:xfrm>
        </p:grpSpPr>
        <p:sp>
          <p:nvSpPr>
            <p:cNvPr id="52" name="TextBox 51">
              <a:hlinkClick r:id="rId10" action="ppaction://hlinksldjump" tooltip="Modes de déplacements en Belgique"/>
              <a:extLst>
                <a:ext uri="{FF2B5EF4-FFF2-40B4-BE49-F238E27FC236}">
                  <a16:creationId xmlns:a16="http://schemas.microsoft.com/office/drawing/2014/main" id="{DA90A382-74CF-4F24-9438-555106EE71D9}"/>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53" name="TextBox 52">
              <a:hlinkClick r:id="rId10" action="ppaction://hlinksldjump" tooltip="Modes de déplacements en Belgique"/>
              <a:extLst>
                <a:ext uri="{FF2B5EF4-FFF2-40B4-BE49-F238E27FC236}">
                  <a16:creationId xmlns:a16="http://schemas.microsoft.com/office/drawing/2014/main" id="{D815CF04-CDAA-443B-BDD6-498045FF74DD}"/>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54" name="TextBox 53">
            <a:extLst>
              <a:ext uri="{FF2B5EF4-FFF2-40B4-BE49-F238E27FC236}">
                <a16:creationId xmlns:a16="http://schemas.microsoft.com/office/drawing/2014/main" id="{4876F170-67F3-4253-9176-AFE698B3DA22}"/>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55" name="TextBox 54">
            <a:extLst>
              <a:ext uri="{FF2B5EF4-FFF2-40B4-BE49-F238E27FC236}">
                <a16:creationId xmlns:a16="http://schemas.microsoft.com/office/drawing/2014/main" id="{80017125-30AA-4094-B23A-220E613EBD1A}"/>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56" name="TextBox 55">
            <a:extLst>
              <a:ext uri="{FF2B5EF4-FFF2-40B4-BE49-F238E27FC236}">
                <a16:creationId xmlns:a16="http://schemas.microsoft.com/office/drawing/2014/main" id="{40932CD2-8DE9-48F3-97A9-AD8C6E32E59B}"/>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9" name="Picture 78" descr="A close up of a logo&#10;&#10;Description automatically generated">
            <a:hlinkClick r:id="rId11" action="ppaction://hlinksldjump" tooltip="Retour à l'accueil"/>
            <a:extLst>
              <a:ext uri="{FF2B5EF4-FFF2-40B4-BE49-F238E27FC236}">
                <a16:creationId xmlns:a16="http://schemas.microsoft.com/office/drawing/2014/main" id="{A5DA327A-7F36-4D20-8BF9-AE93720E58BC}"/>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82" name="Rectangle 81">
            <a:hlinkClick r:id="rId10" action="ppaction://hlinksldjump" tooltip=" "/>
            <a:extLst>
              <a:ext uri="{FF2B5EF4-FFF2-40B4-BE49-F238E27FC236}">
                <a16:creationId xmlns:a16="http://schemas.microsoft.com/office/drawing/2014/main" id="{2DDB1A51-40BE-45C0-95B9-E93283986335}"/>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3" name="Rectangle 82">
            <a:hlinkClick r:id="rId13" action="ppaction://hlinksldjump" tooltip=" "/>
            <a:extLst>
              <a:ext uri="{FF2B5EF4-FFF2-40B4-BE49-F238E27FC236}">
                <a16:creationId xmlns:a16="http://schemas.microsoft.com/office/drawing/2014/main" id="{7FC90F22-EB57-430A-ADAE-B9C23C8303D4}"/>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4" name="Rectangle 83">
            <a:hlinkClick r:id="rId14" action="ppaction://hlinksldjump" tooltip=" "/>
            <a:extLst>
              <a:ext uri="{FF2B5EF4-FFF2-40B4-BE49-F238E27FC236}">
                <a16:creationId xmlns:a16="http://schemas.microsoft.com/office/drawing/2014/main" id="{B174FBAC-66CC-4D5A-984A-CB17B1D23DFD}"/>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5" name="Rectangle 84">
            <a:hlinkClick r:id="rId11" action="ppaction://hlinksldjump" tooltip="Accueil"/>
            <a:extLst>
              <a:ext uri="{FF2B5EF4-FFF2-40B4-BE49-F238E27FC236}">
                <a16:creationId xmlns:a16="http://schemas.microsoft.com/office/drawing/2014/main" id="{2131C790-D65E-4D23-81AE-56E917A9EB04}"/>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6" name="Rectangle 85">
            <a:hlinkClick r:id="rId15" action="ppaction://hlinksldjump" tooltip=" "/>
            <a:extLst>
              <a:ext uri="{FF2B5EF4-FFF2-40B4-BE49-F238E27FC236}">
                <a16:creationId xmlns:a16="http://schemas.microsoft.com/office/drawing/2014/main" id="{04ED2DE0-0D6D-4FB9-BF8A-65A9B797B085}"/>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5" name="Picture 44" descr="A screenshot of a cell phone&#10;&#10;Description automatically generated">
            <a:extLst>
              <a:ext uri="{FF2B5EF4-FFF2-40B4-BE49-F238E27FC236}">
                <a16:creationId xmlns:a16="http://schemas.microsoft.com/office/drawing/2014/main" id="{1611FA80-EF9F-4B45-82F1-B93DD996DA25}"/>
              </a:ext>
            </a:extLst>
          </p:cNvPr>
          <p:cNvPicPr>
            <a:picLocks noChangeAspect="1"/>
          </p:cNvPicPr>
          <p:nvPr/>
        </p:nvPicPr>
        <p:blipFill rotWithShape="1">
          <a:blip r:embed="rId16">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46" name="Picture 45" descr="A screenshot of a cell phone&#10;&#10;Description automatically generated">
            <a:extLst>
              <a:ext uri="{FF2B5EF4-FFF2-40B4-BE49-F238E27FC236}">
                <a16:creationId xmlns:a16="http://schemas.microsoft.com/office/drawing/2014/main" id="{8B14243B-9723-41AA-9712-0055A2B46AFA}"/>
              </a:ext>
            </a:extLst>
          </p:cNvPr>
          <p:cNvPicPr>
            <a:picLocks noChangeAspect="1"/>
          </p:cNvPicPr>
          <p:nvPr/>
        </p:nvPicPr>
        <p:blipFill rotWithShape="1">
          <a:blip r:embed="rId16">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58" name="Rectangle 57">
            <a:extLst>
              <a:ext uri="{FF2B5EF4-FFF2-40B4-BE49-F238E27FC236}">
                <a16:creationId xmlns:a16="http://schemas.microsoft.com/office/drawing/2014/main" id="{9F803B6D-2257-42B3-8A3B-D07EDEB11637}"/>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Oval 2">
            <a:hlinkClick r:id="rId17" action="ppaction://hlinksldjump" tooltip=" "/>
            <a:extLst>
              <a:ext uri="{FF2B5EF4-FFF2-40B4-BE49-F238E27FC236}">
                <a16:creationId xmlns:a16="http://schemas.microsoft.com/office/drawing/2014/main" id="{9B5592C8-3A1D-416C-892C-3A4998F0E9DD}"/>
              </a:ext>
            </a:extLst>
          </p:cNvPr>
          <p:cNvSpPr/>
          <p:nvPr/>
        </p:nvSpPr>
        <p:spPr>
          <a:xfrm>
            <a:off x="3002047" y="217656"/>
            <a:ext cx="1276876" cy="107377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1" name="Picture 60" descr="A close up of a logo&#10;&#10;Description automatically generated">
            <a:extLst>
              <a:ext uri="{FF2B5EF4-FFF2-40B4-BE49-F238E27FC236}">
                <a16:creationId xmlns:a16="http://schemas.microsoft.com/office/drawing/2014/main" id="{7E36D8D4-72A3-4935-A4EA-E83AB785D71D}"/>
              </a:ext>
            </a:extLst>
          </p:cNvPr>
          <p:cNvPicPr>
            <a:picLocks noChangeAspect="1"/>
          </p:cNvPicPr>
          <p:nvPr/>
        </p:nvPicPr>
        <p:blipFill rotWithShape="1">
          <a:blip r:embed="rId18" cstate="print">
            <a:alphaModFix amt="70000"/>
            <a:extLst>
              <a:ext uri="{28A0092B-C50C-407E-A947-70E740481C1C}">
                <a14:useLocalDpi xmlns:a14="http://schemas.microsoft.com/office/drawing/2010/main"/>
              </a:ext>
            </a:extLst>
          </a:blip>
          <a:srcRect b="27369"/>
          <a:stretch/>
        </p:blipFill>
        <p:spPr>
          <a:xfrm>
            <a:off x="1512371" y="1411810"/>
            <a:ext cx="5791854" cy="4206716"/>
          </a:xfrm>
          <a:prstGeom prst="rect">
            <a:avLst/>
          </a:prstGeom>
        </p:spPr>
      </p:pic>
      <p:pic>
        <p:nvPicPr>
          <p:cNvPr id="62" name="Picture 4" descr="Znalezione obrazy dla zapytania gps point png">
            <a:extLst>
              <a:ext uri="{FF2B5EF4-FFF2-40B4-BE49-F238E27FC236}">
                <a16:creationId xmlns:a16="http://schemas.microsoft.com/office/drawing/2014/main" id="{6BAF63F1-E470-45AD-B040-DADB2256BFC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66568" y="4197890"/>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Znalezione obrazy dla zapytania gps point png">
            <a:extLst>
              <a:ext uri="{FF2B5EF4-FFF2-40B4-BE49-F238E27FC236}">
                <a16:creationId xmlns:a16="http://schemas.microsoft.com/office/drawing/2014/main" id="{E289DF8E-B396-4AA9-A575-B740A334D06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428022" y="3975581"/>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Znalezione obrazy dla zapytania gps point png">
            <a:extLst>
              <a:ext uri="{FF2B5EF4-FFF2-40B4-BE49-F238E27FC236}">
                <a16:creationId xmlns:a16="http://schemas.microsoft.com/office/drawing/2014/main" id="{595A9B1E-F970-49B0-90F9-B6BA0A024C6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31341" y="3743876"/>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Znalezione obrazy dla zapytania gps point png">
            <a:extLst>
              <a:ext uri="{FF2B5EF4-FFF2-40B4-BE49-F238E27FC236}">
                <a16:creationId xmlns:a16="http://schemas.microsoft.com/office/drawing/2014/main" id="{A4677DBB-37C7-4720-AFF7-9D0A00F572F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485255" y="3631991"/>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Znalezione obrazy dla zapytania gps point png">
            <a:extLst>
              <a:ext uri="{FF2B5EF4-FFF2-40B4-BE49-F238E27FC236}">
                <a16:creationId xmlns:a16="http://schemas.microsoft.com/office/drawing/2014/main" id="{CFAE5182-A71E-4065-952D-0D61F79E92E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29498" y="3900251"/>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Znalezione obrazy dla zapytania gps point png">
            <a:extLst>
              <a:ext uri="{FF2B5EF4-FFF2-40B4-BE49-F238E27FC236}">
                <a16:creationId xmlns:a16="http://schemas.microsoft.com/office/drawing/2014/main" id="{AA84F4E9-E635-4488-A285-3CE4C0EBED3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68897" y="3412004"/>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descr="Znalezione obrazy dla zapytania gps point png">
            <a:extLst>
              <a:ext uri="{FF2B5EF4-FFF2-40B4-BE49-F238E27FC236}">
                <a16:creationId xmlns:a16="http://schemas.microsoft.com/office/drawing/2014/main" id="{9A213310-4DDD-4298-9959-ACA3D51C489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41587" y="3302164"/>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4" descr="Znalezione obrazy dla zapytania gps point png">
            <a:extLst>
              <a:ext uri="{FF2B5EF4-FFF2-40B4-BE49-F238E27FC236}">
                <a16:creationId xmlns:a16="http://schemas.microsoft.com/office/drawing/2014/main" id="{E257D000-AAE3-4D85-AD10-8828587F35B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45200" y="3339373"/>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Znalezione obrazy dla zapytania gps point png">
            <a:extLst>
              <a:ext uri="{FF2B5EF4-FFF2-40B4-BE49-F238E27FC236}">
                <a16:creationId xmlns:a16="http://schemas.microsoft.com/office/drawing/2014/main" id="{24B1FE0A-CA26-47CC-9CA9-CA1F93207AD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70664" y="3100559"/>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Znalezione obrazy dla zapytania gps point png">
            <a:extLst>
              <a:ext uri="{FF2B5EF4-FFF2-40B4-BE49-F238E27FC236}">
                <a16:creationId xmlns:a16="http://schemas.microsoft.com/office/drawing/2014/main" id="{71396AFC-8701-4D65-B54E-9A6E7D4277F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19444" y="3003283"/>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Znalezione obrazy dla zapytania gps point png">
            <a:extLst>
              <a:ext uri="{FF2B5EF4-FFF2-40B4-BE49-F238E27FC236}">
                <a16:creationId xmlns:a16="http://schemas.microsoft.com/office/drawing/2014/main" id="{C1D41AD9-2E9A-47DE-A368-BB373BDA26F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411861" y="3158320"/>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Znalezione obrazy dla zapytania gps point png">
            <a:extLst>
              <a:ext uri="{FF2B5EF4-FFF2-40B4-BE49-F238E27FC236}">
                <a16:creationId xmlns:a16="http://schemas.microsoft.com/office/drawing/2014/main" id="{6B458A85-B7EE-416C-9DBD-1FC8BE27637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35354" y="3639100"/>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Znalezione obrazy dla zapytania gps point png">
            <a:extLst>
              <a:ext uri="{FF2B5EF4-FFF2-40B4-BE49-F238E27FC236}">
                <a16:creationId xmlns:a16="http://schemas.microsoft.com/office/drawing/2014/main" id="{BEF761F4-F975-4573-A6F3-9A6006040CE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97554" y="3631991"/>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Znalezione obrazy dla zapytania gps point png">
            <a:extLst>
              <a:ext uri="{FF2B5EF4-FFF2-40B4-BE49-F238E27FC236}">
                <a16:creationId xmlns:a16="http://schemas.microsoft.com/office/drawing/2014/main" id="{0C3229C6-659E-4CDA-839D-6C67C1A6814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57430" y="4087653"/>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Znalezione obrazy dla zapytania gps point png">
            <a:extLst>
              <a:ext uri="{FF2B5EF4-FFF2-40B4-BE49-F238E27FC236}">
                <a16:creationId xmlns:a16="http://schemas.microsoft.com/office/drawing/2014/main" id="{99D50596-E255-42E0-91EE-75707D1AAFE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90313" y="4099853"/>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Znalezione obrazy dla zapytania gps point png">
            <a:extLst>
              <a:ext uri="{FF2B5EF4-FFF2-40B4-BE49-F238E27FC236}">
                <a16:creationId xmlns:a16="http://schemas.microsoft.com/office/drawing/2014/main" id="{20D49A04-4CBB-4742-B602-901F8BACD35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43132" y="4317611"/>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Znalezione obrazy dla zapytania gps point png">
            <a:extLst>
              <a:ext uri="{FF2B5EF4-FFF2-40B4-BE49-F238E27FC236}">
                <a16:creationId xmlns:a16="http://schemas.microsoft.com/office/drawing/2014/main" id="{9A9CE3DE-A4E1-4745-8CC1-53CCECFE38F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732817" y="3870805"/>
            <a:ext cx="153914" cy="209551"/>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03F2045C-663E-4551-A824-523F411F0CA4}"/>
              </a:ext>
            </a:extLst>
          </p:cNvPr>
          <p:cNvSpPr txBox="1"/>
          <p:nvPr/>
        </p:nvSpPr>
        <p:spPr>
          <a:xfrm>
            <a:off x="5917442" y="3805226"/>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10</a:t>
            </a:r>
            <a:endParaRPr lang="en-BE" sz="1050">
              <a:solidFill>
                <a:schemeClr val="bg1"/>
              </a:solidFill>
              <a:latin typeface="Selawik Semibold" panose="020B0702040204020203" pitchFamily="34" charset="0"/>
            </a:endParaRPr>
          </a:p>
        </p:txBody>
      </p:sp>
      <p:sp>
        <p:nvSpPr>
          <p:cNvPr id="88" name="TextBox 87">
            <a:extLst>
              <a:ext uri="{FF2B5EF4-FFF2-40B4-BE49-F238E27FC236}">
                <a16:creationId xmlns:a16="http://schemas.microsoft.com/office/drawing/2014/main" id="{1FC0B702-C2FE-4FAF-B2DC-C60AAD19F7DE}"/>
              </a:ext>
            </a:extLst>
          </p:cNvPr>
          <p:cNvSpPr txBox="1"/>
          <p:nvPr/>
        </p:nvSpPr>
        <p:spPr>
          <a:xfrm>
            <a:off x="5678582" y="3663678"/>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8</a:t>
            </a:r>
            <a:endParaRPr lang="en-BE" sz="1050">
              <a:solidFill>
                <a:schemeClr val="bg1"/>
              </a:solidFill>
              <a:latin typeface="Selawik Semibold" panose="020B0702040204020203" pitchFamily="34" charset="0"/>
            </a:endParaRPr>
          </a:p>
        </p:txBody>
      </p:sp>
      <p:sp>
        <p:nvSpPr>
          <p:cNvPr id="89" name="TextBox 88">
            <a:extLst>
              <a:ext uri="{FF2B5EF4-FFF2-40B4-BE49-F238E27FC236}">
                <a16:creationId xmlns:a16="http://schemas.microsoft.com/office/drawing/2014/main" id="{CC53C4E4-45FF-4986-96CE-BE5806D77B01}"/>
              </a:ext>
            </a:extLst>
          </p:cNvPr>
          <p:cNvSpPr txBox="1"/>
          <p:nvPr/>
        </p:nvSpPr>
        <p:spPr>
          <a:xfrm>
            <a:off x="3488818" y="3174524"/>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9</a:t>
            </a:r>
            <a:endParaRPr lang="en-BE" sz="1050">
              <a:solidFill>
                <a:schemeClr val="bg1"/>
              </a:solidFill>
              <a:latin typeface="Selawik Semibold" panose="020B0702040204020203" pitchFamily="34" charset="0"/>
            </a:endParaRPr>
          </a:p>
        </p:txBody>
      </p:sp>
      <p:sp>
        <p:nvSpPr>
          <p:cNvPr id="90" name="TextBox 89">
            <a:extLst>
              <a:ext uri="{FF2B5EF4-FFF2-40B4-BE49-F238E27FC236}">
                <a16:creationId xmlns:a16="http://schemas.microsoft.com/office/drawing/2014/main" id="{20F42654-DB30-4E4E-9205-0ACDA9FF8AF1}"/>
              </a:ext>
            </a:extLst>
          </p:cNvPr>
          <p:cNvSpPr txBox="1"/>
          <p:nvPr/>
        </p:nvSpPr>
        <p:spPr>
          <a:xfrm>
            <a:off x="3230575" y="3681969"/>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5</a:t>
            </a:r>
            <a:endParaRPr lang="en-BE" sz="1050">
              <a:solidFill>
                <a:schemeClr val="bg1"/>
              </a:solidFill>
              <a:latin typeface="Selawik Semibold" panose="020B0702040204020203" pitchFamily="34" charset="0"/>
            </a:endParaRPr>
          </a:p>
        </p:txBody>
      </p:sp>
      <p:sp>
        <p:nvSpPr>
          <p:cNvPr id="91" name="TextBox 90">
            <a:extLst>
              <a:ext uri="{FF2B5EF4-FFF2-40B4-BE49-F238E27FC236}">
                <a16:creationId xmlns:a16="http://schemas.microsoft.com/office/drawing/2014/main" id="{B4E23C7C-BE7A-4575-A162-4434B5634A14}"/>
              </a:ext>
            </a:extLst>
          </p:cNvPr>
          <p:cNvSpPr txBox="1"/>
          <p:nvPr/>
        </p:nvSpPr>
        <p:spPr>
          <a:xfrm>
            <a:off x="2730230" y="3731421"/>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2</a:t>
            </a:r>
            <a:endParaRPr lang="en-BE" sz="1050">
              <a:solidFill>
                <a:schemeClr val="bg1"/>
              </a:solidFill>
              <a:latin typeface="Selawik Semibold" panose="020B0702040204020203" pitchFamily="34" charset="0"/>
            </a:endParaRPr>
          </a:p>
        </p:txBody>
      </p:sp>
      <p:sp>
        <p:nvSpPr>
          <p:cNvPr id="92" name="TextBox 91">
            <a:extLst>
              <a:ext uri="{FF2B5EF4-FFF2-40B4-BE49-F238E27FC236}">
                <a16:creationId xmlns:a16="http://schemas.microsoft.com/office/drawing/2014/main" id="{11F31010-0283-4639-BE49-6102CA625562}"/>
              </a:ext>
            </a:extLst>
          </p:cNvPr>
          <p:cNvSpPr txBox="1"/>
          <p:nvPr/>
        </p:nvSpPr>
        <p:spPr>
          <a:xfrm>
            <a:off x="2754862" y="4139239"/>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3</a:t>
            </a:r>
            <a:endParaRPr lang="en-BE" sz="1050">
              <a:solidFill>
                <a:schemeClr val="bg1"/>
              </a:solidFill>
              <a:latin typeface="Selawik Semibold" panose="020B0702040204020203" pitchFamily="34" charset="0"/>
            </a:endParaRPr>
          </a:p>
        </p:txBody>
      </p:sp>
      <p:sp>
        <p:nvSpPr>
          <p:cNvPr id="93" name="TextBox 92">
            <a:extLst>
              <a:ext uri="{FF2B5EF4-FFF2-40B4-BE49-F238E27FC236}">
                <a16:creationId xmlns:a16="http://schemas.microsoft.com/office/drawing/2014/main" id="{01659168-E2E1-4797-B762-EB07C4F8BACB}"/>
              </a:ext>
            </a:extLst>
          </p:cNvPr>
          <p:cNvSpPr txBox="1"/>
          <p:nvPr/>
        </p:nvSpPr>
        <p:spPr>
          <a:xfrm>
            <a:off x="3060855" y="4166408"/>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a:t>
            </a:r>
            <a:endParaRPr lang="en-BE" sz="1050">
              <a:solidFill>
                <a:schemeClr val="bg1"/>
              </a:solidFill>
              <a:latin typeface="Selawik Semibold" panose="020B0702040204020203" pitchFamily="34" charset="0"/>
            </a:endParaRPr>
          </a:p>
        </p:txBody>
      </p:sp>
      <p:sp>
        <p:nvSpPr>
          <p:cNvPr id="94" name="TextBox 93">
            <a:extLst>
              <a:ext uri="{FF2B5EF4-FFF2-40B4-BE49-F238E27FC236}">
                <a16:creationId xmlns:a16="http://schemas.microsoft.com/office/drawing/2014/main" id="{E807CDD4-8699-4693-9BC4-4447B85C0133}"/>
              </a:ext>
            </a:extLst>
          </p:cNvPr>
          <p:cNvSpPr txBox="1"/>
          <p:nvPr/>
        </p:nvSpPr>
        <p:spPr>
          <a:xfrm>
            <a:off x="3429267" y="4273982"/>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15</a:t>
            </a:r>
            <a:endParaRPr lang="en-BE" sz="1050">
              <a:solidFill>
                <a:schemeClr val="bg1"/>
              </a:solidFill>
              <a:latin typeface="Selawik Semibold" panose="020B0702040204020203" pitchFamily="34" charset="0"/>
            </a:endParaRPr>
          </a:p>
        </p:txBody>
      </p:sp>
      <p:sp>
        <p:nvSpPr>
          <p:cNvPr id="95" name="TextBox 94">
            <a:extLst>
              <a:ext uri="{FF2B5EF4-FFF2-40B4-BE49-F238E27FC236}">
                <a16:creationId xmlns:a16="http://schemas.microsoft.com/office/drawing/2014/main" id="{6174C46F-CA11-42C0-95A8-6466BA55EA92}"/>
              </a:ext>
            </a:extLst>
          </p:cNvPr>
          <p:cNvSpPr txBox="1"/>
          <p:nvPr/>
        </p:nvSpPr>
        <p:spPr>
          <a:xfrm>
            <a:off x="4352703" y="4177636"/>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6</a:t>
            </a:r>
            <a:endParaRPr lang="en-BE" sz="1050">
              <a:solidFill>
                <a:schemeClr val="bg1"/>
              </a:solidFill>
              <a:latin typeface="Selawik Semibold" panose="020B0702040204020203" pitchFamily="34" charset="0"/>
            </a:endParaRPr>
          </a:p>
        </p:txBody>
      </p:sp>
      <p:sp>
        <p:nvSpPr>
          <p:cNvPr id="96" name="TextBox 95">
            <a:extLst>
              <a:ext uri="{FF2B5EF4-FFF2-40B4-BE49-F238E27FC236}">
                <a16:creationId xmlns:a16="http://schemas.microsoft.com/office/drawing/2014/main" id="{E8188BF3-0315-455B-A0EF-CB7FA7F293C2}"/>
              </a:ext>
            </a:extLst>
          </p:cNvPr>
          <p:cNvSpPr txBox="1"/>
          <p:nvPr/>
        </p:nvSpPr>
        <p:spPr>
          <a:xfrm>
            <a:off x="4503227" y="3944794"/>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12</a:t>
            </a:r>
            <a:endParaRPr lang="en-BE" sz="1050">
              <a:solidFill>
                <a:schemeClr val="bg1"/>
              </a:solidFill>
              <a:latin typeface="Selawik Semibold" panose="020B0702040204020203" pitchFamily="34" charset="0"/>
            </a:endParaRPr>
          </a:p>
        </p:txBody>
      </p:sp>
      <p:sp>
        <p:nvSpPr>
          <p:cNvPr id="97" name="TextBox 96">
            <a:extLst>
              <a:ext uri="{FF2B5EF4-FFF2-40B4-BE49-F238E27FC236}">
                <a16:creationId xmlns:a16="http://schemas.microsoft.com/office/drawing/2014/main" id="{DFDEEFCE-61A2-44E4-B49D-76FF5D923AAB}"/>
              </a:ext>
            </a:extLst>
          </p:cNvPr>
          <p:cNvSpPr txBox="1"/>
          <p:nvPr/>
        </p:nvSpPr>
        <p:spPr>
          <a:xfrm>
            <a:off x="4081589" y="3602378"/>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14</a:t>
            </a:r>
            <a:endParaRPr lang="en-BE" sz="1050">
              <a:solidFill>
                <a:schemeClr val="bg1"/>
              </a:solidFill>
              <a:latin typeface="Selawik Semibold" panose="020B0702040204020203" pitchFamily="34" charset="0"/>
            </a:endParaRPr>
          </a:p>
        </p:txBody>
      </p:sp>
      <p:sp>
        <p:nvSpPr>
          <p:cNvPr id="98" name="TextBox 97">
            <a:extLst>
              <a:ext uri="{FF2B5EF4-FFF2-40B4-BE49-F238E27FC236}">
                <a16:creationId xmlns:a16="http://schemas.microsoft.com/office/drawing/2014/main" id="{AF1D1DAB-2717-4C3D-82AE-2F6ED197D040}"/>
              </a:ext>
            </a:extLst>
          </p:cNvPr>
          <p:cNvSpPr txBox="1"/>
          <p:nvPr/>
        </p:nvSpPr>
        <p:spPr>
          <a:xfrm>
            <a:off x="4570768" y="3621555"/>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13</a:t>
            </a:r>
            <a:endParaRPr lang="en-BE" sz="1050">
              <a:solidFill>
                <a:schemeClr val="bg1"/>
              </a:solidFill>
              <a:latin typeface="Selawik Semibold" panose="020B0702040204020203" pitchFamily="34" charset="0"/>
            </a:endParaRPr>
          </a:p>
        </p:txBody>
      </p:sp>
      <p:sp>
        <p:nvSpPr>
          <p:cNvPr id="99" name="TextBox 98">
            <a:extLst>
              <a:ext uri="{FF2B5EF4-FFF2-40B4-BE49-F238E27FC236}">
                <a16:creationId xmlns:a16="http://schemas.microsoft.com/office/drawing/2014/main" id="{5F9346F0-B434-44AE-B3D5-7D97B03C089A}"/>
              </a:ext>
            </a:extLst>
          </p:cNvPr>
          <p:cNvSpPr txBox="1"/>
          <p:nvPr/>
        </p:nvSpPr>
        <p:spPr>
          <a:xfrm>
            <a:off x="4485255" y="3283087"/>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18</a:t>
            </a:r>
            <a:endParaRPr lang="en-BE" sz="1050">
              <a:solidFill>
                <a:schemeClr val="bg1"/>
              </a:solidFill>
              <a:latin typeface="Selawik Semibold" panose="020B0702040204020203" pitchFamily="34" charset="0"/>
            </a:endParaRPr>
          </a:p>
        </p:txBody>
      </p:sp>
      <p:sp>
        <p:nvSpPr>
          <p:cNvPr id="100" name="TextBox 99">
            <a:extLst>
              <a:ext uri="{FF2B5EF4-FFF2-40B4-BE49-F238E27FC236}">
                <a16:creationId xmlns:a16="http://schemas.microsoft.com/office/drawing/2014/main" id="{F77BE94F-54F1-478D-8262-C1C6234C441E}"/>
              </a:ext>
            </a:extLst>
          </p:cNvPr>
          <p:cNvSpPr txBox="1"/>
          <p:nvPr/>
        </p:nvSpPr>
        <p:spPr>
          <a:xfrm>
            <a:off x="4846353" y="3556444"/>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16</a:t>
            </a:r>
            <a:endParaRPr lang="en-BE" sz="1050">
              <a:solidFill>
                <a:schemeClr val="bg1"/>
              </a:solidFill>
              <a:latin typeface="Selawik Semibold" panose="020B0702040204020203" pitchFamily="34" charset="0"/>
            </a:endParaRPr>
          </a:p>
        </p:txBody>
      </p:sp>
      <p:sp>
        <p:nvSpPr>
          <p:cNvPr id="101" name="TextBox 100">
            <a:extLst>
              <a:ext uri="{FF2B5EF4-FFF2-40B4-BE49-F238E27FC236}">
                <a16:creationId xmlns:a16="http://schemas.microsoft.com/office/drawing/2014/main" id="{6B7B11EE-451E-450D-8481-E2B78566A7FD}"/>
              </a:ext>
            </a:extLst>
          </p:cNvPr>
          <p:cNvSpPr txBox="1"/>
          <p:nvPr/>
        </p:nvSpPr>
        <p:spPr>
          <a:xfrm>
            <a:off x="5112167" y="3325238"/>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4</a:t>
            </a:r>
            <a:endParaRPr lang="en-BE" sz="1050">
              <a:solidFill>
                <a:schemeClr val="bg1"/>
              </a:solidFill>
              <a:latin typeface="Selawik Semibold" panose="020B0702040204020203" pitchFamily="34" charset="0"/>
            </a:endParaRPr>
          </a:p>
        </p:txBody>
      </p:sp>
      <p:sp>
        <p:nvSpPr>
          <p:cNvPr id="102" name="TextBox 101">
            <a:extLst>
              <a:ext uri="{FF2B5EF4-FFF2-40B4-BE49-F238E27FC236}">
                <a16:creationId xmlns:a16="http://schemas.microsoft.com/office/drawing/2014/main" id="{A65004F8-977B-473A-9AD5-B9CD347D439F}"/>
              </a:ext>
            </a:extLst>
          </p:cNvPr>
          <p:cNvSpPr txBox="1"/>
          <p:nvPr/>
        </p:nvSpPr>
        <p:spPr>
          <a:xfrm>
            <a:off x="4705247" y="3054390"/>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17</a:t>
            </a:r>
            <a:endParaRPr lang="en-BE" sz="1050">
              <a:solidFill>
                <a:schemeClr val="bg1"/>
              </a:solidFill>
              <a:latin typeface="Selawik Semibold" panose="020B0702040204020203" pitchFamily="34" charset="0"/>
            </a:endParaRPr>
          </a:p>
        </p:txBody>
      </p:sp>
      <p:sp>
        <p:nvSpPr>
          <p:cNvPr id="103" name="TextBox 102">
            <a:extLst>
              <a:ext uri="{FF2B5EF4-FFF2-40B4-BE49-F238E27FC236}">
                <a16:creationId xmlns:a16="http://schemas.microsoft.com/office/drawing/2014/main" id="{C687B4C9-BB71-4841-8BB3-B0094A37B7B0}"/>
              </a:ext>
            </a:extLst>
          </p:cNvPr>
          <p:cNvSpPr txBox="1"/>
          <p:nvPr/>
        </p:nvSpPr>
        <p:spPr>
          <a:xfrm>
            <a:off x="5199114" y="3016503"/>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7</a:t>
            </a:r>
            <a:endParaRPr lang="en-BE" sz="1050">
              <a:solidFill>
                <a:schemeClr val="bg1"/>
              </a:solidFill>
              <a:latin typeface="Selawik Semibold" panose="020B0702040204020203" pitchFamily="34" charset="0"/>
            </a:endParaRPr>
          </a:p>
        </p:txBody>
      </p:sp>
      <p:sp>
        <p:nvSpPr>
          <p:cNvPr id="104" name="Rectangle 103">
            <a:extLst>
              <a:ext uri="{FF2B5EF4-FFF2-40B4-BE49-F238E27FC236}">
                <a16:creationId xmlns:a16="http://schemas.microsoft.com/office/drawing/2014/main" id="{6DA9BAF3-9010-4F6D-80E4-31B959AC029A}"/>
              </a:ext>
            </a:extLst>
          </p:cNvPr>
          <p:cNvSpPr/>
          <p:nvPr/>
        </p:nvSpPr>
        <p:spPr>
          <a:xfrm>
            <a:off x="1768835" y="5704024"/>
            <a:ext cx="5486713" cy="1164742"/>
          </a:xfrm>
          <a:prstGeom prst="rect">
            <a:avLst/>
          </a:prstGeom>
          <a:pattFill prst="wdDnDiag">
            <a:fgClr>
              <a:srgbClr val="54596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 name="Rectangle 104">
            <a:extLst>
              <a:ext uri="{FF2B5EF4-FFF2-40B4-BE49-F238E27FC236}">
                <a16:creationId xmlns:a16="http://schemas.microsoft.com/office/drawing/2014/main" id="{693C0FFA-752A-4B0D-9DC9-6F9571F748A7}"/>
              </a:ext>
            </a:extLst>
          </p:cNvPr>
          <p:cNvSpPr/>
          <p:nvPr/>
        </p:nvSpPr>
        <p:spPr>
          <a:xfrm>
            <a:off x="1914525" y="5816428"/>
            <a:ext cx="5256621" cy="946570"/>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106" name="Table 105">
            <a:extLst>
              <a:ext uri="{FF2B5EF4-FFF2-40B4-BE49-F238E27FC236}">
                <a16:creationId xmlns:a16="http://schemas.microsoft.com/office/drawing/2014/main" id="{ADD9471F-D647-49E0-AA78-DF6D1C570CF6}"/>
              </a:ext>
            </a:extLst>
          </p:cNvPr>
          <p:cNvGraphicFramePr>
            <a:graphicFrameLocks noGrp="1"/>
          </p:cNvGraphicFramePr>
          <p:nvPr>
            <p:extLst>
              <p:ext uri="{D42A27DB-BD31-4B8C-83A1-F6EECF244321}">
                <p14:modId xmlns:p14="http://schemas.microsoft.com/office/powerpoint/2010/main" val="1463440267"/>
              </p:ext>
            </p:extLst>
          </p:nvPr>
        </p:nvGraphicFramePr>
        <p:xfrm>
          <a:off x="1999925" y="6097276"/>
          <a:ext cx="5093130" cy="571100"/>
        </p:xfrm>
        <a:graphic>
          <a:graphicData uri="http://schemas.openxmlformats.org/drawingml/2006/table">
            <a:tbl>
              <a:tblPr>
                <a:tableStyleId>{5C22544A-7EE6-4342-B048-85BDC9FD1C3A}</a:tableStyleId>
              </a:tblPr>
              <a:tblGrid>
                <a:gridCol w="254657">
                  <a:extLst>
                    <a:ext uri="{9D8B030D-6E8A-4147-A177-3AD203B41FA5}">
                      <a16:colId xmlns:a16="http://schemas.microsoft.com/office/drawing/2014/main" val="53971659"/>
                    </a:ext>
                  </a:extLst>
                </a:gridCol>
                <a:gridCol w="555614">
                  <a:extLst>
                    <a:ext uri="{9D8B030D-6E8A-4147-A177-3AD203B41FA5}">
                      <a16:colId xmlns:a16="http://schemas.microsoft.com/office/drawing/2014/main" val="1136710300"/>
                    </a:ext>
                  </a:extLst>
                </a:gridCol>
                <a:gridCol w="208355">
                  <a:extLst>
                    <a:ext uri="{9D8B030D-6E8A-4147-A177-3AD203B41FA5}">
                      <a16:colId xmlns:a16="http://schemas.microsoft.com/office/drawing/2014/main" val="4006105567"/>
                    </a:ext>
                  </a:extLst>
                </a:gridCol>
                <a:gridCol w="555614">
                  <a:extLst>
                    <a:ext uri="{9D8B030D-6E8A-4147-A177-3AD203B41FA5}">
                      <a16:colId xmlns:a16="http://schemas.microsoft.com/office/drawing/2014/main" val="2128818541"/>
                    </a:ext>
                  </a:extLst>
                </a:gridCol>
                <a:gridCol w="231506">
                  <a:extLst>
                    <a:ext uri="{9D8B030D-6E8A-4147-A177-3AD203B41FA5}">
                      <a16:colId xmlns:a16="http://schemas.microsoft.com/office/drawing/2014/main" val="3975713862"/>
                    </a:ext>
                  </a:extLst>
                </a:gridCol>
                <a:gridCol w="555614">
                  <a:extLst>
                    <a:ext uri="{9D8B030D-6E8A-4147-A177-3AD203B41FA5}">
                      <a16:colId xmlns:a16="http://schemas.microsoft.com/office/drawing/2014/main" val="2342909497"/>
                    </a:ext>
                  </a:extLst>
                </a:gridCol>
                <a:gridCol w="266232">
                  <a:extLst>
                    <a:ext uri="{9D8B030D-6E8A-4147-A177-3AD203B41FA5}">
                      <a16:colId xmlns:a16="http://schemas.microsoft.com/office/drawing/2014/main" val="2570005261"/>
                    </a:ext>
                  </a:extLst>
                </a:gridCol>
                <a:gridCol w="555614">
                  <a:extLst>
                    <a:ext uri="{9D8B030D-6E8A-4147-A177-3AD203B41FA5}">
                      <a16:colId xmlns:a16="http://schemas.microsoft.com/office/drawing/2014/main" val="2986802997"/>
                    </a:ext>
                  </a:extLst>
                </a:gridCol>
                <a:gridCol w="254657">
                  <a:extLst>
                    <a:ext uri="{9D8B030D-6E8A-4147-A177-3AD203B41FA5}">
                      <a16:colId xmlns:a16="http://schemas.microsoft.com/office/drawing/2014/main" val="2756019745"/>
                    </a:ext>
                  </a:extLst>
                </a:gridCol>
                <a:gridCol w="734412">
                  <a:extLst>
                    <a:ext uri="{9D8B030D-6E8A-4147-A177-3AD203B41FA5}">
                      <a16:colId xmlns:a16="http://schemas.microsoft.com/office/drawing/2014/main" val="4186693455"/>
                    </a:ext>
                  </a:extLst>
                </a:gridCol>
                <a:gridCol w="285750">
                  <a:extLst>
                    <a:ext uri="{9D8B030D-6E8A-4147-A177-3AD203B41FA5}">
                      <a16:colId xmlns:a16="http://schemas.microsoft.com/office/drawing/2014/main" val="771869876"/>
                    </a:ext>
                  </a:extLst>
                </a:gridCol>
                <a:gridCol w="635105">
                  <a:extLst>
                    <a:ext uri="{9D8B030D-6E8A-4147-A177-3AD203B41FA5}">
                      <a16:colId xmlns:a16="http://schemas.microsoft.com/office/drawing/2014/main" val="443609019"/>
                    </a:ext>
                  </a:extLst>
                </a:gridCol>
              </a:tblGrid>
              <a:tr h="190500">
                <a:tc>
                  <a:txBody>
                    <a:bodyPr/>
                    <a:lstStyle/>
                    <a:p>
                      <a:pPr algn="ctr" fontAlgn="b"/>
                      <a:r>
                        <a:rPr lang="en-BE" sz="1000" u="none" strike="noStrike">
                          <a:solidFill>
                            <a:schemeClr val="bg1"/>
                          </a:solidFill>
                          <a:effectLst/>
                          <a:latin typeface="Selawik Light" panose="020B0502040204020203" pitchFamily="34" charset="0"/>
                        </a:rPr>
                        <a:t>1</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dirty="0" err="1">
                          <a:solidFill>
                            <a:schemeClr val="bg1"/>
                          </a:solidFill>
                          <a:effectLst/>
                          <a:latin typeface="Selawik Light" panose="020B0502040204020203" pitchFamily="34" charset="0"/>
                        </a:rPr>
                        <a:t>Gaasbeek</a:t>
                      </a:r>
                      <a:endParaRPr lang="en-US" sz="700" b="0" i="0" u="none" strike="noStrike" dirty="0">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4</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a:solidFill>
                            <a:schemeClr val="bg1"/>
                          </a:solidFill>
                          <a:effectLst/>
                          <a:latin typeface="Selawik Light" panose="020B0502040204020203" pitchFamily="34" charset="0"/>
                        </a:rPr>
                        <a:t> </a:t>
                      </a:r>
                      <a:r>
                        <a:rPr lang="en-US" sz="700" u="none" strike="noStrike" err="1">
                          <a:solidFill>
                            <a:schemeClr val="bg1"/>
                          </a:solidFill>
                          <a:effectLst/>
                          <a:latin typeface="Selawik Light" panose="020B0502040204020203" pitchFamily="34" charset="0"/>
                        </a:rPr>
                        <a:t>Holsbeek</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7</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Tremelo</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10</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Drieslinter</a:t>
                      </a:r>
                      <a:r>
                        <a:rPr lang="en-US" sz="700" u="none" strike="noStrike">
                          <a:solidFill>
                            <a:schemeClr val="bg1"/>
                          </a:solidFill>
                          <a:effectLst/>
                          <a:latin typeface="Selawik Light" panose="020B0502040204020203" pitchFamily="34" charset="0"/>
                        </a:rPr>
                        <a:t> I</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dirty="0">
                          <a:solidFill>
                            <a:schemeClr val="bg1"/>
                          </a:solidFill>
                          <a:effectLst/>
                          <a:latin typeface="Selawik Light" panose="020B0502040204020203" pitchFamily="34" charset="0"/>
                        </a:rPr>
                        <a:t>13</a:t>
                      </a:r>
                      <a:endParaRPr lang="en-BE" sz="1000" b="0" i="0" u="none" strike="noStrike" dirty="0">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a:solidFill>
                            <a:schemeClr val="bg1"/>
                          </a:solidFill>
                          <a:effectLst/>
                          <a:latin typeface="Selawik Light" panose="020B0502040204020203" pitchFamily="34" charset="0"/>
                        </a:rPr>
                        <a:t>Kortenberg </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16</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Wilsele</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110510037"/>
                  </a:ext>
                </a:extLst>
              </a:tr>
              <a:tr h="190500">
                <a:tc>
                  <a:txBody>
                    <a:bodyPr/>
                    <a:lstStyle/>
                    <a:p>
                      <a:pPr algn="ctr" fontAlgn="b"/>
                      <a:r>
                        <a:rPr lang="en-BE" sz="1000" u="none" strike="noStrike">
                          <a:solidFill>
                            <a:schemeClr val="bg1"/>
                          </a:solidFill>
                          <a:effectLst/>
                          <a:latin typeface="Selawik Light" panose="020B0502040204020203" pitchFamily="34" charset="0"/>
                        </a:rPr>
                        <a:t>2</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Affligem</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u="none" strike="noStrike">
                          <a:solidFill>
                            <a:schemeClr val="bg1"/>
                          </a:solidFill>
                          <a:effectLst/>
                          <a:latin typeface="Selawik Light" panose="020B0502040204020203" pitchFamily="34" charset="0"/>
                        </a:rPr>
                        <a:t>5</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Asse</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u="none" strike="noStrike">
                          <a:solidFill>
                            <a:schemeClr val="bg1"/>
                          </a:solidFill>
                          <a:effectLst/>
                          <a:latin typeface="Selawik Light" panose="020B0502040204020203" pitchFamily="34" charset="0"/>
                        </a:rPr>
                        <a:t>8</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Drieslinter</a:t>
                      </a:r>
                      <a:r>
                        <a:rPr lang="en-US" sz="700" u="none" strike="noStrike">
                          <a:solidFill>
                            <a:schemeClr val="bg1"/>
                          </a:solidFill>
                          <a:effectLst/>
                          <a:latin typeface="Selawik Light" panose="020B0502040204020203" pitchFamily="34" charset="0"/>
                        </a:rPr>
                        <a:t> II</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u="none" strike="noStrike">
                          <a:solidFill>
                            <a:schemeClr val="bg1"/>
                          </a:solidFill>
                          <a:effectLst/>
                          <a:latin typeface="Selawik Light" panose="020B0502040204020203" pitchFamily="34" charset="0"/>
                        </a:rPr>
                        <a:t>11</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Zemst</a:t>
                      </a:r>
                      <a:r>
                        <a:rPr lang="en-US" sz="700" u="none" strike="noStrike">
                          <a:solidFill>
                            <a:schemeClr val="bg1"/>
                          </a:solidFill>
                          <a:effectLst/>
                          <a:latin typeface="Selawik Light" panose="020B0502040204020203" pitchFamily="34" charset="0"/>
                        </a:rPr>
                        <a:t> </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u="none" strike="noStrike">
                          <a:solidFill>
                            <a:schemeClr val="bg1"/>
                          </a:solidFill>
                          <a:effectLst/>
                          <a:latin typeface="Selawik Light" panose="020B0502040204020203" pitchFamily="34" charset="0"/>
                        </a:rPr>
                        <a:t>14</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Nossegem</a:t>
                      </a:r>
                      <a:r>
                        <a:rPr lang="en-US" sz="700" u="none" strike="noStrike">
                          <a:solidFill>
                            <a:schemeClr val="bg1"/>
                          </a:solidFill>
                          <a:effectLst/>
                          <a:latin typeface="Selawik Light" panose="020B0502040204020203" pitchFamily="34" charset="0"/>
                        </a:rPr>
                        <a:t> </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u="none" strike="noStrike">
                          <a:solidFill>
                            <a:schemeClr val="bg1"/>
                          </a:solidFill>
                          <a:effectLst/>
                          <a:latin typeface="Selawik Light" panose="020B0502040204020203" pitchFamily="34" charset="0"/>
                        </a:rPr>
                        <a:t>17</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rtl="0" fontAlgn="ctr"/>
                      <a:r>
                        <a:rPr lang="en-US" sz="700" u="none" strike="noStrike" err="1">
                          <a:solidFill>
                            <a:schemeClr val="bg1"/>
                          </a:solidFill>
                          <a:effectLst/>
                          <a:latin typeface="Selawik Light" panose="020B0502040204020203" pitchFamily="34" charset="0"/>
                        </a:rPr>
                        <a:t>Werchter</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157181876"/>
                  </a:ext>
                </a:extLst>
              </a:tr>
              <a:tr h="190100">
                <a:tc>
                  <a:txBody>
                    <a:bodyPr/>
                    <a:lstStyle/>
                    <a:p>
                      <a:pPr algn="ctr" fontAlgn="b"/>
                      <a:r>
                        <a:rPr lang="en-BE" sz="1000" u="none" strike="noStrike">
                          <a:solidFill>
                            <a:schemeClr val="bg1"/>
                          </a:solidFill>
                          <a:effectLst/>
                          <a:latin typeface="Selawik Light" panose="020B0502040204020203" pitchFamily="34" charset="0"/>
                        </a:rPr>
                        <a:t>3</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Gooik</a:t>
                      </a:r>
                      <a:r>
                        <a:rPr lang="en-US" sz="700" u="none" strike="noStrike">
                          <a:solidFill>
                            <a:schemeClr val="bg1"/>
                          </a:solidFill>
                          <a:effectLst/>
                          <a:latin typeface="Selawik Light" panose="020B0502040204020203" pitchFamily="34" charset="0"/>
                        </a:rPr>
                        <a:t> </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6</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Hoeilaart</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9</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Londerzeel</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12</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err="1">
                          <a:solidFill>
                            <a:schemeClr val="bg1"/>
                          </a:solidFill>
                          <a:effectLst/>
                          <a:latin typeface="Selawik Light" panose="020B0502040204020203" pitchFamily="34" charset="0"/>
                        </a:rPr>
                        <a:t>Tervuren</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15</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a:solidFill>
                            <a:schemeClr val="bg1"/>
                          </a:solidFill>
                          <a:effectLst/>
                          <a:latin typeface="Selawik Light" panose="020B0502040204020203" pitchFamily="34" charset="0"/>
                        </a:rPr>
                        <a:t>Sint-Pieters-Leeuw</a:t>
                      </a:r>
                      <a:endParaRPr lang="en-US" sz="7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Light" panose="020B0502040204020203" pitchFamily="34" charset="0"/>
                        </a:rPr>
                        <a:t>18</a:t>
                      </a:r>
                      <a:endParaRPr lang="en-BE" sz="1000" b="0"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rtl="0" fontAlgn="ctr"/>
                      <a:r>
                        <a:rPr lang="en-US" sz="700" u="none" strike="noStrike" dirty="0" err="1">
                          <a:solidFill>
                            <a:schemeClr val="bg1"/>
                          </a:solidFill>
                          <a:effectLst/>
                          <a:latin typeface="Selawik Light" panose="020B0502040204020203" pitchFamily="34" charset="0"/>
                        </a:rPr>
                        <a:t>Herent</a:t>
                      </a:r>
                      <a:endParaRPr lang="en-US" sz="700" b="0" i="0" u="none" strike="noStrike" dirty="0">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921432825"/>
                  </a:ext>
                </a:extLst>
              </a:tr>
            </a:tbl>
          </a:graphicData>
        </a:graphic>
      </p:graphicFrame>
      <p:pic>
        <p:nvPicPr>
          <p:cNvPr id="113" name="Picture 112" descr="A close up of a logo&#10;&#10;Description automatically generated">
            <a:hlinkClick r:id="rId20" action="ppaction://hlinksldjump" tooltip=" "/>
            <a:extLst>
              <a:ext uri="{FF2B5EF4-FFF2-40B4-BE49-F238E27FC236}">
                <a16:creationId xmlns:a16="http://schemas.microsoft.com/office/drawing/2014/main" id="{30CEE570-95CA-4BDF-8C0F-6FAA5D3B11D5}"/>
              </a:ext>
            </a:extLst>
          </p:cNvPr>
          <p:cNvPicPr>
            <a:picLocks noChangeAspect="1"/>
          </p:cNvPicPr>
          <p:nvPr/>
        </p:nvPicPr>
        <p:blipFill rotWithShape="1">
          <a:blip r:embed="rId21">
            <a:alphaModFix amt="20000"/>
            <a:extLst>
              <a:ext uri="{28A0092B-C50C-407E-A947-70E740481C1C}">
                <a14:useLocalDpi xmlns:a14="http://schemas.microsoft.com/office/drawing/2010/main" val="0"/>
              </a:ext>
            </a:extLst>
          </a:blip>
          <a:srcRect l="-1368" t="-13524" r="1368" b="13524"/>
          <a:stretch/>
        </p:blipFill>
        <p:spPr>
          <a:xfrm flipH="1">
            <a:off x="10599161" y="965326"/>
            <a:ext cx="747054" cy="747054"/>
          </a:xfrm>
          <a:prstGeom prst="rect">
            <a:avLst/>
          </a:prstGeom>
        </p:spPr>
      </p:pic>
      <p:pic>
        <p:nvPicPr>
          <p:cNvPr id="114" name="Picture 113" descr="A close up of a logo&#10;&#10;Description automatically generated">
            <a:hlinkClick r:id="rId22" action="ppaction://hlinksldjump" tooltip=" "/>
            <a:extLst>
              <a:ext uri="{FF2B5EF4-FFF2-40B4-BE49-F238E27FC236}">
                <a16:creationId xmlns:a16="http://schemas.microsoft.com/office/drawing/2014/main" id="{CC2DDC70-3E0F-4EA2-BB06-9B31C529CF97}"/>
              </a:ext>
            </a:extLst>
          </p:cNvPr>
          <p:cNvPicPr>
            <a:picLocks noChangeAspect="1"/>
          </p:cNvPicPr>
          <p:nvPr/>
        </p:nvPicPr>
        <p:blipFill rotWithShape="1">
          <a:blip r:embed="rId23">
            <a:alphaModFix amt="20000"/>
            <a:extLst>
              <a:ext uri="{28A0092B-C50C-407E-A947-70E740481C1C}">
                <a14:useLocalDpi xmlns:a14="http://schemas.microsoft.com/office/drawing/2010/main" val="0"/>
              </a:ext>
            </a:extLst>
          </a:blip>
          <a:srcRect r="658" b="18408"/>
          <a:stretch/>
        </p:blipFill>
        <p:spPr>
          <a:xfrm flipH="1">
            <a:off x="9670998" y="1040070"/>
            <a:ext cx="790938" cy="649612"/>
          </a:xfrm>
          <a:prstGeom prst="rect">
            <a:avLst/>
          </a:prstGeom>
        </p:spPr>
      </p:pic>
      <p:pic>
        <p:nvPicPr>
          <p:cNvPr id="115" name="Picture 114" descr="A close up of a logo&#10;&#10;Description automatically generated">
            <a:hlinkClick r:id="rId24" action="ppaction://hlinksldjump" tooltip=" "/>
            <a:extLst>
              <a:ext uri="{FF2B5EF4-FFF2-40B4-BE49-F238E27FC236}">
                <a16:creationId xmlns:a16="http://schemas.microsoft.com/office/drawing/2014/main" id="{196B458C-14BB-4947-8DBD-A50B1D9BDD9B}"/>
              </a:ext>
            </a:extLst>
          </p:cNvPr>
          <p:cNvPicPr>
            <a:picLocks noChangeAspect="1"/>
          </p:cNvPicPr>
          <p:nvPr/>
        </p:nvPicPr>
        <p:blipFill rotWithShape="1">
          <a:blip r:embed="rId25">
            <a:alphaModFix amt="20000"/>
            <a:extLst>
              <a:ext uri="{28A0092B-C50C-407E-A947-70E740481C1C}">
                <a14:useLocalDpi xmlns:a14="http://schemas.microsoft.com/office/drawing/2010/main" val="0"/>
              </a:ext>
            </a:extLst>
          </a:blip>
          <a:srcRect r="-1157" b="14987"/>
          <a:stretch/>
        </p:blipFill>
        <p:spPr>
          <a:xfrm flipH="1">
            <a:off x="8792994" y="1040070"/>
            <a:ext cx="803317" cy="675113"/>
          </a:xfrm>
          <a:prstGeom prst="rect">
            <a:avLst/>
          </a:prstGeom>
        </p:spPr>
      </p:pic>
      <p:pic>
        <p:nvPicPr>
          <p:cNvPr id="116" name="Picture 115" descr="A close up of a logo&#10;&#10;Description automatically generated">
            <a:hlinkClick r:id="rId17" action="ppaction://hlinksldjump" tooltip=" "/>
            <a:extLst>
              <a:ext uri="{FF2B5EF4-FFF2-40B4-BE49-F238E27FC236}">
                <a16:creationId xmlns:a16="http://schemas.microsoft.com/office/drawing/2014/main" id="{C1115FD8-CF96-4113-90A9-2527F8A1E626}"/>
              </a:ext>
            </a:extLst>
          </p:cNvPr>
          <p:cNvPicPr>
            <a:picLocks noChangeAspect="1"/>
          </p:cNvPicPr>
          <p:nvPr/>
        </p:nvPicPr>
        <p:blipFill rotWithShape="1">
          <a:blip r:embed="rId26">
            <a:alphaModFix amt="85000"/>
            <a:extLst>
              <a:ext uri="{28A0092B-C50C-407E-A947-70E740481C1C}">
                <a14:useLocalDpi xmlns:a14="http://schemas.microsoft.com/office/drawing/2010/main" val="0"/>
              </a:ext>
            </a:extLst>
          </a:blip>
          <a:srcRect r="-1763" b="15303"/>
          <a:stretch/>
        </p:blipFill>
        <p:spPr>
          <a:xfrm flipH="1">
            <a:off x="11456145" y="1090470"/>
            <a:ext cx="750591" cy="624713"/>
          </a:xfrm>
          <a:prstGeom prst="rect">
            <a:avLst/>
          </a:prstGeom>
        </p:spPr>
      </p:pic>
      <p:pic>
        <p:nvPicPr>
          <p:cNvPr id="117" name="Picture 116" descr="A close up of a logo&#10;&#10;Description automatically generated">
            <a:hlinkClick r:id="rId27" action="ppaction://hlinksldjump" tooltip=" "/>
            <a:extLst>
              <a:ext uri="{FF2B5EF4-FFF2-40B4-BE49-F238E27FC236}">
                <a16:creationId xmlns:a16="http://schemas.microsoft.com/office/drawing/2014/main" id="{41A19563-1F2D-4158-8A1D-61E09EA765F7}"/>
              </a:ext>
            </a:extLst>
          </p:cNvPr>
          <p:cNvPicPr>
            <a:picLocks noChangeAspect="1"/>
          </p:cNvPicPr>
          <p:nvPr/>
        </p:nvPicPr>
        <p:blipFill rotWithShape="1">
          <a:blip r:embed="rId28">
            <a:alphaModFix amt="20000"/>
            <a:extLst>
              <a:ext uri="{28A0092B-C50C-407E-A947-70E740481C1C}">
                <a14:useLocalDpi xmlns:a14="http://schemas.microsoft.com/office/drawing/2010/main" val="0"/>
              </a:ext>
            </a:extLst>
          </a:blip>
          <a:srcRect l="1" r="-1271" b="13684"/>
          <a:stretch/>
        </p:blipFill>
        <p:spPr>
          <a:xfrm flipH="1">
            <a:off x="7930946" y="1053468"/>
            <a:ext cx="803316" cy="685765"/>
          </a:xfrm>
          <a:prstGeom prst="rect">
            <a:avLst/>
          </a:prstGeom>
        </p:spPr>
      </p:pic>
      <p:sp>
        <p:nvSpPr>
          <p:cNvPr id="118" name="TextBox 117">
            <a:hlinkClick r:id="rId27" action="ppaction://hlinksldjump" tooltip="Par jour de la semaine"/>
            <a:extLst>
              <a:ext uri="{FF2B5EF4-FFF2-40B4-BE49-F238E27FC236}">
                <a16:creationId xmlns:a16="http://schemas.microsoft.com/office/drawing/2014/main" id="{D88F4C87-B477-49B9-B71D-75EF1AC4534C}"/>
              </a:ext>
            </a:extLst>
          </p:cNvPr>
          <p:cNvSpPr txBox="1"/>
          <p:nvPr/>
        </p:nvSpPr>
        <p:spPr>
          <a:xfrm>
            <a:off x="7980018" y="1366097"/>
            <a:ext cx="754245" cy="230832"/>
          </a:xfrm>
          <a:prstGeom prst="rect">
            <a:avLst/>
          </a:prstGeom>
          <a:noFill/>
        </p:spPr>
        <p:txBody>
          <a:bodyPr wrap="square" rtlCol="0">
            <a:spAutoFit/>
          </a:bodyPr>
          <a:lstStyle/>
          <a:p>
            <a:r>
              <a:rPr lang="en-US" sz="900" dirty="0" err="1">
                <a:solidFill>
                  <a:schemeClr val="bg2">
                    <a:lumMod val="90000"/>
                  </a:schemeClr>
                </a:solidFill>
                <a:latin typeface="Aharoni" panose="02010803020104030203" pitchFamily="2" charset="-79"/>
                <a:cs typeface="Aharoni" panose="02010803020104030203" pitchFamily="2" charset="-79"/>
              </a:rPr>
              <a:t>Maandag</a:t>
            </a:r>
            <a:endParaRPr lang="en-BE" sz="1100" dirty="0">
              <a:solidFill>
                <a:schemeClr val="bg2">
                  <a:lumMod val="9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081272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ED634142-468A-4835-8B1C-CA4C94016A43}"/>
              </a:ext>
            </a:extLst>
          </p:cNvPr>
          <p:cNvPicPr>
            <a:picLocks noChangeAspect="1"/>
          </p:cNvPicPr>
          <p:nvPr/>
        </p:nvPicPr>
        <p:blipFill rotWithShape="1">
          <a:blip r:embed="rId3">
            <a:extLst>
              <a:ext uri="{28A0092B-C50C-407E-A947-70E740481C1C}">
                <a14:useLocalDpi xmlns:a14="http://schemas.microsoft.com/office/drawing/2010/main" val="0"/>
              </a:ext>
            </a:extLst>
          </a:blip>
          <a:srcRect l="91222" t="11222" r="4012" b="74777"/>
          <a:stretch/>
        </p:blipFill>
        <p:spPr>
          <a:xfrm rot="16200000">
            <a:off x="4695320" y="5758134"/>
            <a:ext cx="581061" cy="960167"/>
          </a:xfrm>
          <a:prstGeom prst="rect">
            <a:avLst/>
          </a:prstGeom>
        </p:spPr>
      </p:pic>
      <p:pic>
        <p:nvPicPr>
          <p:cNvPr id="60" name="Picture 59" descr="A screenshot of a cell phone&#10;&#10;Description automatically generated">
            <a:extLst>
              <a:ext uri="{FF2B5EF4-FFF2-40B4-BE49-F238E27FC236}">
                <a16:creationId xmlns:a16="http://schemas.microsoft.com/office/drawing/2014/main" id="{82E5BCEF-9D83-4DE2-B9DA-9CA997CD7D67}"/>
              </a:ext>
            </a:extLst>
          </p:cNvPr>
          <p:cNvPicPr>
            <a:picLocks noChangeAspect="1"/>
          </p:cNvPicPr>
          <p:nvPr/>
        </p:nvPicPr>
        <p:blipFill rotWithShape="1">
          <a:blip r:embed="rId4">
            <a:extLst>
              <a:ext uri="{28A0092B-C50C-407E-A947-70E740481C1C}">
                <a14:useLocalDpi xmlns:a14="http://schemas.microsoft.com/office/drawing/2010/main" val="0"/>
              </a:ext>
            </a:extLst>
          </a:blip>
          <a:srcRect l="9281" t="55868" r="54728" b="15212"/>
          <a:stretch/>
        </p:blipFill>
        <p:spPr>
          <a:xfrm rot="5400000">
            <a:off x="3923387" y="3925061"/>
            <a:ext cx="2856238" cy="1291004"/>
          </a:xfrm>
          <a:prstGeom prst="rect">
            <a:avLst/>
          </a:prstGeom>
        </p:spPr>
      </p:pic>
      <p:sp>
        <p:nvSpPr>
          <p:cNvPr id="22" name="Rectangle 21">
            <a:extLst>
              <a:ext uri="{FF2B5EF4-FFF2-40B4-BE49-F238E27FC236}">
                <a16:creationId xmlns:a16="http://schemas.microsoft.com/office/drawing/2014/main" id="{C4FB7A4F-3AA9-40F4-B054-A4D97AE22A3A}"/>
              </a:ext>
            </a:extLst>
          </p:cNvPr>
          <p:cNvSpPr/>
          <p:nvPr/>
        </p:nvSpPr>
        <p:spPr>
          <a:xfrm>
            <a:off x="9948241" y="1064060"/>
            <a:ext cx="1886011" cy="1756322"/>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 name="Rectangle 22">
            <a:extLst>
              <a:ext uri="{FF2B5EF4-FFF2-40B4-BE49-F238E27FC236}">
                <a16:creationId xmlns:a16="http://schemas.microsoft.com/office/drawing/2014/main" id="{5E6A3ABA-77BE-44E3-9B91-2BAD3146F8B0}"/>
              </a:ext>
            </a:extLst>
          </p:cNvPr>
          <p:cNvSpPr/>
          <p:nvPr/>
        </p:nvSpPr>
        <p:spPr>
          <a:xfrm>
            <a:off x="9964155" y="4770681"/>
            <a:ext cx="1886011" cy="1756322"/>
          </a:xfrm>
          <a:prstGeom prst="rect">
            <a:avLst/>
          </a:prstGeom>
          <a:pattFill prst="wdDnDiag">
            <a:fgClr>
              <a:schemeClr val="bg2">
                <a:lumMod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4" name="Rectangle 23">
            <a:extLst>
              <a:ext uri="{FF2B5EF4-FFF2-40B4-BE49-F238E27FC236}">
                <a16:creationId xmlns:a16="http://schemas.microsoft.com/office/drawing/2014/main" id="{543FFA6B-9D3D-4FF6-8142-5A0354FD9BC8}"/>
              </a:ext>
            </a:extLst>
          </p:cNvPr>
          <p:cNvSpPr/>
          <p:nvPr/>
        </p:nvSpPr>
        <p:spPr>
          <a:xfrm>
            <a:off x="9949217" y="2925330"/>
            <a:ext cx="1886011" cy="1756322"/>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31" name="Rectangle 30">
            <a:extLst>
              <a:ext uri="{FF2B5EF4-FFF2-40B4-BE49-F238E27FC236}">
                <a16:creationId xmlns:a16="http://schemas.microsoft.com/office/drawing/2014/main" id="{B59D80F1-6D33-41F2-8941-C9CDDAFBC662}"/>
              </a:ext>
            </a:extLst>
          </p:cNvPr>
          <p:cNvSpPr/>
          <p:nvPr/>
        </p:nvSpPr>
        <p:spPr>
          <a:xfrm>
            <a:off x="7984742" y="4770681"/>
            <a:ext cx="1886011" cy="1756322"/>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32" name="Rectangle 31">
            <a:extLst>
              <a:ext uri="{FF2B5EF4-FFF2-40B4-BE49-F238E27FC236}">
                <a16:creationId xmlns:a16="http://schemas.microsoft.com/office/drawing/2014/main" id="{F0E89D7B-885C-4BB1-9CB5-6976F2164AC5}"/>
              </a:ext>
            </a:extLst>
          </p:cNvPr>
          <p:cNvSpPr/>
          <p:nvPr/>
        </p:nvSpPr>
        <p:spPr>
          <a:xfrm>
            <a:off x="7984741" y="1056096"/>
            <a:ext cx="1886011" cy="1756322"/>
          </a:xfrm>
          <a:prstGeom prst="rect">
            <a:avLst/>
          </a:prstGeom>
          <a:pattFill prst="wdDnDiag">
            <a:fgClr>
              <a:schemeClr val="bg2">
                <a:lumMod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3" name="Rectangle 32">
            <a:extLst>
              <a:ext uri="{FF2B5EF4-FFF2-40B4-BE49-F238E27FC236}">
                <a16:creationId xmlns:a16="http://schemas.microsoft.com/office/drawing/2014/main" id="{45819E5C-E7EB-455A-BF12-CC04A5977A0D}"/>
              </a:ext>
            </a:extLst>
          </p:cNvPr>
          <p:cNvSpPr/>
          <p:nvPr/>
        </p:nvSpPr>
        <p:spPr>
          <a:xfrm>
            <a:off x="7984741" y="2909822"/>
            <a:ext cx="1886011" cy="1756322"/>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4" name="Rectangle 33">
            <a:extLst>
              <a:ext uri="{FF2B5EF4-FFF2-40B4-BE49-F238E27FC236}">
                <a16:creationId xmlns:a16="http://schemas.microsoft.com/office/drawing/2014/main" id="{B0CB1D08-C7D6-4CA8-97B0-3F5B9DFE2AEE}"/>
              </a:ext>
            </a:extLst>
          </p:cNvPr>
          <p:cNvSpPr/>
          <p:nvPr/>
        </p:nvSpPr>
        <p:spPr>
          <a:xfrm>
            <a:off x="6002212" y="1049004"/>
            <a:ext cx="1886011" cy="1756322"/>
          </a:xfrm>
          <a:prstGeom prst="rect">
            <a:avLst/>
          </a:prstGeom>
          <a:solidFill>
            <a:srgbClr val="83E6CE"/>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35" name="Rectangle 34">
            <a:extLst>
              <a:ext uri="{FF2B5EF4-FFF2-40B4-BE49-F238E27FC236}">
                <a16:creationId xmlns:a16="http://schemas.microsoft.com/office/drawing/2014/main" id="{69D64E13-CDC6-4ECB-8629-723A049C8000}"/>
              </a:ext>
            </a:extLst>
          </p:cNvPr>
          <p:cNvSpPr/>
          <p:nvPr/>
        </p:nvSpPr>
        <p:spPr>
          <a:xfrm>
            <a:off x="6002212" y="2925330"/>
            <a:ext cx="1886011" cy="1756322"/>
          </a:xfrm>
          <a:prstGeom prst="rect">
            <a:avLst/>
          </a:prstGeom>
          <a:pattFill prst="wdDnDiag">
            <a:fgClr>
              <a:schemeClr val="bg2">
                <a:lumMod val="25000"/>
              </a:schemeClr>
            </a:fgClr>
            <a:bgClr>
              <a:schemeClr val="bg1"/>
            </a:bgClr>
          </a:patt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6" name="Rectangle 35">
            <a:extLst>
              <a:ext uri="{FF2B5EF4-FFF2-40B4-BE49-F238E27FC236}">
                <a16:creationId xmlns:a16="http://schemas.microsoft.com/office/drawing/2014/main" id="{EBE4D1FE-FA4C-487B-968C-DBC3C76245F1}"/>
              </a:ext>
            </a:extLst>
          </p:cNvPr>
          <p:cNvSpPr/>
          <p:nvPr/>
        </p:nvSpPr>
        <p:spPr>
          <a:xfrm>
            <a:off x="6002211" y="4770681"/>
            <a:ext cx="1886011" cy="1756322"/>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7" name="TextBox 36">
            <a:extLst>
              <a:ext uri="{FF2B5EF4-FFF2-40B4-BE49-F238E27FC236}">
                <a16:creationId xmlns:a16="http://schemas.microsoft.com/office/drawing/2014/main" id="{947A9B97-026B-4A23-BE7E-E50F14C47601}"/>
              </a:ext>
            </a:extLst>
          </p:cNvPr>
          <p:cNvSpPr txBox="1"/>
          <p:nvPr/>
        </p:nvSpPr>
        <p:spPr>
          <a:xfrm>
            <a:off x="8204891" y="3009523"/>
            <a:ext cx="2333767" cy="923330"/>
          </a:xfrm>
          <a:prstGeom prst="rect">
            <a:avLst/>
          </a:prstGeom>
          <a:noFill/>
        </p:spPr>
        <p:txBody>
          <a:bodyPr wrap="square" rtlCol="0">
            <a:spAutoFit/>
          </a:bodyPr>
          <a:lstStyle/>
          <a:p>
            <a:r>
              <a:rPr lang="en-US" sz="5400" b="1">
                <a:solidFill>
                  <a:schemeClr val="tx1">
                    <a:lumMod val="85000"/>
                    <a:lumOff val="15000"/>
                  </a:schemeClr>
                </a:solidFill>
                <a:latin typeface="Selawik" panose="020B0502040204020203" pitchFamily="34" charset="0"/>
                <a:cs typeface="Aharoni" panose="02010803020104030203" pitchFamily="2" charset="-79"/>
              </a:rPr>
              <a:t>40</a:t>
            </a:r>
            <a:r>
              <a:rPr lang="en-US" sz="5400" b="1">
                <a:solidFill>
                  <a:srgbClr val="83E6CE"/>
                </a:solidFill>
                <a:latin typeface="Selawik" panose="020B0502040204020203" pitchFamily="34" charset="0"/>
                <a:cs typeface="Aharoni" panose="02010803020104030203" pitchFamily="2" charset="-79"/>
              </a:rPr>
              <a:t>%</a:t>
            </a:r>
            <a:endParaRPr lang="en-BE" sz="5400" b="1">
              <a:solidFill>
                <a:srgbClr val="83E6CE"/>
              </a:solidFill>
              <a:latin typeface="Selawik" panose="020B0502040204020203" pitchFamily="34" charset="0"/>
              <a:cs typeface="Aharoni" panose="02010803020104030203" pitchFamily="2" charset="-79"/>
            </a:endParaRPr>
          </a:p>
        </p:txBody>
      </p:sp>
      <p:sp>
        <p:nvSpPr>
          <p:cNvPr id="41" name="TextBox 40">
            <a:extLst>
              <a:ext uri="{FF2B5EF4-FFF2-40B4-BE49-F238E27FC236}">
                <a16:creationId xmlns:a16="http://schemas.microsoft.com/office/drawing/2014/main" id="{79110140-52CF-4CEE-9761-9DE329329A57}"/>
              </a:ext>
            </a:extLst>
          </p:cNvPr>
          <p:cNvSpPr txBox="1"/>
          <p:nvPr/>
        </p:nvSpPr>
        <p:spPr>
          <a:xfrm>
            <a:off x="8121047" y="4983019"/>
            <a:ext cx="2333767" cy="1015663"/>
          </a:xfrm>
          <a:prstGeom prst="rect">
            <a:avLst/>
          </a:prstGeom>
          <a:noFill/>
        </p:spPr>
        <p:txBody>
          <a:bodyPr wrap="square" rtlCol="0">
            <a:spAutoFit/>
          </a:bodyPr>
          <a:lstStyle/>
          <a:p>
            <a:r>
              <a:rPr lang="en-US" sz="6000" b="1">
                <a:solidFill>
                  <a:schemeClr val="tx1">
                    <a:lumMod val="85000"/>
                    <a:lumOff val="15000"/>
                  </a:schemeClr>
                </a:solidFill>
                <a:latin typeface="Selawik" panose="020B0502040204020203" pitchFamily="34" charset="0"/>
                <a:cs typeface="Aharoni" panose="02010803020104030203" pitchFamily="2" charset="-79"/>
              </a:rPr>
              <a:t>58</a:t>
            </a:r>
            <a:r>
              <a:rPr lang="en-US" sz="6000" b="1">
                <a:solidFill>
                  <a:schemeClr val="bg1"/>
                </a:solidFill>
                <a:latin typeface="Selawik" panose="020B0502040204020203" pitchFamily="34" charset="0"/>
                <a:cs typeface="Aharoni" panose="02010803020104030203" pitchFamily="2" charset="-79"/>
              </a:rPr>
              <a:t>%</a:t>
            </a:r>
            <a:endParaRPr lang="en-BE" sz="6000" b="1">
              <a:solidFill>
                <a:schemeClr val="bg1"/>
              </a:solidFill>
              <a:latin typeface="Selawik" panose="020B0502040204020203" pitchFamily="34" charset="0"/>
              <a:cs typeface="Aharoni" panose="02010803020104030203" pitchFamily="2" charset="-79"/>
            </a:endParaRPr>
          </a:p>
        </p:txBody>
      </p:sp>
      <p:sp>
        <p:nvSpPr>
          <p:cNvPr id="42" name="TextBox 41">
            <a:extLst>
              <a:ext uri="{FF2B5EF4-FFF2-40B4-BE49-F238E27FC236}">
                <a16:creationId xmlns:a16="http://schemas.microsoft.com/office/drawing/2014/main" id="{6ECC7327-2E64-4100-A3DA-C1AC8237404B}"/>
              </a:ext>
            </a:extLst>
          </p:cNvPr>
          <p:cNvSpPr txBox="1"/>
          <p:nvPr/>
        </p:nvSpPr>
        <p:spPr>
          <a:xfrm>
            <a:off x="6096000" y="5718092"/>
            <a:ext cx="2333767" cy="923330"/>
          </a:xfrm>
          <a:prstGeom prst="rect">
            <a:avLst/>
          </a:prstGeom>
          <a:noFill/>
        </p:spPr>
        <p:txBody>
          <a:bodyPr wrap="square" rtlCol="0">
            <a:spAutoFit/>
          </a:bodyPr>
          <a:lstStyle/>
          <a:p>
            <a:r>
              <a:rPr lang="en-US" sz="5400" b="1">
                <a:solidFill>
                  <a:schemeClr val="bg2">
                    <a:lumMod val="10000"/>
                  </a:schemeClr>
                </a:solidFill>
                <a:latin typeface="Selawik" panose="020B0502040204020203" pitchFamily="34" charset="0"/>
                <a:cs typeface="Aharoni" panose="02010803020104030203" pitchFamily="2" charset="-79"/>
              </a:rPr>
              <a:t>4.7</a:t>
            </a:r>
            <a:r>
              <a:rPr lang="en-US" sz="3600" b="1">
                <a:solidFill>
                  <a:srgbClr val="83E6CE"/>
                </a:solidFill>
                <a:latin typeface="Selawik" panose="020B0502040204020203" pitchFamily="34" charset="0"/>
                <a:cs typeface="Aharoni" panose="02010803020104030203" pitchFamily="2" charset="-79"/>
              </a:rPr>
              <a:t>km</a:t>
            </a:r>
            <a:endParaRPr lang="en-BE" sz="5400" b="1">
              <a:solidFill>
                <a:srgbClr val="83E6CE"/>
              </a:solidFill>
              <a:latin typeface="Selawik" panose="020B0502040204020203" pitchFamily="34" charset="0"/>
              <a:cs typeface="Aharoni" panose="02010803020104030203" pitchFamily="2" charset="-79"/>
            </a:endParaRPr>
          </a:p>
        </p:txBody>
      </p:sp>
      <p:sp>
        <p:nvSpPr>
          <p:cNvPr id="44" name="TextBox 43">
            <a:extLst>
              <a:ext uri="{FF2B5EF4-FFF2-40B4-BE49-F238E27FC236}">
                <a16:creationId xmlns:a16="http://schemas.microsoft.com/office/drawing/2014/main" id="{4140698F-113D-4243-A264-B0F131FFD6D2}"/>
              </a:ext>
            </a:extLst>
          </p:cNvPr>
          <p:cNvSpPr txBox="1"/>
          <p:nvPr/>
        </p:nvSpPr>
        <p:spPr>
          <a:xfrm>
            <a:off x="9956391" y="3864072"/>
            <a:ext cx="2333767" cy="830997"/>
          </a:xfrm>
          <a:prstGeom prst="rect">
            <a:avLst/>
          </a:prstGeom>
          <a:noFill/>
        </p:spPr>
        <p:txBody>
          <a:bodyPr wrap="square" rtlCol="0">
            <a:spAutoFit/>
          </a:bodyPr>
          <a:lstStyle/>
          <a:p>
            <a:r>
              <a:rPr lang="en-US" sz="4800" b="1">
                <a:solidFill>
                  <a:schemeClr val="tx1">
                    <a:lumMod val="85000"/>
                    <a:lumOff val="15000"/>
                  </a:schemeClr>
                </a:solidFill>
                <a:latin typeface="Selawik" panose="020B0502040204020203" pitchFamily="34" charset="0"/>
                <a:cs typeface="Aharoni" panose="02010803020104030203" pitchFamily="2" charset="-79"/>
              </a:rPr>
              <a:t>0.03</a:t>
            </a:r>
            <a:r>
              <a:rPr lang="en-US" sz="4800" b="1">
                <a:solidFill>
                  <a:schemeClr val="bg1"/>
                </a:solidFill>
                <a:latin typeface="Selawik" panose="020B0502040204020203" pitchFamily="34" charset="0"/>
                <a:cs typeface="Aharoni" panose="02010803020104030203" pitchFamily="2" charset="-79"/>
              </a:rPr>
              <a:t>%</a:t>
            </a:r>
            <a:endParaRPr lang="en-BE" sz="4800" b="1">
              <a:solidFill>
                <a:schemeClr val="bg1"/>
              </a:solidFill>
              <a:latin typeface="Selawik" panose="020B0502040204020203" pitchFamily="34" charset="0"/>
              <a:cs typeface="Aharoni" panose="02010803020104030203" pitchFamily="2" charset="-79"/>
            </a:endParaRPr>
          </a:p>
        </p:txBody>
      </p:sp>
      <p:sp>
        <p:nvSpPr>
          <p:cNvPr id="47" name="TextBox 46">
            <a:extLst>
              <a:ext uri="{FF2B5EF4-FFF2-40B4-BE49-F238E27FC236}">
                <a16:creationId xmlns:a16="http://schemas.microsoft.com/office/drawing/2014/main" id="{D72C3A4E-C653-4B0C-8089-77828179E84C}"/>
              </a:ext>
            </a:extLst>
          </p:cNvPr>
          <p:cNvSpPr txBox="1"/>
          <p:nvPr/>
        </p:nvSpPr>
        <p:spPr>
          <a:xfrm>
            <a:off x="6408846" y="1573598"/>
            <a:ext cx="2333767" cy="1200329"/>
          </a:xfrm>
          <a:prstGeom prst="rect">
            <a:avLst/>
          </a:prstGeom>
          <a:noFill/>
        </p:spPr>
        <p:txBody>
          <a:bodyPr wrap="square" rtlCol="0">
            <a:spAutoFit/>
          </a:bodyPr>
          <a:lstStyle/>
          <a:p>
            <a:r>
              <a:rPr lang="en-US" sz="4800" b="1">
                <a:solidFill>
                  <a:schemeClr val="bg1"/>
                </a:solidFill>
                <a:latin typeface="Selawik" panose="020B0502040204020203" pitchFamily="34" charset="0"/>
                <a:cs typeface="Aharoni" panose="02010803020104030203" pitchFamily="2" charset="-79"/>
              </a:rPr>
              <a:t>34</a:t>
            </a:r>
            <a:r>
              <a:rPr lang="en-US" sz="7200" b="1">
                <a:solidFill>
                  <a:schemeClr val="bg1"/>
                </a:solidFill>
                <a:latin typeface="Verdana Pro Black" panose="020B0A04030504040204" pitchFamily="34" charset="0"/>
                <a:cs typeface="Aharoni" panose="02010803020104030203" pitchFamily="2" charset="-79"/>
              </a:rPr>
              <a:t> </a:t>
            </a:r>
            <a:endParaRPr lang="en-BE" sz="7200" b="1">
              <a:solidFill>
                <a:schemeClr val="bg1"/>
              </a:solidFill>
              <a:latin typeface="Verdana Pro Black" panose="020B0A04030504040204" pitchFamily="34" charset="0"/>
              <a:cs typeface="Aharoni" panose="02010803020104030203" pitchFamily="2" charset="-79"/>
            </a:endParaRPr>
          </a:p>
        </p:txBody>
      </p:sp>
      <p:sp>
        <p:nvSpPr>
          <p:cNvPr id="46" name="TextBox 45">
            <a:extLst>
              <a:ext uri="{FF2B5EF4-FFF2-40B4-BE49-F238E27FC236}">
                <a16:creationId xmlns:a16="http://schemas.microsoft.com/office/drawing/2014/main" id="{1774D1D1-DFD6-4693-BE2C-319A78275BCF}"/>
              </a:ext>
            </a:extLst>
          </p:cNvPr>
          <p:cNvSpPr txBox="1"/>
          <p:nvPr/>
        </p:nvSpPr>
        <p:spPr>
          <a:xfrm>
            <a:off x="6059496" y="2049709"/>
            <a:ext cx="634150" cy="523220"/>
          </a:xfrm>
          <a:prstGeom prst="rect">
            <a:avLst/>
          </a:prstGeom>
          <a:noFill/>
        </p:spPr>
        <p:txBody>
          <a:bodyPr wrap="square" rtlCol="0">
            <a:spAutoFit/>
          </a:bodyPr>
          <a:lstStyle/>
          <a:p>
            <a:r>
              <a:rPr lang="en-US" sz="2800" b="1">
                <a:solidFill>
                  <a:schemeClr val="bg2">
                    <a:lumMod val="10000"/>
                  </a:schemeClr>
                </a:solidFill>
                <a:latin typeface="Verdana Pro Black" panose="020B0A04030504040204" pitchFamily="34" charset="0"/>
                <a:cs typeface="Aharoni" panose="02010803020104030203" pitchFamily="2" charset="-79"/>
              </a:rPr>
              <a:t>&lt;</a:t>
            </a:r>
            <a:endParaRPr lang="en-BE" sz="2800" b="1">
              <a:solidFill>
                <a:schemeClr val="bg2">
                  <a:lumMod val="10000"/>
                </a:schemeClr>
              </a:solidFill>
              <a:latin typeface="Verdana Pro Black" panose="020B0A04030504040204" pitchFamily="34" charset="0"/>
              <a:cs typeface="Aharoni" panose="02010803020104030203" pitchFamily="2" charset="-79"/>
            </a:endParaRPr>
          </a:p>
        </p:txBody>
      </p:sp>
      <p:sp>
        <p:nvSpPr>
          <p:cNvPr id="48" name="TextBox 47">
            <a:extLst>
              <a:ext uri="{FF2B5EF4-FFF2-40B4-BE49-F238E27FC236}">
                <a16:creationId xmlns:a16="http://schemas.microsoft.com/office/drawing/2014/main" id="{1E753693-7B13-4BD3-9A1C-0C5DA43AAED9}"/>
              </a:ext>
            </a:extLst>
          </p:cNvPr>
          <p:cNvSpPr txBox="1"/>
          <p:nvPr/>
        </p:nvSpPr>
        <p:spPr>
          <a:xfrm>
            <a:off x="7171486" y="2229400"/>
            <a:ext cx="1123371" cy="400110"/>
          </a:xfrm>
          <a:prstGeom prst="rect">
            <a:avLst/>
          </a:prstGeom>
          <a:noFill/>
        </p:spPr>
        <p:txBody>
          <a:bodyPr wrap="square" rtlCol="0">
            <a:spAutoFit/>
          </a:bodyPr>
          <a:lstStyle/>
          <a:p>
            <a:r>
              <a:rPr lang="en-US" sz="2000" err="1">
                <a:solidFill>
                  <a:schemeClr val="bg2">
                    <a:lumMod val="10000"/>
                  </a:schemeClr>
                </a:solidFill>
                <a:latin typeface="Aharoni" panose="02010803020104030203" pitchFamily="2" charset="-79"/>
                <a:cs typeface="Aharoni" panose="02010803020104030203" pitchFamily="2" charset="-79"/>
              </a:rPr>
              <a:t>ans</a:t>
            </a:r>
            <a:endParaRPr lang="en-BE" sz="2000">
              <a:solidFill>
                <a:schemeClr val="bg2">
                  <a:lumMod val="10000"/>
                </a:schemeClr>
              </a:solidFill>
              <a:latin typeface="Aharoni" panose="02010803020104030203" pitchFamily="2" charset="-79"/>
              <a:cs typeface="Aharoni" panose="02010803020104030203" pitchFamily="2" charset="-79"/>
            </a:endParaRPr>
          </a:p>
        </p:txBody>
      </p:sp>
      <p:pic>
        <p:nvPicPr>
          <p:cNvPr id="53" name="Picture 52" descr="A close up of a logo&#10;&#10;Description automatically generated">
            <a:extLst>
              <a:ext uri="{FF2B5EF4-FFF2-40B4-BE49-F238E27FC236}">
                <a16:creationId xmlns:a16="http://schemas.microsoft.com/office/drawing/2014/main" id="{878E08AE-F737-4E4B-8785-41BECC94748B}"/>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b="15405"/>
          <a:stretch/>
        </p:blipFill>
        <p:spPr>
          <a:xfrm>
            <a:off x="10070672" y="1167847"/>
            <a:ext cx="1682391" cy="1423223"/>
          </a:xfrm>
          <a:prstGeom prst="rect">
            <a:avLst/>
          </a:prstGeom>
        </p:spPr>
      </p:pic>
      <p:sp>
        <p:nvSpPr>
          <p:cNvPr id="55" name="TextBox 54">
            <a:extLst>
              <a:ext uri="{FF2B5EF4-FFF2-40B4-BE49-F238E27FC236}">
                <a16:creationId xmlns:a16="http://schemas.microsoft.com/office/drawing/2014/main" id="{99A001BB-D940-41EC-9F6B-A3C6C103A2F1}"/>
              </a:ext>
            </a:extLst>
          </p:cNvPr>
          <p:cNvSpPr txBox="1"/>
          <p:nvPr/>
        </p:nvSpPr>
        <p:spPr>
          <a:xfrm>
            <a:off x="7888222" y="3734661"/>
            <a:ext cx="2117460" cy="461665"/>
          </a:xfrm>
          <a:prstGeom prst="rect">
            <a:avLst/>
          </a:prstGeom>
          <a:noFill/>
        </p:spPr>
        <p:txBody>
          <a:bodyPr wrap="square" rtlCol="0">
            <a:spAutoFit/>
          </a:bodyPr>
          <a:lstStyle/>
          <a:p>
            <a:pPr algn="ctr"/>
            <a:r>
              <a:rPr lang="en-US" sz="2400" err="1">
                <a:solidFill>
                  <a:schemeClr val="bg2">
                    <a:lumMod val="10000"/>
                  </a:schemeClr>
                </a:solidFill>
                <a:latin typeface="Selawik" panose="020B0502040204020203" pitchFamily="34" charset="0"/>
                <a:ea typeface="Source Sans Pro SemiBold" panose="020B0603030403020204" pitchFamily="34" charset="0"/>
              </a:rPr>
              <a:t>Brussellaars</a:t>
            </a:r>
            <a:endParaRPr lang="en-BE" sz="2400">
              <a:solidFill>
                <a:schemeClr val="bg2">
                  <a:lumMod val="10000"/>
                </a:schemeClr>
              </a:solidFill>
              <a:latin typeface="Selawik" panose="020B0502040204020203" pitchFamily="34" charset="0"/>
              <a:ea typeface="Source Sans Pro SemiBold" panose="020B0603030403020204" pitchFamily="34" charset="0"/>
            </a:endParaRPr>
          </a:p>
        </p:txBody>
      </p:sp>
      <p:sp>
        <p:nvSpPr>
          <p:cNvPr id="57" name="TextBox 56">
            <a:extLst>
              <a:ext uri="{FF2B5EF4-FFF2-40B4-BE49-F238E27FC236}">
                <a16:creationId xmlns:a16="http://schemas.microsoft.com/office/drawing/2014/main" id="{75C07B17-C903-4B7E-9CB0-F8D1997C1105}"/>
              </a:ext>
            </a:extLst>
          </p:cNvPr>
          <p:cNvSpPr txBox="1"/>
          <p:nvPr/>
        </p:nvSpPr>
        <p:spPr>
          <a:xfrm>
            <a:off x="7854731" y="5814766"/>
            <a:ext cx="2117460" cy="461665"/>
          </a:xfrm>
          <a:prstGeom prst="rect">
            <a:avLst/>
          </a:prstGeom>
          <a:noFill/>
        </p:spPr>
        <p:txBody>
          <a:bodyPr wrap="square" rtlCol="0">
            <a:spAutoFit/>
          </a:bodyPr>
          <a:lstStyle/>
          <a:p>
            <a:pPr algn="ctr"/>
            <a:r>
              <a:rPr lang="en-US" sz="2400" spc="300" err="1">
                <a:solidFill>
                  <a:schemeClr val="tx1">
                    <a:lumMod val="85000"/>
                    <a:lumOff val="15000"/>
                  </a:schemeClr>
                </a:solidFill>
                <a:latin typeface="Selawik" panose="020B0502040204020203" pitchFamily="34" charset="0"/>
                <a:ea typeface="Source Sans Pro SemiBold" panose="020B0603030403020204" pitchFamily="34" charset="0"/>
              </a:rPr>
              <a:t>mannen</a:t>
            </a:r>
            <a:endParaRPr lang="en-BE" sz="2800" spc="300">
              <a:solidFill>
                <a:schemeClr val="tx1">
                  <a:lumMod val="85000"/>
                  <a:lumOff val="15000"/>
                </a:schemeClr>
              </a:solidFill>
              <a:latin typeface="Selawik" panose="020B0502040204020203" pitchFamily="34" charset="0"/>
              <a:ea typeface="Source Sans Pro SemiBold" panose="020B0603030403020204" pitchFamily="34" charset="0"/>
            </a:endParaRPr>
          </a:p>
        </p:txBody>
      </p:sp>
      <p:sp>
        <p:nvSpPr>
          <p:cNvPr id="59" name="TextBox 58">
            <a:extLst>
              <a:ext uri="{FF2B5EF4-FFF2-40B4-BE49-F238E27FC236}">
                <a16:creationId xmlns:a16="http://schemas.microsoft.com/office/drawing/2014/main" id="{08B11465-337E-4254-8093-84A6EB581F68}"/>
              </a:ext>
            </a:extLst>
          </p:cNvPr>
          <p:cNvSpPr txBox="1"/>
          <p:nvPr/>
        </p:nvSpPr>
        <p:spPr>
          <a:xfrm>
            <a:off x="9947284" y="3000410"/>
            <a:ext cx="1805779" cy="830997"/>
          </a:xfrm>
          <a:prstGeom prst="rect">
            <a:avLst/>
          </a:prstGeom>
          <a:noFill/>
        </p:spPr>
        <p:txBody>
          <a:bodyPr wrap="square" rtlCol="0">
            <a:spAutoFit/>
          </a:bodyPr>
          <a:lstStyle/>
          <a:p>
            <a:pPr algn="ctr"/>
            <a:r>
              <a:rPr lang="en-US" sz="2400" err="1">
                <a:solidFill>
                  <a:schemeClr val="tx1">
                    <a:lumMod val="85000"/>
                    <a:lumOff val="15000"/>
                  </a:schemeClr>
                </a:solidFill>
                <a:latin typeface="Selawik" panose="020B0502040204020203" pitchFamily="34" charset="0"/>
                <a:ea typeface="Source Sans Pro SemiBold" panose="020B0603030403020204" pitchFamily="34" charset="0"/>
              </a:rPr>
              <a:t>Gebruikers</a:t>
            </a:r>
            <a:r>
              <a:rPr lang="en-US" sz="2400">
                <a:solidFill>
                  <a:schemeClr val="tx1">
                    <a:lumMod val="85000"/>
                    <a:lumOff val="15000"/>
                  </a:schemeClr>
                </a:solidFill>
                <a:latin typeface="Selawik" panose="020B0502040204020203" pitchFamily="34" charset="0"/>
                <a:ea typeface="Source Sans Pro SemiBold" panose="020B0603030403020204" pitchFamily="34" charset="0"/>
              </a:rPr>
              <a:t> in </a:t>
            </a:r>
            <a:r>
              <a:rPr lang="en-US" sz="2400" err="1">
                <a:solidFill>
                  <a:schemeClr val="tx1">
                    <a:lumMod val="85000"/>
                    <a:lumOff val="15000"/>
                  </a:schemeClr>
                </a:solidFill>
                <a:latin typeface="Selawik" panose="020B0502040204020203" pitchFamily="34" charset="0"/>
                <a:ea typeface="Source Sans Pro SemiBold" panose="020B0603030403020204" pitchFamily="34" charset="0"/>
              </a:rPr>
              <a:t>België</a:t>
            </a:r>
            <a:r>
              <a:rPr lang="en-US" sz="2400">
                <a:solidFill>
                  <a:schemeClr val="tx1">
                    <a:lumMod val="85000"/>
                    <a:lumOff val="15000"/>
                  </a:schemeClr>
                </a:solidFill>
                <a:latin typeface="Selawik" panose="020B0502040204020203" pitchFamily="34" charset="0"/>
                <a:ea typeface="Source Sans Pro SemiBold" panose="020B0603030403020204" pitchFamily="34" charset="0"/>
              </a:rPr>
              <a:t> </a:t>
            </a:r>
          </a:p>
        </p:txBody>
      </p:sp>
      <p:sp>
        <p:nvSpPr>
          <p:cNvPr id="61" name="TextBox 60">
            <a:extLst>
              <a:ext uri="{FF2B5EF4-FFF2-40B4-BE49-F238E27FC236}">
                <a16:creationId xmlns:a16="http://schemas.microsoft.com/office/drawing/2014/main" id="{3BB56DA6-AF9D-427F-A6CE-9C86302E3323}"/>
              </a:ext>
            </a:extLst>
          </p:cNvPr>
          <p:cNvSpPr txBox="1"/>
          <p:nvPr/>
        </p:nvSpPr>
        <p:spPr>
          <a:xfrm>
            <a:off x="5893643" y="4755173"/>
            <a:ext cx="2117460" cy="1107996"/>
          </a:xfrm>
          <a:prstGeom prst="rect">
            <a:avLst/>
          </a:prstGeom>
          <a:noFill/>
        </p:spPr>
        <p:txBody>
          <a:bodyPr wrap="square" rtlCol="0">
            <a:spAutoFit/>
          </a:bodyPr>
          <a:lstStyle/>
          <a:p>
            <a:pPr algn="ctr"/>
            <a:r>
              <a:rPr lang="en-US" sz="2200" err="1">
                <a:solidFill>
                  <a:schemeClr val="bg2">
                    <a:lumMod val="10000"/>
                  </a:schemeClr>
                </a:solidFill>
                <a:latin typeface="Selawik" panose="020B0502040204020203" pitchFamily="34" charset="0"/>
                <a:ea typeface="Source Sans Pro SemiBold" panose="020B0603030403020204" pitchFamily="34" charset="0"/>
              </a:rPr>
              <a:t>Gemiddelde</a:t>
            </a:r>
            <a:r>
              <a:rPr lang="en-US" sz="2200">
                <a:solidFill>
                  <a:schemeClr val="bg2">
                    <a:lumMod val="10000"/>
                  </a:schemeClr>
                </a:solidFill>
                <a:latin typeface="Selawik" panose="020B0502040204020203" pitchFamily="34" charset="0"/>
                <a:ea typeface="Source Sans Pro SemiBold" panose="020B0603030403020204" pitchFamily="34" charset="0"/>
              </a:rPr>
              <a:t> </a:t>
            </a:r>
            <a:r>
              <a:rPr lang="en-US" sz="2200" err="1">
                <a:solidFill>
                  <a:schemeClr val="bg2">
                    <a:lumMod val="10000"/>
                  </a:schemeClr>
                </a:solidFill>
                <a:latin typeface="Selawik" panose="020B0502040204020203" pitchFamily="34" charset="0"/>
                <a:ea typeface="Source Sans Pro SemiBold" panose="020B0603030403020204" pitchFamily="34" charset="0"/>
              </a:rPr>
              <a:t>afstand</a:t>
            </a:r>
            <a:r>
              <a:rPr lang="en-US" sz="2200">
                <a:solidFill>
                  <a:schemeClr val="bg2">
                    <a:lumMod val="10000"/>
                  </a:schemeClr>
                </a:solidFill>
                <a:latin typeface="Selawik" panose="020B0502040204020203" pitchFamily="34" charset="0"/>
                <a:ea typeface="Source Sans Pro SemiBold" panose="020B0603030403020204" pitchFamily="34" charset="0"/>
              </a:rPr>
              <a:t> </a:t>
            </a:r>
          </a:p>
          <a:p>
            <a:pPr algn="ctr"/>
            <a:r>
              <a:rPr lang="en-US" sz="2200">
                <a:solidFill>
                  <a:schemeClr val="bg2">
                    <a:lumMod val="10000"/>
                  </a:schemeClr>
                </a:solidFill>
                <a:latin typeface="Selawik" panose="020B0502040204020203" pitchFamily="34" charset="0"/>
                <a:ea typeface="Source Sans Pro SemiBold" panose="020B0603030403020204" pitchFamily="34" charset="0"/>
              </a:rPr>
              <a:t>per </a:t>
            </a:r>
            <a:r>
              <a:rPr lang="en-US" sz="2200" err="1">
                <a:solidFill>
                  <a:schemeClr val="bg2">
                    <a:lumMod val="10000"/>
                  </a:schemeClr>
                </a:solidFill>
                <a:latin typeface="Selawik" panose="020B0502040204020203" pitchFamily="34" charset="0"/>
                <a:ea typeface="Source Sans Pro SemiBold" panose="020B0603030403020204" pitchFamily="34" charset="0"/>
              </a:rPr>
              <a:t>dag</a:t>
            </a:r>
            <a:r>
              <a:rPr lang="en-US" sz="2200">
                <a:solidFill>
                  <a:schemeClr val="bg2">
                    <a:lumMod val="10000"/>
                  </a:schemeClr>
                </a:solidFill>
                <a:latin typeface="Selawik" panose="020B0502040204020203" pitchFamily="34" charset="0"/>
                <a:ea typeface="Source Sans Pro SemiBold" panose="020B0603030403020204" pitchFamily="34" charset="0"/>
              </a:rPr>
              <a:t> </a:t>
            </a:r>
          </a:p>
        </p:txBody>
      </p:sp>
      <p:sp>
        <p:nvSpPr>
          <p:cNvPr id="62" name="TextBox 61">
            <a:extLst>
              <a:ext uri="{FF2B5EF4-FFF2-40B4-BE49-F238E27FC236}">
                <a16:creationId xmlns:a16="http://schemas.microsoft.com/office/drawing/2014/main" id="{42844144-BC61-46F8-956C-0E85655946CD}"/>
              </a:ext>
            </a:extLst>
          </p:cNvPr>
          <p:cNvSpPr txBox="1"/>
          <p:nvPr/>
        </p:nvSpPr>
        <p:spPr>
          <a:xfrm>
            <a:off x="5953668" y="1106049"/>
            <a:ext cx="1969857" cy="830997"/>
          </a:xfrm>
          <a:prstGeom prst="rect">
            <a:avLst/>
          </a:prstGeom>
          <a:noFill/>
        </p:spPr>
        <p:txBody>
          <a:bodyPr wrap="square" rtlCol="0">
            <a:spAutoFit/>
          </a:bodyPr>
          <a:lstStyle/>
          <a:p>
            <a:pPr algn="ctr"/>
            <a:r>
              <a:rPr lang="nl-BE" sz="2400">
                <a:latin typeface="Selawik" panose="020B0502040204020203" pitchFamily="34" charset="0"/>
                <a:ea typeface="Source Sans Pro SemiBold" panose="020B0603030403020204" pitchFamily="34" charset="0"/>
              </a:rPr>
              <a:t>57% van de gebruikers </a:t>
            </a:r>
          </a:p>
        </p:txBody>
      </p:sp>
      <p:pic>
        <p:nvPicPr>
          <p:cNvPr id="43" name="Picture 42">
            <a:hlinkClick r:id="rId6"/>
            <a:extLst>
              <a:ext uri="{FF2B5EF4-FFF2-40B4-BE49-F238E27FC236}">
                <a16:creationId xmlns:a16="http://schemas.microsoft.com/office/drawing/2014/main" id="{9D27A4D5-C9D2-4555-A6BE-9135E673F5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398" y="5668016"/>
            <a:ext cx="1983366" cy="972328"/>
          </a:xfrm>
          <a:prstGeom prst="rect">
            <a:avLst/>
          </a:prstGeom>
        </p:spPr>
      </p:pic>
      <p:pic>
        <p:nvPicPr>
          <p:cNvPr id="51" name="Picture 50" descr="A close up of a logo&#10;&#10;Description automatically generated">
            <a:hlinkClick r:id="rId8" action="ppaction://hlinksldjump" tooltip="Data"/>
            <a:extLst>
              <a:ext uri="{FF2B5EF4-FFF2-40B4-BE49-F238E27FC236}">
                <a16:creationId xmlns:a16="http://schemas.microsoft.com/office/drawing/2014/main" id="{75EB59C5-47F6-4B60-A8F1-77758234D248}"/>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357" b="22060"/>
          <a:stretch/>
        </p:blipFill>
        <p:spPr>
          <a:xfrm>
            <a:off x="16500" y="4523763"/>
            <a:ext cx="1566334" cy="1216443"/>
          </a:xfrm>
          <a:prstGeom prst="rect">
            <a:avLst/>
          </a:prstGeom>
        </p:spPr>
      </p:pic>
      <p:pic>
        <p:nvPicPr>
          <p:cNvPr id="52" name="Picture 6" descr="Podobny obraz">
            <a:hlinkClick r:id="rId10" action="ppaction://hlinksldjump" tooltip="Tableau"/>
            <a:extLst>
              <a:ext uri="{FF2B5EF4-FFF2-40B4-BE49-F238E27FC236}">
                <a16:creationId xmlns:a16="http://schemas.microsoft.com/office/drawing/2014/main" id="{794D0F8B-328F-4774-BB30-FD64A4C33F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6066" y="4809710"/>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50" name="Rectangle 49">
            <a:extLst>
              <a:ext uri="{FF2B5EF4-FFF2-40B4-BE49-F238E27FC236}">
                <a16:creationId xmlns:a16="http://schemas.microsoft.com/office/drawing/2014/main" id="{99D9A031-83D8-4A30-B40A-F12CFFCDD98A}"/>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3" name="TextBox 62">
            <a:extLst>
              <a:ext uri="{FF2B5EF4-FFF2-40B4-BE49-F238E27FC236}">
                <a16:creationId xmlns:a16="http://schemas.microsoft.com/office/drawing/2014/main" id="{A0AD60D7-655D-4B75-9DEC-ABF127D85FDB}"/>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80" name="TextBox 79">
            <a:extLst>
              <a:ext uri="{FF2B5EF4-FFF2-40B4-BE49-F238E27FC236}">
                <a16:creationId xmlns:a16="http://schemas.microsoft.com/office/drawing/2014/main" id="{C3379AA2-51F0-407C-8A64-7EDF006F1D79}"/>
              </a:ext>
            </a:extLst>
          </p:cNvPr>
          <p:cNvSpPr txBox="1"/>
          <p:nvPr/>
        </p:nvSpPr>
        <p:spPr>
          <a:xfrm>
            <a:off x="8646824" y="71343"/>
            <a:ext cx="3056021" cy="461665"/>
          </a:xfrm>
          <a:prstGeom prst="rect">
            <a:avLst/>
          </a:prstGeom>
          <a:noFill/>
        </p:spPr>
        <p:txBody>
          <a:bodyPr wrap="square" rtlCol="0">
            <a:noAutofit/>
          </a:bodyPr>
          <a:lstStyle/>
          <a:p>
            <a:r>
              <a:rPr lang="en-US" sz="2400" b="1">
                <a:latin typeface="Verdana Pro Black" panose="020B0604020202020204" pitchFamily="34" charset="0"/>
                <a:cs typeface="Aharoni" panose="02010803020104030203" pitchFamily="2" charset="-79"/>
              </a:rPr>
              <a:t>3</a:t>
            </a:r>
            <a:endParaRPr lang="en-BE" sz="2400" b="1">
              <a:latin typeface="Verdana Pro Black" panose="020B0604020202020204" pitchFamily="34" charset="0"/>
              <a:cs typeface="Aharoni" panose="02010803020104030203" pitchFamily="2" charset="-79"/>
            </a:endParaRPr>
          </a:p>
        </p:txBody>
      </p:sp>
      <p:sp>
        <p:nvSpPr>
          <p:cNvPr id="81" name="TextBox 80">
            <a:extLst>
              <a:ext uri="{FF2B5EF4-FFF2-40B4-BE49-F238E27FC236}">
                <a16:creationId xmlns:a16="http://schemas.microsoft.com/office/drawing/2014/main" id="{0D8CA174-25E6-4F76-9547-C7F26606ECA3}"/>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82" name="Group 81">
            <a:extLst>
              <a:ext uri="{FF2B5EF4-FFF2-40B4-BE49-F238E27FC236}">
                <a16:creationId xmlns:a16="http://schemas.microsoft.com/office/drawing/2014/main" id="{F86420BA-F7D9-4160-9882-BE5AC000E96C}"/>
              </a:ext>
            </a:extLst>
          </p:cNvPr>
          <p:cNvGrpSpPr/>
          <p:nvPr/>
        </p:nvGrpSpPr>
        <p:grpSpPr>
          <a:xfrm>
            <a:off x="5657097" y="58628"/>
            <a:ext cx="1153327" cy="759510"/>
            <a:chOff x="5657097" y="58628"/>
            <a:chExt cx="1153327" cy="759510"/>
          </a:xfrm>
        </p:grpSpPr>
        <p:sp>
          <p:nvSpPr>
            <p:cNvPr id="83" name="TextBox 82">
              <a:hlinkClick r:id="rId12" action="ppaction://hlinksldjump" tooltip="Modes de déplacements en Belgique"/>
              <a:extLst>
                <a:ext uri="{FF2B5EF4-FFF2-40B4-BE49-F238E27FC236}">
                  <a16:creationId xmlns:a16="http://schemas.microsoft.com/office/drawing/2014/main" id="{1A2590E7-4198-4513-A5AC-F21894D5F4DC}"/>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84" name="TextBox 83">
              <a:hlinkClick r:id="rId12" action="ppaction://hlinksldjump" tooltip="Modes de déplacements en Belgique"/>
              <a:extLst>
                <a:ext uri="{FF2B5EF4-FFF2-40B4-BE49-F238E27FC236}">
                  <a16:creationId xmlns:a16="http://schemas.microsoft.com/office/drawing/2014/main" id="{D8E42DE9-DC2F-42FE-A13A-A773464CA679}"/>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85" name="TextBox 84">
            <a:extLst>
              <a:ext uri="{FF2B5EF4-FFF2-40B4-BE49-F238E27FC236}">
                <a16:creationId xmlns:a16="http://schemas.microsoft.com/office/drawing/2014/main" id="{4B657580-707E-449E-B9B3-3A2F65F066C3}"/>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86" name="TextBox 85">
            <a:extLst>
              <a:ext uri="{FF2B5EF4-FFF2-40B4-BE49-F238E27FC236}">
                <a16:creationId xmlns:a16="http://schemas.microsoft.com/office/drawing/2014/main" id="{57ADB6F9-6969-4F59-A2EC-5DEB91CFF701}"/>
              </a:ext>
            </a:extLst>
          </p:cNvPr>
          <p:cNvSpPr txBox="1"/>
          <p:nvPr/>
        </p:nvSpPr>
        <p:spPr>
          <a:xfrm>
            <a:off x="7777278" y="394237"/>
            <a:ext cx="2170963" cy="415498"/>
          </a:xfrm>
          <a:prstGeom prst="rect">
            <a:avLst/>
          </a:prstGeom>
          <a:noFill/>
        </p:spPr>
        <p:txBody>
          <a:bodyPr wrap="square" rtlCol="0">
            <a:spAutoFit/>
          </a:bodyPr>
          <a:lstStyle/>
          <a:p>
            <a:pPr algn="ctr"/>
            <a:r>
              <a:rPr lang="fr-FR" sz="1050">
                <a:latin typeface="Abadi Extra Light" panose="020B0204020104020204" pitchFamily="34" charset="0"/>
              </a:rPr>
              <a:t>Focus op </a:t>
            </a:r>
            <a:r>
              <a:rPr lang="fr-FR" sz="1050" err="1">
                <a:latin typeface="Abadi Extra Light" panose="020B0204020104020204" pitchFamily="34" charset="0"/>
              </a:rPr>
              <a:t>alternatieve</a:t>
            </a:r>
            <a:r>
              <a:rPr lang="fr-FR" sz="1050">
                <a:latin typeface="Abadi Extra Light" panose="020B0204020104020204" pitchFamily="34" charset="0"/>
              </a:rPr>
              <a:t> </a:t>
            </a:r>
            <a:r>
              <a:rPr lang="fr-FR" sz="1050" err="1">
                <a:latin typeface="Abadi Extra Light" panose="020B0204020104020204" pitchFamily="34" charset="0"/>
              </a:rPr>
              <a:t>vervoermiddelen</a:t>
            </a:r>
            <a:endParaRPr lang="fr-FR" sz="1050">
              <a:latin typeface="Abadi Extra Light" panose="020B0204020104020204" pitchFamily="34" charset="0"/>
            </a:endParaRPr>
          </a:p>
        </p:txBody>
      </p:sp>
      <p:sp>
        <p:nvSpPr>
          <p:cNvPr id="87" name="TextBox 86">
            <a:extLst>
              <a:ext uri="{FF2B5EF4-FFF2-40B4-BE49-F238E27FC236}">
                <a16:creationId xmlns:a16="http://schemas.microsoft.com/office/drawing/2014/main" id="{7861EFF5-DE0D-4768-BCC7-D68FEC9FD919}"/>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88" name="Picture 87" descr="A close up of a logo&#10;&#10;Description automatically generated">
            <a:hlinkClick r:id="rId13" action="ppaction://hlinksldjump" tooltip="Retour à l'accueil"/>
            <a:extLst>
              <a:ext uri="{FF2B5EF4-FFF2-40B4-BE49-F238E27FC236}">
                <a16:creationId xmlns:a16="http://schemas.microsoft.com/office/drawing/2014/main" id="{201375A7-D261-4BD4-A837-C0353417C80D}"/>
              </a:ext>
            </a:extLst>
          </p:cNvPr>
          <p:cNvPicPr>
            <a:picLocks noChangeAspect="1"/>
          </p:cNvPicPr>
          <p:nvPr/>
        </p:nvPicPr>
        <p:blipFill rotWithShape="1">
          <a:blip r:embed="rId14">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89" name="Rectangle 88">
            <a:hlinkClick r:id="rId12" action="ppaction://hlinksldjump" tooltip=" "/>
            <a:extLst>
              <a:ext uri="{FF2B5EF4-FFF2-40B4-BE49-F238E27FC236}">
                <a16:creationId xmlns:a16="http://schemas.microsoft.com/office/drawing/2014/main" id="{C3F5F08D-D04A-4A0D-8776-1DF90FF48543}"/>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0" name="Rectangle 89">
            <a:hlinkClick r:id="rId15" action="ppaction://hlinksldjump" tooltip=" "/>
            <a:extLst>
              <a:ext uri="{FF2B5EF4-FFF2-40B4-BE49-F238E27FC236}">
                <a16:creationId xmlns:a16="http://schemas.microsoft.com/office/drawing/2014/main" id="{11844485-B79C-42D5-8CA5-64F28D93AA16}"/>
              </a:ext>
            </a:extLst>
          </p:cNvPr>
          <p:cNvSpPr/>
          <p:nvPr/>
        </p:nvSpPr>
        <p:spPr>
          <a:xfrm>
            <a:off x="8175473" y="112166"/>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1" name="Rectangle 90">
            <a:hlinkClick r:id="rId16" action="ppaction://hlinksldjump" tooltip=" "/>
            <a:extLst>
              <a:ext uri="{FF2B5EF4-FFF2-40B4-BE49-F238E27FC236}">
                <a16:creationId xmlns:a16="http://schemas.microsoft.com/office/drawing/2014/main" id="{3C18A1DC-857E-4913-A47A-762843D39898}"/>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2" name="Rectangle 91">
            <a:hlinkClick r:id="rId13" action="ppaction://hlinksldjump" tooltip="Home"/>
            <a:extLst>
              <a:ext uri="{FF2B5EF4-FFF2-40B4-BE49-F238E27FC236}">
                <a16:creationId xmlns:a16="http://schemas.microsoft.com/office/drawing/2014/main" id="{DCF2A555-42FA-462A-BFB7-3A90E4694DF4}"/>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3" name="Rectangle 92">
            <a:hlinkClick r:id="rId17" action="ppaction://hlinksldjump" tooltip=" "/>
            <a:extLst>
              <a:ext uri="{FF2B5EF4-FFF2-40B4-BE49-F238E27FC236}">
                <a16:creationId xmlns:a16="http://schemas.microsoft.com/office/drawing/2014/main" id="{607DEC27-C439-41E5-9017-B5D220D61875}"/>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4" name="Picture 53" descr="A screenshot of a cell phone&#10;&#10;Description automatically generated">
            <a:extLst>
              <a:ext uri="{FF2B5EF4-FFF2-40B4-BE49-F238E27FC236}">
                <a16:creationId xmlns:a16="http://schemas.microsoft.com/office/drawing/2014/main" id="{A5D063A3-6A79-4239-9338-5AAE7BD3121E}"/>
              </a:ext>
            </a:extLst>
          </p:cNvPr>
          <p:cNvPicPr>
            <a:picLocks noChangeAspect="1"/>
          </p:cNvPicPr>
          <p:nvPr/>
        </p:nvPicPr>
        <p:blipFill rotWithShape="1">
          <a:blip r:embed="rId18">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56" name="Picture 55" descr="A screenshot of a cell phone&#10;&#10;Description automatically generated">
            <a:extLst>
              <a:ext uri="{FF2B5EF4-FFF2-40B4-BE49-F238E27FC236}">
                <a16:creationId xmlns:a16="http://schemas.microsoft.com/office/drawing/2014/main" id="{D1820C5A-766A-41BF-919F-4E3649654B14}"/>
              </a:ext>
            </a:extLst>
          </p:cNvPr>
          <p:cNvPicPr>
            <a:picLocks noChangeAspect="1"/>
          </p:cNvPicPr>
          <p:nvPr/>
        </p:nvPicPr>
        <p:blipFill rotWithShape="1">
          <a:blip r:embed="rId18">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58" name="Rectangle 57">
            <a:extLst>
              <a:ext uri="{FF2B5EF4-FFF2-40B4-BE49-F238E27FC236}">
                <a16:creationId xmlns:a16="http://schemas.microsoft.com/office/drawing/2014/main" id="{538C4066-CF64-4552-AFDF-E0399B51F84E}"/>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258795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8148D0-0471-4EFC-8854-1F2290E282AF}"/>
              </a:ext>
            </a:extLst>
          </p:cNvPr>
          <p:cNvPicPr>
            <a:picLocks noChangeAspect="1"/>
          </p:cNvPicPr>
          <p:nvPr/>
        </p:nvPicPr>
        <p:blipFill rotWithShape="1">
          <a:blip r:embed="rId3">
            <a:extLst>
              <a:ext uri="{28A0092B-C50C-407E-A947-70E740481C1C}">
                <a14:useLocalDpi xmlns:a14="http://schemas.microsoft.com/office/drawing/2010/main" val="0"/>
              </a:ext>
            </a:extLst>
          </a:blip>
          <a:srcRect l="5389" t="27662" b="10079"/>
          <a:stretch/>
        </p:blipFill>
        <p:spPr>
          <a:xfrm>
            <a:off x="3114967" y="3067931"/>
            <a:ext cx="4970369" cy="1839801"/>
          </a:xfrm>
          <a:prstGeom prst="rect">
            <a:avLst/>
          </a:prstGeom>
        </p:spPr>
      </p:pic>
      <p:pic>
        <p:nvPicPr>
          <p:cNvPr id="81" name="Picture 80" descr="A screenshot of a cell phone&#10;&#10;Description automatically generated">
            <a:extLst>
              <a:ext uri="{FF2B5EF4-FFF2-40B4-BE49-F238E27FC236}">
                <a16:creationId xmlns:a16="http://schemas.microsoft.com/office/drawing/2014/main" id="{0A2211B3-3040-4234-AC85-894835E9FB96}"/>
              </a:ext>
            </a:extLst>
          </p:cNvPr>
          <p:cNvPicPr>
            <a:picLocks noChangeAspect="1"/>
          </p:cNvPicPr>
          <p:nvPr/>
        </p:nvPicPr>
        <p:blipFill rotWithShape="1">
          <a:blip r:embed="rId4">
            <a:extLst>
              <a:ext uri="{28A0092B-C50C-407E-A947-70E740481C1C}">
                <a14:useLocalDpi xmlns:a14="http://schemas.microsoft.com/office/drawing/2010/main" val="0"/>
              </a:ext>
            </a:extLst>
          </a:blip>
          <a:srcRect l="59363" t="54340" r="15503" b="3152"/>
          <a:stretch/>
        </p:blipFill>
        <p:spPr>
          <a:xfrm>
            <a:off x="533316" y="691216"/>
            <a:ext cx="2243500" cy="2134387"/>
          </a:xfrm>
          <a:prstGeom prst="rect">
            <a:avLst/>
          </a:prstGeom>
        </p:spPr>
      </p:pic>
      <p:sp>
        <p:nvSpPr>
          <p:cNvPr id="60" name="Rectangle 59">
            <a:extLst>
              <a:ext uri="{FF2B5EF4-FFF2-40B4-BE49-F238E27FC236}">
                <a16:creationId xmlns:a16="http://schemas.microsoft.com/office/drawing/2014/main" id="{BFCC20AC-349F-4D29-9E9F-AE2F8FA3C7AD}"/>
              </a:ext>
            </a:extLst>
          </p:cNvPr>
          <p:cNvSpPr/>
          <p:nvPr/>
        </p:nvSpPr>
        <p:spPr>
          <a:xfrm>
            <a:off x="6231053" y="4909086"/>
            <a:ext cx="1886011" cy="1756322"/>
          </a:xfrm>
          <a:prstGeom prst="rect">
            <a:avLst/>
          </a:prstGeom>
          <a:pattFill prst="wdDnDiag">
            <a:fgClr>
              <a:srgbClr val="464B5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Rectangle 49">
            <a:extLst>
              <a:ext uri="{FF2B5EF4-FFF2-40B4-BE49-F238E27FC236}">
                <a16:creationId xmlns:a16="http://schemas.microsoft.com/office/drawing/2014/main" id="{2765E402-1C45-4848-8777-86B4CEDD874D}"/>
              </a:ext>
            </a:extLst>
          </p:cNvPr>
          <p:cNvSpPr/>
          <p:nvPr/>
        </p:nvSpPr>
        <p:spPr>
          <a:xfrm>
            <a:off x="10166381" y="4917730"/>
            <a:ext cx="1886011" cy="1756322"/>
          </a:xfrm>
          <a:prstGeom prst="rect">
            <a:avLst/>
          </a:prstGeom>
          <a:solidFill>
            <a:srgbClr val="83E6CE"/>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49" name="Rectangle 48">
            <a:extLst>
              <a:ext uri="{FF2B5EF4-FFF2-40B4-BE49-F238E27FC236}">
                <a16:creationId xmlns:a16="http://schemas.microsoft.com/office/drawing/2014/main" id="{4CE8CB88-0C87-4A98-827E-464293A58CD8}"/>
              </a:ext>
            </a:extLst>
          </p:cNvPr>
          <p:cNvSpPr/>
          <p:nvPr/>
        </p:nvSpPr>
        <p:spPr>
          <a:xfrm>
            <a:off x="6206528" y="1235215"/>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ADC1E39C-FB3A-4E1A-B825-B792D42E2B80}"/>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6" name="Rectangle 25">
            <a:extLst>
              <a:ext uri="{FF2B5EF4-FFF2-40B4-BE49-F238E27FC236}">
                <a16:creationId xmlns:a16="http://schemas.microsoft.com/office/drawing/2014/main" id="{74800703-92D9-4E12-8330-B3B3A8AE999D}"/>
              </a:ext>
            </a:extLst>
          </p:cNvPr>
          <p:cNvSpPr/>
          <p:nvPr/>
        </p:nvSpPr>
        <p:spPr>
          <a:xfrm>
            <a:off x="10168391" y="3073595"/>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7" name="Rectangle 26">
            <a:extLst>
              <a:ext uri="{FF2B5EF4-FFF2-40B4-BE49-F238E27FC236}">
                <a16:creationId xmlns:a16="http://schemas.microsoft.com/office/drawing/2014/main" id="{33194BBA-4977-4B24-891E-69F91D1CAA90}"/>
              </a:ext>
            </a:extLst>
          </p:cNvPr>
          <p:cNvSpPr/>
          <p:nvPr/>
        </p:nvSpPr>
        <p:spPr>
          <a:xfrm>
            <a:off x="8173347" y="1242577"/>
            <a:ext cx="1886011" cy="1756322"/>
          </a:xfrm>
          <a:prstGeom prst="rect">
            <a:avLst/>
          </a:prstGeom>
          <a:solidFill>
            <a:srgbClr val="83E6CE"/>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28" name="Rectangle 27">
            <a:extLst>
              <a:ext uri="{FF2B5EF4-FFF2-40B4-BE49-F238E27FC236}">
                <a16:creationId xmlns:a16="http://schemas.microsoft.com/office/drawing/2014/main" id="{38D34650-6923-4001-854B-67D0C5DDFA46}"/>
              </a:ext>
            </a:extLst>
          </p:cNvPr>
          <p:cNvSpPr/>
          <p:nvPr/>
        </p:nvSpPr>
        <p:spPr>
          <a:xfrm>
            <a:off x="8183858" y="3075688"/>
            <a:ext cx="1886011" cy="1756322"/>
          </a:xfrm>
          <a:prstGeom prst="rect">
            <a:avLst/>
          </a:prstGeom>
          <a:pattFill prst="wdDnDiag">
            <a:fgClr>
              <a:srgbClr val="464B5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9" name="Rectangle 28">
            <a:extLst>
              <a:ext uri="{FF2B5EF4-FFF2-40B4-BE49-F238E27FC236}">
                <a16:creationId xmlns:a16="http://schemas.microsoft.com/office/drawing/2014/main" id="{FD497BBF-DF31-4509-B400-2500AE5B2346}"/>
              </a:ext>
            </a:extLst>
          </p:cNvPr>
          <p:cNvSpPr/>
          <p:nvPr/>
        </p:nvSpPr>
        <p:spPr>
          <a:xfrm>
            <a:off x="8204891" y="4909086"/>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0" name="Rectangle 29">
            <a:extLst>
              <a:ext uri="{FF2B5EF4-FFF2-40B4-BE49-F238E27FC236}">
                <a16:creationId xmlns:a16="http://schemas.microsoft.com/office/drawing/2014/main" id="{DC96F4CC-2BD3-4127-9ADC-142F01F6B06A}"/>
              </a:ext>
            </a:extLst>
          </p:cNvPr>
          <p:cNvSpPr/>
          <p:nvPr/>
        </p:nvSpPr>
        <p:spPr>
          <a:xfrm>
            <a:off x="4250085" y="4904082"/>
            <a:ext cx="1886011" cy="1756322"/>
          </a:xfrm>
          <a:prstGeom prst="rect">
            <a:avLst/>
          </a:prstGeom>
          <a:solidFill>
            <a:schemeClr val="bg1"/>
          </a:solidFill>
          <a:ln w="38100">
            <a:solidFill>
              <a:srgbClr val="83E6C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34" name="TextBox 33">
            <a:extLst>
              <a:ext uri="{FF2B5EF4-FFF2-40B4-BE49-F238E27FC236}">
                <a16:creationId xmlns:a16="http://schemas.microsoft.com/office/drawing/2014/main" id="{AE970A25-FC3B-4177-BBE0-9D0D5D0BAF09}"/>
              </a:ext>
            </a:extLst>
          </p:cNvPr>
          <p:cNvSpPr txBox="1"/>
          <p:nvPr/>
        </p:nvSpPr>
        <p:spPr>
          <a:xfrm>
            <a:off x="8626809" y="4933978"/>
            <a:ext cx="2333767" cy="923330"/>
          </a:xfrm>
          <a:prstGeom prst="rect">
            <a:avLst/>
          </a:prstGeom>
          <a:noFill/>
        </p:spPr>
        <p:txBody>
          <a:bodyPr wrap="square" rtlCol="0">
            <a:spAutoFit/>
          </a:bodyPr>
          <a:lstStyle/>
          <a:p>
            <a:r>
              <a:rPr lang="en-US" sz="5400" b="1">
                <a:solidFill>
                  <a:schemeClr val="tx1">
                    <a:lumMod val="85000"/>
                    <a:lumOff val="15000"/>
                  </a:schemeClr>
                </a:solidFill>
                <a:latin typeface="Selawik" panose="020B0502040204020203" pitchFamily="34" charset="0"/>
                <a:cs typeface="Aharoni" panose="02010803020104030203" pitchFamily="2" charset="-79"/>
              </a:rPr>
              <a:t>9</a:t>
            </a:r>
            <a:r>
              <a:rPr lang="en-US" sz="5400" b="1">
                <a:solidFill>
                  <a:srgbClr val="83E6CE"/>
                </a:solidFill>
                <a:latin typeface="Selawik" panose="020B0502040204020203" pitchFamily="34" charset="0"/>
                <a:cs typeface="Aharoni" panose="02010803020104030203" pitchFamily="2" charset="-79"/>
              </a:rPr>
              <a:t>%</a:t>
            </a:r>
            <a:endParaRPr lang="en-BE" sz="5400" b="1">
              <a:solidFill>
                <a:srgbClr val="83E6CE"/>
              </a:solidFill>
              <a:latin typeface="Selawik" panose="020B0502040204020203" pitchFamily="34" charset="0"/>
              <a:cs typeface="Aharoni" panose="02010803020104030203" pitchFamily="2" charset="-79"/>
            </a:endParaRPr>
          </a:p>
        </p:txBody>
      </p:sp>
      <p:sp>
        <p:nvSpPr>
          <p:cNvPr id="35" name="TextBox 34">
            <a:extLst>
              <a:ext uri="{FF2B5EF4-FFF2-40B4-BE49-F238E27FC236}">
                <a16:creationId xmlns:a16="http://schemas.microsoft.com/office/drawing/2014/main" id="{2049DBB7-C938-430B-A8B8-8C70E7F775E9}"/>
              </a:ext>
            </a:extLst>
          </p:cNvPr>
          <p:cNvSpPr txBox="1"/>
          <p:nvPr/>
        </p:nvSpPr>
        <p:spPr>
          <a:xfrm>
            <a:off x="8429818" y="2103662"/>
            <a:ext cx="2333767" cy="830997"/>
          </a:xfrm>
          <a:prstGeom prst="rect">
            <a:avLst/>
          </a:prstGeom>
          <a:noFill/>
        </p:spPr>
        <p:txBody>
          <a:bodyPr wrap="square" rtlCol="0">
            <a:spAutoFit/>
          </a:bodyPr>
          <a:lstStyle/>
          <a:p>
            <a:r>
              <a:rPr lang="en-US" sz="4800" b="1">
                <a:solidFill>
                  <a:schemeClr val="tx1">
                    <a:lumMod val="85000"/>
                    <a:lumOff val="15000"/>
                  </a:schemeClr>
                </a:solidFill>
                <a:latin typeface="Selawik" panose="020B0502040204020203" pitchFamily="34" charset="0"/>
                <a:cs typeface="Aharoni" panose="02010803020104030203" pitchFamily="2" charset="-79"/>
              </a:rPr>
              <a:t>0.1</a:t>
            </a:r>
            <a:r>
              <a:rPr lang="en-US" sz="4800" b="1">
                <a:solidFill>
                  <a:schemeClr val="bg1"/>
                </a:solidFill>
                <a:latin typeface="Selawik" panose="020B0502040204020203" pitchFamily="34" charset="0"/>
                <a:cs typeface="Aharoni" panose="02010803020104030203" pitchFamily="2" charset="-79"/>
              </a:rPr>
              <a:t>%</a:t>
            </a:r>
            <a:endParaRPr lang="en-BE" sz="4800" b="1">
              <a:solidFill>
                <a:schemeClr val="bg1"/>
              </a:solidFill>
              <a:latin typeface="Selawik" panose="020B0502040204020203" pitchFamily="34" charset="0"/>
              <a:cs typeface="Aharoni" panose="02010803020104030203" pitchFamily="2" charset="-79"/>
            </a:endParaRPr>
          </a:p>
        </p:txBody>
      </p:sp>
      <p:sp>
        <p:nvSpPr>
          <p:cNvPr id="36" name="TextBox 35">
            <a:extLst>
              <a:ext uri="{FF2B5EF4-FFF2-40B4-BE49-F238E27FC236}">
                <a16:creationId xmlns:a16="http://schemas.microsoft.com/office/drawing/2014/main" id="{B11832A7-981C-44B0-BCD2-90FA2FDCC776}"/>
              </a:ext>
            </a:extLst>
          </p:cNvPr>
          <p:cNvSpPr txBox="1"/>
          <p:nvPr/>
        </p:nvSpPr>
        <p:spPr>
          <a:xfrm>
            <a:off x="6520855" y="1046733"/>
            <a:ext cx="2333767" cy="1200329"/>
          </a:xfrm>
          <a:prstGeom prst="rect">
            <a:avLst/>
          </a:prstGeom>
          <a:noFill/>
        </p:spPr>
        <p:txBody>
          <a:bodyPr wrap="square" rtlCol="0">
            <a:spAutoFit/>
          </a:bodyPr>
          <a:lstStyle/>
          <a:p>
            <a:r>
              <a:rPr lang="en-US" sz="4800" b="1">
                <a:solidFill>
                  <a:schemeClr val="tx1">
                    <a:lumMod val="85000"/>
                    <a:lumOff val="15000"/>
                  </a:schemeClr>
                </a:solidFill>
                <a:latin typeface="Selawik" panose="020B0502040204020203" pitchFamily="34" charset="0"/>
                <a:cs typeface="Aharoni" panose="02010803020104030203" pitchFamily="2" charset="-79"/>
              </a:rPr>
              <a:t>16</a:t>
            </a:r>
            <a:r>
              <a:rPr lang="en-US" sz="4800" b="1">
                <a:solidFill>
                  <a:srgbClr val="83E6CE"/>
                </a:solidFill>
                <a:latin typeface="Selawik" panose="020B0502040204020203" pitchFamily="34" charset="0"/>
                <a:cs typeface="Aharoni" panose="02010803020104030203" pitchFamily="2" charset="-79"/>
              </a:rPr>
              <a:t>%</a:t>
            </a:r>
            <a:r>
              <a:rPr lang="en-US" sz="7200" b="1">
                <a:solidFill>
                  <a:schemeClr val="bg1"/>
                </a:solidFill>
                <a:latin typeface="Verdana Pro Black" panose="020B0A04030504040204" pitchFamily="34" charset="0"/>
                <a:cs typeface="Aharoni" panose="02010803020104030203" pitchFamily="2" charset="-79"/>
              </a:rPr>
              <a:t> </a:t>
            </a:r>
            <a:endParaRPr lang="en-BE" sz="7200" b="1">
              <a:solidFill>
                <a:schemeClr val="bg1"/>
              </a:solidFill>
              <a:latin typeface="Verdana Pro Black" panose="020B0A04030504040204" pitchFamily="34" charset="0"/>
              <a:cs typeface="Aharoni" panose="02010803020104030203" pitchFamily="2" charset="-79"/>
            </a:endParaRPr>
          </a:p>
        </p:txBody>
      </p:sp>
      <p:sp>
        <p:nvSpPr>
          <p:cNvPr id="40" name="TextBox 39">
            <a:extLst>
              <a:ext uri="{FF2B5EF4-FFF2-40B4-BE49-F238E27FC236}">
                <a16:creationId xmlns:a16="http://schemas.microsoft.com/office/drawing/2014/main" id="{6A9BF83D-33F8-416B-8AAF-E9144F9506AF}"/>
              </a:ext>
            </a:extLst>
          </p:cNvPr>
          <p:cNvSpPr txBox="1"/>
          <p:nvPr/>
        </p:nvSpPr>
        <p:spPr>
          <a:xfrm>
            <a:off x="8048921" y="5747926"/>
            <a:ext cx="2117460" cy="830997"/>
          </a:xfrm>
          <a:prstGeom prst="rect">
            <a:avLst/>
          </a:prstGeom>
          <a:noFill/>
        </p:spPr>
        <p:txBody>
          <a:bodyPr wrap="square" rtlCol="0">
            <a:spAutoFit/>
          </a:bodyPr>
          <a:lstStyle/>
          <a:p>
            <a:pPr algn="ctr"/>
            <a:r>
              <a:rPr lang="en-US" sz="2400" err="1">
                <a:solidFill>
                  <a:schemeClr val="bg2">
                    <a:lumMod val="10000"/>
                  </a:schemeClr>
                </a:solidFill>
                <a:latin typeface="Selawik" panose="020B0502040204020203" pitchFamily="34" charset="0"/>
                <a:ea typeface="Source Sans Pro SemiBold" panose="020B0603030403020204" pitchFamily="34" charset="0"/>
              </a:rPr>
              <a:t>heeft</a:t>
            </a:r>
            <a:r>
              <a:rPr lang="en-US" sz="2400">
                <a:solidFill>
                  <a:schemeClr val="bg2">
                    <a:lumMod val="10000"/>
                  </a:schemeClr>
                </a:solidFill>
                <a:latin typeface="Selawik" panose="020B0502040204020203" pitchFamily="34" charset="0"/>
                <a:ea typeface="Source Sans Pro SemiBold" panose="020B0603030403020204" pitchFamily="34" charset="0"/>
              </a:rPr>
              <a:t> al </a:t>
            </a:r>
            <a:r>
              <a:rPr lang="en-US" sz="2400" err="1">
                <a:solidFill>
                  <a:schemeClr val="bg2">
                    <a:lumMod val="10000"/>
                  </a:schemeClr>
                </a:solidFill>
                <a:latin typeface="Selawik" panose="020B0502040204020203" pitchFamily="34" charset="0"/>
                <a:ea typeface="Source Sans Pro SemiBold" panose="020B0603030403020204" pitchFamily="34" charset="0"/>
              </a:rPr>
              <a:t>geprobeerd</a:t>
            </a:r>
            <a:endParaRPr lang="en-US" sz="2400">
              <a:solidFill>
                <a:schemeClr val="bg2">
                  <a:lumMod val="10000"/>
                </a:schemeClr>
              </a:solidFill>
              <a:latin typeface="Selawik" panose="020B0502040204020203" pitchFamily="34" charset="0"/>
              <a:ea typeface="Source Sans Pro SemiBold" panose="020B0603030403020204" pitchFamily="34" charset="0"/>
            </a:endParaRPr>
          </a:p>
        </p:txBody>
      </p:sp>
      <p:sp>
        <p:nvSpPr>
          <p:cNvPr id="41" name="TextBox 40">
            <a:extLst>
              <a:ext uri="{FF2B5EF4-FFF2-40B4-BE49-F238E27FC236}">
                <a16:creationId xmlns:a16="http://schemas.microsoft.com/office/drawing/2014/main" id="{7FDCB802-D33F-43D0-96B1-028F92CB5017}"/>
              </a:ext>
            </a:extLst>
          </p:cNvPr>
          <p:cNvSpPr txBox="1"/>
          <p:nvPr/>
        </p:nvSpPr>
        <p:spPr>
          <a:xfrm>
            <a:off x="8252603" y="1317723"/>
            <a:ext cx="1805779" cy="830997"/>
          </a:xfrm>
          <a:prstGeom prst="rect">
            <a:avLst/>
          </a:prstGeom>
          <a:noFill/>
        </p:spPr>
        <p:txBody>
          <a:bodyPr wrap="square" rtlCol="0">
            <a:spAutoFit/>
          </a:bodyPr>
          <a:lstStyle/>
          <a:p>
            <a:pPr algn="ctr"/>
            <a:r>
              <a:rPr lang="en-US" sz="2400" err="1">
                <a:solidFill>
                  <a:schemeClr val="tx1">
                    <a:lumMod val="85000"/>
                    <a:lumOff val="15000"/>
                  </a:schemeClr>
                </a:solidFill>
                <a:latin typeface="Selawik" panose="020B0502040204020203" pitchFamily="34" charset="0"/>
                <a:ea typeface="Source Sans Pro SemiBold" panose="020B0603030403020204" pitchFamily="34" charset="0"/>
              </a:rPr>
              <a:t>Bezitters</a:t>
            </a:r>
            <a:r>
              <a:rPr lang="en-US" sz="2400">
                <a:solidFill>
                  <a:schemeClr val="tx1">
                    <a:lumMod val="85000"/>
                    <a:lumOff val="15000"/>
                  </a:schemeClr>
                </a:solidFill>
                <a:latin typeface="Selawik" panose="020B0502040204020203" pitchFamily="34" charset="0"/>
                <a:ea typeface="Source Sans Pro SemiBold" panose="020B0603030403020204" pitchFamily="34" charset="0"/>
              </a:rPr>
              <a:t> in </a:t>
            </a:r>
            <a:r>
              <a:rPr lang="en-US" sz="2400" err="1">
                <a:solidFill>
                  <a:schemeClr val="tx1">
                    <a:lumMod val="85000"/>
                    <a:lumOff val="15000"/>
                  </a:schemeClr>
                </a:solidFill>
                <a:latin typeface="Selawik" panose="020B0502040204020203" pitchFamily="34" charset="0"/>
                <a:ea typeface="Source Sans Pro SemiBold" panose="020B0603030403020204" pitchFamily="34" charset="0"/>
              </a:rPr>
              <a:t>België</a:t>
            </a:r>
            <a:r>
              <a:rPr lang="en-US" sz="2400">
                <a:solidFill>
                  <a:schemeClr val="tx1">
                    <a:lumMod val="85000"/>
                    <a:lumOff val="15000"/>
                  </a:schemeClr>
                </a:solidFill>
                <a:latin typeface="Selawik" panose="020B0502040204020203" pitchFamily="34" charset="0"/>
                <a:ea typeface="Source Sans Pro SemiBold" panose="020B0603030403020204" pitchFamily="34" charset="0"/>
              </a:rPr>
              <a:t> </a:t>
            </a:r>
          </a:p>
        </p:txBody>
      </p:sp>
      <p:sp>
        <p:nvSpPr>
          <p:cNvPr id="42" name="TextBox 41">
            <a:extLst>
              <a:ext uri="{FF2B5EF4-FFF2-40B4-BE49-F238E27FC236}">
                <a16:creationId xmlns:a16="http://schemas.microsoft.com/office/drawing/2014/main" id="{D4B4B341-79FD-482B-A404-AA34B70C237B}"/>
              </a:ext>
            </a:extLst>
          </p:cNvPr>
          <p:cNvSpPr txBox="1"/>
          <p:nvPr/>
        </p:nvSpPr>
        <p:spPr>
          <a:xfrm>
            <a:off x="6177716" y="2085499"/>
            <a:ext cx="1969857" cy="830997"/>
          </a:xfrm>
          <a:prstGeom prst="rect">
            <a:avLst/>
          </a:prstGeom>
          <a:noFill/>
        </p:spPr>
        <p:txBody>
          <a:bodyPr wrap="square" rtlCol="0">
            <a:spAutoFit/>
          </a:bodyPr>
          <a:lstStyle/>
          <a:p>
            <a:pPr algn="ctr"/>
            <a:r>
              <a:rPr lang="nl-NL" sz="1600">
                <a:latin typeface="Selawik" panose="020B0502040204020203" pitchFamily="34" charset="0"/>
                <a:ea typeface="Source Sans Pro SemiBold" panose="020B0603030403020204" pitchFamily="34" charset="0"/>
              </a:rPr>
              <a:t>overweegt een aankoop binnen de 3 jaar</a:t>
            </a:r>
            <a:endParaRPr lang="nl-BE" sz="1600">
              <a:latin typeface="Selawik" panose="020B0502040204020203" pitchFamily="34" charset="0"/>
              <a:ea typeface="Source Sans Pro SemiBold" panose="020B0603030403020204" pitchFamily="34" charset="0"/>
            </a:endParaRPr>
          </a:p>
        </p:txBody>
      </p:sp>
      <p:pic>
        <p:nvPicPr>
          <p:cNvPr id="3" name="Picture 2" descr="A close up of a logo&#10;&#10;Description automatically generated">
            <a:extLst>
              <a:ext uri="{FF2B5EF4-FFF2-40B4-BE49-F238E27FC236}">
                <a16:creationId xmlns:a16="http://schemas.microsoft.com/office/drawing/2014/main" id="{DF6319C0-BB89-4600-A690-FED33EE01A79}"/>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b="13930"/>
          <a:stretch/>
        </p:blipFill>
        <p:spPr>
          <a:xfrm>
            <a:off x="10154593" y="3137459"/>
            <a:ext cx="2011645" cy="1731416"/>
          </a:xfrm>
          <a:prstGeom prst="rect">
            <a:avLst/>
          </a:prstGeom>
        </p:spPr>
      </p:pic>
      <p:sp>
        <p:nvSpPr>
          <p:cNvPr id="46" name="TextBox 45">
            <a:extLst>
              <a:ext uri="{FF2B5EF4-FFF2-40B4-BE49-F238E27FC236}">
                <a16:creationId xmlns:a16="http://schemas.microsoft.com/office/drawing/2014/main" id="{38958F85-7B3E-4BD2-8B4F-16288B20A9B9}"/>
              </a:ext>
            </a:extLst>
          </p:cNvPr>
          <p:cNvSpPr txBox="1"/>
          <p:nvPr/>
        </p:nvSpPr>
        <p:spPr>
          <a:xfrm>
            <a:off x="9948241" y="5032717"/>
            <a:ext cx="1969857" cy="338554"/>
          </a:xfrm>
          <a:prstGeom prst="rect">
            <a:avLst/>
          </a:prstGeom>
          <a:noFill/>
        </p:spPr>
        <p:txBody>
          <a:bodyPr wrap="square" rtlCol="0">
            <a:spAutoFit/>
          </a:bodyPr>
          <a:lstStyle/>
          <a:p>
            <a:pPr algn="r"/>
            <a:r>
              <a:rPr lang="nl-BE" sz="1600" i="1">
                <a:latin typeface="Grotesque Light" panose="020B0604020202020204" pitchFamily="34" charset="0"/>
                <a:ea typeface="Source Sans Pro SemiBold" panose="020B0603030403020204" pitchFamily="34" charset="0"/>
              </a:rPr>
              <a:t>Waaronder…</a:t>
            </a:r>
          </a:p>
        </p:txBody>
      </p:sp>
      <p:sp>
        <p:nvSpPr>
          <p:cNvPr id="47" name="TextBox 46">
            <a:extLst>
              <a:ext uri="{FF2B5EF4-FFF2-40B4-BE49-F238E27FC236}">
                <a16:creationId xmlns:a16="http://schemas.microsoft.com/office/drawing/2014/main" id="{F4775E44-C371-4975-8EEF-08C0B07BADFC}"/>
              </a:ext>
            </a:extLst>
          </p:cNvPr>
          <p:cNvSpPr txBox="1"/>
          <p:nvPr/>
        </p:nvSpPr>
        <p:spPr>
          <a:xfrm>
            <a:off x="9665227" y="4930700"/>
            <a:ext cx="2327080" cy="1326418"/>
          </a:xfrm>
          <a:prstGeom prst="rect">
            <a:avLst/>
          </a:prstGeom>
          <a:noFill/>
        </p:spPr>
        <p:txBody>
          <a:bodyPr wrap="square" rtlCol="0">
            <a:spAutoFit/>
          </a:bodyPr>
          <a:lstStyle/>
          <a:p>
            <a:pPr algn="r"/>
            <a:r>
              <a:rPr lang="en-US" sz="5400" b="1">
                <a:solidFill>
                  <a:schemeClr val="tx1">
                    <a:lumMod val="85000"/>
                    <a:lumOff val="15000"/>
                  </a:schemeClr>
                </a:solidFill>
                <a:latin typeface="Selawik" panose="020B0502040204020203" pitchFamily="34" charset="0"/>
                <a:cs typeface="Aharoni" panose="02010803020104030203" pitchFamily="2" charset="-79"/>
              </a:rPr>
              <a:t>25</a:t>
            </a:r>
            <a:r>
              <a:rPr lang="en-US" sz="5400" b="1">
                <a:solidFill>
                  <a:schemeClr val="bg1"/>
                </a:solidFill>
                <a:latin typeface="Selawik" panose="020B0502040204020203" pitchFamily="34" charset="0"/>
                <a:cs typeface="Aharoni" panose="02010803020104030203" pitchFamily="2" charset="-79"/>
              </a:rPr>
              <a:t>%</a:t>
            </a:r>
            <a:r>
              <a:rPr lang="en-US" sz="8000" b="1">
                <a:solidFill>
                  <a:schemeClr val="tx1">
                    <a:lumMod val="85000"/>
                    <a:lumOff val="15000"/>
                  </a:schemeClr>
                </a:solidFill>
                <a:latin typeface="Verdana Pro Black" panose="020B0A04030504040204" pitchFamily="34" charset="0"/>
                <a:cs typeface="Aharoni" panose="02010803020104030203" pitchFamily="2" charset="-79"/>
              </a:rPr>
              <a:t> </a:t>
            </a:r>
            <a:endParaRPr lang="en-BE" sz="80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48" name="TextBox 47">
            <a:extLst>
              <a:ext uri="{FF2B5EF4-FFF2-40B4-BE49-F238E27FC236}">
                <a16:creationId xmlns:a16="http://schemas.microsoft.com/office/drawing/2014/main" id="{AE6ABEE1-5DE5-48E0-A751-D57B2A2742F8}"/>
              </a:ext>
            </a:extLst>
          </p:cNvPr>
          <p:cNvSpPr txBox="1"/>
          <p:nvPr/>
        </p:nvSpPr>
        <p:spPr>
          <a:xfrm>
            <a:off x="10144391" y="6049335"/>
            <a:ext cx="1969857" cy="646331"/>
          </a:xfrm>
          <a:prstGeom prst="rect">
            <a:avLst/>
          </a:prstGeom>
          <a:noFill/>
        </p:spPr>
        <p:txBody>
          <a:bodyPr wrap="square" rtlCol="0">
            <a:spAutoFit/>
          </a:bodyPr>
          <a:lstStyle/>
          <a:p>
            <a:pPr algn="ctr"/>
            <a:r>
              <a:rPr lang="nl-NL">
                <a:latin typeface="Selawik" panose="020B0502040204020203" pitchFamily="34" charset="0"/>
                <a:ea typeface="Source Sans Pro SemiBold" panose="020B0603030403020204" pitchFamily="34" charset="0"/>
              </a:rPr>
              <a:t>denkt een e-auto de kopen</a:t>
            </a:r>
          </a:p>
        </p:txBody>
      </p:sp>
      <p:sp>
        <p:nvSpPr>
          <p:cNvPr id="5" name="Rectangle 4">
            <a:hlinkClick r:id="rId6" action="ppaction://hlinksldjump" tooltip="Points positifs et négatifs"/>
            <a:extLst>
              <a:ext uri="{FF2B5EF4-FFF2-40B4-BE49-F238E27FC236}">
                <a16:creationId xmlns:a16="http://schemas.microsoft.com/office/drawing/2014/main" id="{89295A88-6FA1-4BC4-A95A-382EB82F050D}"/>
              </a:ext>
            </a:extLst>
          </p:cNvPr>
          <p:cNvSpPr/>
          <p:nvPr/>
        </p:nvSpPr>
        <p:spPr>
          <a:xfrm>
            <a:off x="4270737" y="4998723"/>
            <a:ext cx="1836552" cy="161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latin typeface="Rockwell Nova Light" panose="02060303020205020403" pitchFamily="18" charset="0"/>
            </a:endParaRPr>
          </a:p>
        </p:txBody>
      </p:sp>
      <p:pic>
        <p:nvPicPr>
          <p:cNvPr id="52" name="Picture 51" descr="A close up of a logo&#10;&#10;Description automatically generated">
            <a:hlinkClick r:id="rId6" action="ppaction://hlinksldjump" tooltip="+ en -"/>
            <a:extLst>
              <a:ext uri="{FF2B5EF4-FFF2-40B4-BE49-F238E27FC236}">
                <a16:creationId xmlns:a16="http://schemas.microsoft.com/office/drawing/2014/main" id="{8D9F26B2-A610-4975-9AEE-6E3AB6242797}"/>
              </a:ext>
            </a:extLst>
          </p:cNvPr>
          <p:cNvPicPr>
            <a:picLocks noChangeAspect="1"/>
          </p:cNvPicPr>
          <p:nvPr/>
        </p:nvPicPr>
        <p:blipFill rotWithShape="1">
          <a:blip r:embed="rId7">
            <a:alphaModFix amt="85000"/>
            <a:extLst>
              <a:ext uri="{28A0092B-C50C-407E-A947-70E740481C1C}">
                <a14:useLocalDpi xmlns:a14="http://schemas.microsoft.com/office/drawing/2010/main" val="0"/>
              </a:ext>
            </a:extLst>
          </a:blip>
          <a:srcRect b="18011"/>
          <a:stretch/>
        </p:blipFill>
        <p:spPr>
          <a:xfrm>
            <a:off x="4337166" y="5074209"/>
            <a:ext cx="1624606" cy="1331993"/>
          </a:xfrm>
          <a:prstGeom prst="rect">
            <a:avLst/>
          </a:prstGeom>
        </p:spPr>
      </p:pic>
      <p:pic>
        <p:nvPicPr>
          <p:cNvPr id="53" name="Picture 6" descr="Podobny obraz">
            <a:extLst>
              <a:ext uri="{FF2B5EF4-FFF2-40B4-BE49-F238E27FC236}">
                <a16:creationId xmlns:a16="http://schemas.microsoft.com/office/drawing/2014/main" id="{9A5923B7-68A2-4EA8-BFB6-037B3FA75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7912" y="3441097"/>
            <a:ext cx="592488" cy="5924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logo&#10;&#10;Description automatically generated">
            <a:extLst>
              <a:ext uri="{FF2B5EF4-FFF2-40B4-BE49-F238E27FC236}">
                <a16:creationId xmlns:a16="http://schemas.microsoft.com/office/drawing/2014/main" id="{353C7E2E-5731-4347-8529-FF088CA59499}"/>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b="13930"/>
          <a:stretch/>
        </p:blipFill>
        <p:spPr>
          <a:xfrm>
            <a:off x="9665227" y="5356461"/>
            <a:ext cx="926830" cy="797719"/>
          </a:xfrm>
          <a:prstGeom prst="rect">
            <a:avLst/>
          </a:prstGeom>
        </p:spPr>
      </p:pic>
      <p:pic>
        <p:nvPicPr>
          <p:cNvPr id="57" name="Picture 56">
            <a:hlinkClick r:id="rId10"/>
            <a:extLst>
              <a:ext uri="{FF2B5EF4-FFF2-40B4-BE49-F238E27FC236}">
                <a16:creationId xmlns:a16="http://schemas.microsoft.com/office/drawing/2014/main" id="{9FCB3873-8F5F-46B8-BD28-FE65F65FBE9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9398" y="5668016"/>
            <a:ext cx="1983366" cy="972328"/>
          </a:xfrm>
          <a:prstGeom prst="rect">
            <a:avLst/>
          </a:prstGeom>
        </p:spPr>
      </p:pic>
      <p:pic>
        <p:nvPicPr>
          <p:cNvPr id="58" name="Picture 57" descr="A close up of a logo&#10;&#10;Description automatically generated">
            <a:extLst>
              <a:ext uri="{FF2B5EF4-FFF2-40B4-BE49-F238E27FC236}">
                <a16:creationId xmlns:a16="http://schemas.microsoft.com/office/drawing/2014/main" id="{9013408A-B5B3-48F6-B627-61D8C4F190C5}"/>
              </a:ext>
            </a:extLst>
          </p:cNvPr>
          <p:cNvPicPr>
            <a:picLocks noChangeAspect="1"/>
          </p:cNvPicPr>
          <p:nvPr/>
        </p:nvPicPr>
        <p:blipFill rotWithShape="1">
          <a:blip r:embed="rId12">
            <a:alphaModFix amt="85000"/>
            <a:extLst>
              <a:ext uri="{28A0092B-C50C-407E-A947-70E740481C1C}">
                <a14:useLocalDpi xmlns:a14="http://schemas.microsoft.com/office/drawing/2010/main" val="0"/>
              </a:ext>
            </a:extLst>
          </a:blip>
          <a:srcRect r="-357" b="22060"/>
          <a:stretch/>
        </p:blipFill>
        <p:spPr>
          <a:xfrm>
            <a:off x="16500" y="4523763"/>
            <a:ext cx="1566334" cy="1216443"/>
          </a:xfrm>
          <a:prstGeom prst="rect">
            <a:avLst/>
          </a:prstGeom>
        </p:spPr>
      </p:pic>
      <p:pic>
        <p:nvPicPr>
          <p:cNvPr id="59" name="Picture 6" descr="Podobny obraz">
            <a:hlinkClick r:id="rId13" action="ppaction://hlinksldjump" tooltip="Tableau"/>
            <a:extLst>
              <a:ext uri="{FF2B5EF4-FFF2-40B4-BE49-F238E27FC236}">
                <a16:creationId xmlns:a16="http://schemas.microsoft.com/office/drawing/2014/main" id="{1EAEC41A-B516-4101-8B23-71AEC0B932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066" y="4809710"/>
            <a:ext cx="287319" cy="287319"/>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a:extLst>
              <a:ext uri="{FF2B5EF4-FFF2-40B4-BE49-F238E27FC236}">
                <a16:creationId xmlns:a16="http://schemas.microsoft.com/office/drawing/2014/main" id="{428C6529-A970-45E2-9F64-26F979E1ED59}"/>
              </a:ext>
            </a:extLst>
          </p:cNvPr>
          <p:cNvSpPr/>
          <p:nvPr/>
        </p:nvSpPr>
        <p:spPr>
          <a:xfrm>
            <a:off x="10154593" y="1230912"/>
            <a:ext cx="1886011" cy="1756322"/>
          </a:xfrm>
          <a:prstGeom prst="rect">
            <a:avLst/>
          </a:prstGeom>
          <a:pattFill prst="wdDnDiag">
            <a:fgClr>
              <a:srgbClr val="464B54"/>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Rectangle 54">
            <a:extLst>
              <a:ext uri="{FF2B5EF4-FFF2-40B4-BE49-F238E27FC236}">
                <a16:creationId xmlns:a16="http://schemas.microsoft.com/office/drawing/2014/main" id="{DE4D870B-F87C-4A98-9355-61137EAA28E3}"/>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2" name="TextBox 61">
            <a:extLst>
              <a:ext uri="{FF2B5EF4-FFF2-40B4-BE49-F238E27FC236}">
                <a16:creationId xmlns:a16="http://schemas.microsoft.com/office/drawing/2014/main" id="{04271363-C3E1-4364-B995-07C3CFBE9C65}"/>
              </a:ext>
            </a:extLst>
          </p:cNvPr>
          <p:cNvSpPr txBox="1"/>
          <p:nvPr/>
        </p:nvSpPr>
        <p:spPr>
          <a:xfrm>
            <a:off x="8646824" y="71343"/>
            <a:ext cx="3056021" cy="461665"/>
          </a:xfrm>
          <a:prstGeom prst="rect">
            <a:avLst/>
          </a:prstGeom>
          <a:noFill/>
        </p:spPr>
        <p:txBody>
          <a:bodyPr wrap="square" rtlCol="0">
            <a:noAutofit/>
          </a:bodyPr>
          <a:lstStyle/>
          <a:p>
            <a:r>
              <a:rPr lang="en-US" sz="2400" b="1">
                <a:solidFill>
                  <a:schemeClr val="bg1">
                    <a:lumMod val="75000"/>
                  </a:schemeClr>
                </a:solidFill>
                <a:latin typeface="Verdana Pro Black" panose="020B0604020202020204" pitchFamily="34" charset="0"/>
                <a:cs typeface="Aharoni" panose="02010803020104030203" pitchFamily="2" charset="-79"/>
              </a:rPr>
              <a:t>3</a:t>
            </a:r>
            <a:endParaRPr lang="en-BE" sz="2400" b="1">
              <a:solidFill>
                <a:schemeClr val="bg1">
                  <a:lumMod val="75000"/>
                </a:schemeClr>
              </a:solidFill>
              <a:latin typeface="Verdana Pro Black" panose="020B0604020202020204" pitchFamily="34" charset="0"/>
              <a:cs typeface="Aharoni" panose="02010803020104030203" pitchFamily="2" charset="-79"/>
            </a:endParaRPr>
          </a:p>
        </p:txBody>
      </p:sp>
      <p:sp>
        <p:nvSpPr>
          <p:cNvPr id="63" name="TextBox 62">
            <a:extLst>
              <a:ext uri="{FF2B5EF4-FFF2-40B4-BE49-F238E27FC236}">
                <a16:creationId xmlns:a16="http://schemas.microsoft.com/office/drawing/2014/main" id="{FA820D27-5D98-49C7-A63A-FF4FDC3ECC2B}"/>
              </a:ext>
            </a:extLst>
          </p:cNvPr>
          <p:cNvSpPr txBox="1"/>
          <p:nvPr/>
        </p:nvSpPr>
        <p:spPr>
          <a:xfrm>
            <a:off x="9948241" y="71879"/>
            <a:ext cx="858787"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4</a:t>
            </a:r>
            <a:endParaRPr lang="en-BE" sz="2400" b="1">
              <a:latin typeface="Verdana Pro Black" panose="020B0604020202020204" pitchFamily="34" charset="0"/>
              <a:cs typeface="Aharoni" panose="02010803020104030203" pitchFamily="2" charset="-79"/>
            </a:endParaRPr>
          </a:p>
        </p:txBody>
      </p:sp>
      <p:sp>
        <p:nvSpPr>
          <p:cNvPr id="64" name="TextBox 63">
            <a:extLst>
              <a:ext uri="{FF2B5EF4-FFF2-40B4-BE49-F238E27FC236}">
                <a16:creationId xmlns:a16="http://schemas.microsoft.com/office/drawing/2014/main" id="{D44AE054-CB29-4AB6-AE88-6222DAF8CAE3}"/>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65" name="TextBox 64">
            <a:extLst>
              <a:ext uri="{FF2B5EF4-FFF2-40B4-BE49-F238E27FC236}">
                <a16:creationId xmlns:a16="http://schemas.microsoft.com/office/drawing/2014/main" id="{87C3EAFF-21DA-4D00-A9CF-6429AAB2BBD9}"/>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1">
                    <a:lumMod val="75000"/>
                  </a:schemeClr>
                </a:solidFill>
                <a:latin typeface="Abadi Extra Light" panose="020B0204020104020204" pitchFamily="34" charset="0"/>
              </a:rPr>
              <a:t>Focus op </a:t>
            </a:r>
            <a:r>
              <a:rPr lang="fr-FR" sz="1050" err="1">
                <a:solidFill>
                  <a:schemeClr val="bg1">
                    <a:lumMod val="75000"/>
                  </a:schemeClr>
                </a:solidFill>
                <a:latin typeface="Abadi Extra Light" panose="020B0204020104020204" pitchFamily="34" charset="0"/>
              </a:rPr>
              <a:t>alternatieve</a:t>
            </a:r>
            <a:r>
              <a:rPr lang="fr-FR" sz="1050">
                <a:solidFill>
                  <a:schemeClr val="bg1">
                    <a:lumMod val="75000"/>
                  </a:schemeClr>
                </a:solidFill>
                <a:latin typeface="Abadi Extra Light" panose="020B0204020104020204" pitchFamily="34" charset="0"/>
              </a:rPr>
              <a:t> </a:t>
            </a:r>
            <a:r>
              <a:rPr lang="fr-FR" sz="1050" err="1">
                <a:solidFill>
                  <a:schemeClr val="bg1">
                    <a:lumMod val="75000"/>
                  </a:schemeClr>
                </a:solidFill>
                <a:latin typeface="Abadi Extra Light" panose="020B0204020104020204" pitchFamily="34" charset="0"/>
              </a:rPr>
              <a:t>vervoermiddelen</a:t>
            </a:r>
            <a:endParaRPr lang="fr-FR" sz="1050">
              <a:solidFill>
                <a:schemeClr val="bg1">
                  <a:lumMod val="75000"/>
                </a:schemeClr>
              </a:solidFill>
              <a:latin typeface="Abadi Extra Light" panose="020B0204020104020204" pitchFamily="34" charset="0"/>
            </a:endParaRPr>
          </a:p>
        </p:txBody>
      </p:sp>
      <p:sp>
        <p:nvSpPr>
          <p:cNvPr id="66" name="TextBox 65">
            <a:extLst>
              <a:ext uri="{FF2B5EF4-FFF2-40B4-BE49-F238E27FC236}">
                <a16:creationId xmlns:a16="http://schemas.microsoft.com/office/drawing/2014/main" id="{116B0147-D44A-4D00-B772-D0EF9A26C932}"/>
              </a:ext>
            </a:extLst>
          </p:cNvPr>
          <p:cNvSpPr txBox="1"/>
          <p:nvPr/>
        </p:nvSpPr>
        <p:spPr>
          <a:xfrm>
            <a:off x="9484966" y="430620"/>
            <a:ext cx="1288852" cy="415498"/>
          </a:xfrm>
          <a:prstGeom prst="rect">
            <a:avLst/>
          </a:prstGeom>
          <a:noFill/>
        </p:spPr>
        <p:txBody>
          <a:bodyPr wrap="square" rtlCol="0">
            <a:spAutoFit/>
          </a:bodyPr>
          <a:lstStyle/>
          <a:p>
            <a:pPr algn="ctr"/>
            <a:r>
              <a:rPr lang="nl-NL" sz="1050">
                <a:latin typeface="Abadi Extra Light" panose="020B0204020104020204" pitchFamily="34" charset="0"/>
              </a:rPr>
              <a:t>Nieuws: naar de elektrische auto?</a:t>
            </a:r>
          </a:p>
        </p:txBody>
      </p:sp>
      <p:pic>
        <p:nvPicPr>
          <p:cNvPr id="67" name="Picture 66" descr="A close up of a logo&#10;&#10;Description automatically generated">
            <a:hlinkClick r:id="rId14" action="ppaction://hlinksldjump" tooltip="Retour à l'accueil"/>
            <a:extLst>
              <a:ext uri="{FF2B5EF4-FFF2-40B4-BE49-F238E27FC236}">
                <a16:creationId xmlns:a16="http://schemas.microsoft.com/office/drawing/2014/main" id="{A4A6166F-A6C9-4C2E-A5C1-883482A29681}"/>
              </a:ext>
            </a:extLst>
          </p:cNvPr>
          <p:cNvPicPr>
            <a:picLocks noChangeAspect="1"/>
          </p:cNvPicPr>
          <p:nvPr/>
        </p:nvPicPr>
        <p:blipFill rotWithShape="1">
          <a:blip r:embed="rId15">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68" name="Rectangle 67">
            <a:hlinkClick r:id="rId16" action="ppaction://hlinksldjump" tooltip=" "/>
            <a:extLst>
              <a:ext uri="{FF2B5EF4-FFF2-40B4-BE49-F238E27FC236}">
                <a16:creationId xmlns:a16="http://schemas.microsoft.com/office/drawing/2014/main" id="{0AC1323A-CB6E-4400-9578-B4D55CC8C015}"/>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9" name="Rectangle 68">
            <a:hlinkClick r:id="rId17" action="ppaction://hlinksldjump" tooltip=" "/>
            <a:extLst>
              <a:ext uri="{FF2B5EF4-FFF2-40B4-BE49-F238E27FC236}">
                <a16:creationId xmlns:a16="http://schemas.microsoft.com/office/drawing/2014/main" id="{FA29619B-5BDD-4B4A-85C9-09281C6C49CC}"/>
              </a:ext>
            </a:extLst>
          </p:cNvPr>
          <p:cNvSpPr/>
          <p:nvPr/>
        </p:nvSpPr>
        <p:spPr>
          <a:xfrm>
            <a:off x="8214728" y="1126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0" name="Rectangle 69">
            <a:hlinkClick r:id="rId18" action="ppaction://hlinksldjump" tooltip=" "/>
            <a:extLst>
              <a:ext uri="{FF2B5EF4-FFF2-40B4-BE49-F238E27FC236}">
                <a16:creationId xmlns:a16="http://schemas.microsoft.com/office/drawing/2014/main" id="{50C41ABF-3F69-4E15-AD4D-4A26271EEBCC}"/>
              </a:ext>
            </a:extLst>
          </p:cNvPr>
          <p:cNvSpPr/>
          <p:nvPr/>
        </p:nvSpPr>
        <p:spPr>
          <a:xfrm>
            <a:off x="9536790" y="114621"/>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Rectangle 70">
            <a:hlinkClick r:id="rId14" action="ppaction://hlinksldjump" tooltip=" "/>
            <a:extLst>
              <a:ext uri="{FF2B5EF4-FFF2-40B4-BE49-F238E27FC236}">
                <a16:creationId xmlns:a16="http://schemas.microsoft.com/office/drawing/2014/main" id="{549BED76-6B75-4681-9D3A-66438D316DE4}"/>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Rectangle 71">
            <a:hlinkClick r:id="rId19" action="ppaction://hlinksldjump" tooltip=" "/>
            <a:extLst>
              <a:ext uri="{FF2B5EF4-FFF2-40B4-BE49-F238E27FC236}">
                <a16:creationId xmlns:a16="http://schemas.microsoft.com/office/drawing/2014/main" id="{F5C72FAD-7427-413A-AEC8-5D447226055C}"/>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73" name="Group 72">
            <a:extLst>
              <a:ext uri="{FF2B5EF4-FFF2-40B4-BE49-F238E27FC236}">
                <a16:creationId xmlns:a16="http://schemas.microsoft.com/office/drawing/2014/main" id="{6691FA6F-D436-492E-B181-68880BCF188F}"/>
              </a:ext>
            </a:extLst>
          </p:cNvPr>
          <p:cNvGrpSpPr/>
          <p:nvPr/>
        </p:nvGrpSpPr>
        <p:grpSpPr>
          <a:xfrm>
            <a:off x="5660907" y="51008"/>
            <a:ext cx="1153327" cy="759510"/>
            <a:chOff x="5657097" y="58628"/>
            <a:chExt cx="1153327" cy="759510"/>
          </a:xfrm>
        </p:grpSpPr>
        <p:sp>
          <p:nvSpPr>
            <p:cNvPr id="74" name="TextBox 73">
              <a:hlinkClick r:id="rId16" action="ppaction://hlinksldjump" tooltip="Modes de déplacements en Belgique"/>
              <a:extLst>
                <a:ext uri="{FF2B5EF4-FFF2-40B4-BE49-F238E27FC236}">
                  <a16:creationId xmlns:a16="http://schemas.microsoft.com/office/drawing/2014/main" id="{6555FB1D-306E-4B0A-A1E0-7FDBAA1BEB4B}"/>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75" name="TextBox 74">
              <a:hlinkClick r:id="rId16" action="ppaction://hlinksldjump" tooltip="Modes de déplacements en Belgique"/>
              <a:extLst>
                <a:ext uri="{FF2B5EF4-FFF2-40B4-BE49-F238E27FC236}">
                  <a16:creationId xmlns:a16="http://schemas.microsoft.com/office/drawing/2014/main" id="{A6EECC8E-FA48-403C-9115-DC22DC0C62F0}"/>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76" name="TextBox 75">
            <a:extLst>
              <a:ext uri="{FF2B5EF4-FFF2-40B4-BE49-F238E27FC236}">
                <a16:creationId xmlns:a16="http://schemas.microsoft.com/office/drawing/2014/main" id="{A742ADB4-1602-4170-922D-5647ED7134E2}"/>
              </a:ext>
            </a:extLst>
          </p:cNvPr>
          <p:cNvSpPr txBox="1"/>
          <p:nvPr/>
        </p:nvSpPr>
        <p:spPr>
          <a:xfrm>
            <a:off x="6823290" y="39502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77" name="Rectangle 76">
            <a:hlinkClick r:id="rId16" action="ppaction://hlinksldjump" tooltip=" "/>
            <a:extLst>
              <a:ext uri="{FF2B5EF4-FFF2-40B4-BE49-F238E27FC236}">
                <a16:creationId xmlns:a16="http://schemas.microsoft.com/office/drawing/2014/main" id="{B021F17F-12C4-4186-ACA9-FDCD449A245B}"/>
              </a:ext>
            </a:extLst>
          </p:cNvPr>
          <p:cNvSpPr/>
          <p:nvPr/>
        </p:nvSpPr>
        <p:spPr>
          <a:xfrm>
            <a:off x="5685109" y="12084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9" name="TextBox 78">
            <a:extLst>
              <a:ext uri="{FF2B5EF4-FFF2-40B4-BE49-F238E27FC236}">
                <a16:creationId xmlns:a16="http://schemas.microsoft.com/office/drawing/2014/main" id="{1BDCD052-E83C-439A-B62D-3291F3DD274F}"/>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78" name="Rectangle 77">
            <a:hlinkClick r:id="rId19" action="ppaction://hlinksldjump" tooltip=" "/>
            <a:extLst>
              <a:ext uri="{FF2B5EF4-FFF2-40B4-BE49-F238E27FC236}">
                <a16:creationId xmlns:a16="http://schemas.microsoft.com/office/drawing/2014/main" id="{5D641C7C-8019-4F34-8CBD-83429ABD200A}"/>
              </a:ext>
            </a:extLst>
          </p:cNvPr>
          <p:cNvSpPr/>
          <p:nvPr/>
        </p:nvSpPr>
        <p:spPr>
          <a:xfrm>
            <a:off x="6943497" y="8818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80" name="Picture 79" descr="A screenshot of a cell phone&#10;&#10;Description automatically generated">
            <a:extLst>
              <a:ext uri="{FF2B5EF4-FFF2-40B4-BE49-F238E27FC236}">
                <a16:creationId xmlns:a16="http://schemas.microsoft.com/office/drawing/2014/main" id="{162D4BA0-7DA9-4C7A-BC4A-9AC21E493508}"/>
              </a:ext>
            </a:extLst>
          </p:cNvPr>
          <p:cNvPicPr>
            <a:picLocks noChangeAspect="1"/>
          </p:cNvPicPr>
          <p:nvPr/>
        </p:nvPicPr>
        <p:blipFill rotWithShape="1">
          <a:blip r:embed="rId20">
            <a:extLst>
              <a:ext uri="{28A0092B-C50C-407E-A947-70E740481C1C}">
                <a14:useLocalDpi xmlns:a14="http://schemas.microsoft.com/office/drawing/2010/main" val="0"/>
              </a:ext>
            </a:extLst>
          </a:blip>
          <a:srcRect l="71250" b="85833"/>
          <a:stretch/>
        </p:blipFill>
        <p:spPr>
          <a:xfrm>
            <a:off x="656938" y="256035"/>
            <a:ext cx="1851791" cy="513275"/>
          </a:xfrm>
          <a:prstGeom prst="rect">
            <a:avLst/>
          </a:prstGeom>
        </p:spPr>
      </p:pic>
    </p:spTree>
    <p:extLst>
      <p:ext uri="{BB962C8B-B14F-4D97-AF65-F5344CB8AC3E}">
        <p14:creationId xmlns:p14="http://schemas.microsoft.com/office/powerpoint/2010/main" val="3731484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2B95F2-D278-48A2-8BBA-5068D003A10D}"/>
              </a:ext>
            </a:extLst>
          </p:cNvPr>
          <p:cNvPicPr>
            <a:picLocks noChangeAspect="1"/>
          </p:cNvPicPr>
          <p:nvPr/>
        </p:nvPicPr>
        <p:blipFill rotWithShape="1">
          <a:blip r:embed="rId3">
            <a:extLst>
              <a:ext uri="{28A0092B-C50C-407E-A947-70E740481C1C}">
                <a14:useLocalDpi xmlns:a14="http://schemas.microsoft.com/office/drawing/2010/main" val="0"/>
              </a:ext>
            </a:extLst>
          </a:blip>
          <a:srcRect l="39754" t="7476" r="18917" b="74278"/>
          <a:stretch/>
        </p:blipFill>
        <p:spPr>
          <a:xfrm>
            <a:off x="8516605" y="4470313"/>
            <a:ext cx="3722058" cy="924308"/>
          </a:xfrm>
          <a:prstGeom prst="rect">
            <a:avLst/>
          </a:prstGeom>
        </p:spPr>
      </p:pic>
      <p:pic>
        <p:nvPicPr>
          <p:cNvPr id="112" name="Picture 111" descr="A screenshot of a cell phone&#10;&#10;Description automatically generated">
            <a:extLst>
              <a:ext uri="{FF2B5EF4-FFF2-40B4-BE49-F238E27FC236}">
                <a16:creationId xmlns:a16="http://schemas.microsoft.com/office/drawing/2014/main" id="{C03C3AA1-56C7-4CBC-A196-2B0F5BF21DE1}"/>
              </a:ext>
            </a:extLst>
          </p:cNvPr>
          <p:cNvPicPr>
            <a:picLocks noChangeAspect="1"/>
          </p:cNvPicPr>
          <p:nvPr/>
        </p:nvPicPr>
        <p:blipFill rotWithShape="1">
          <a:blip r:embed="rId4">
            <a:extLst>
              <a:ext uri="{28A0092B-C50C-407E-A947-70E740481C1C}">
                <a14:useLocalDpi xmlns:a14="http://schemas.microsoft.com/office/drawing/2010/main" val="0"/>
              </a:ext>
            </a:extLst>
          </a:blip>
          <a:srcRect l="59363" t="54340" r="15503" b="3152"/>
          <a:stretch/>
        </p:blipFill>
        <p:spPr>
          <a:xfrm>
            <a:off x="533316" y="691216"/>
            <a:ext cx="2243500" cy="2134387"/>
          </a:xfrm>
          <a:prstGeom prst="rect">
            <a:avLst/>
          </a:prstGeom>
        </p:spPr>
      </p:pic>
      <p:pic>
        <p:nvPicPr>
          <p:cNvPr id="90" name="Picture 89" descr="A close up of a logo&#10;&#10;Description automatically generated">
            <a:extLst>
              <a:ext uri="{FF2B5EF4-FFF2-40B4-BE49-F238E27FC236}">
                <a16:creationId xmlns:a16="http://schemas.microsoft.com/office/drawing/2014/main" id="{35953E80-4AA0-422F-A890-BC48C72886E4}"/>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1110" b="13895"/>
          <a:stretch/>
        </p:blipFill>
        <p:spPr>
          <a:xfrm rot="18781635">
            <a:off x="7375327" y="4348265"/>
            <a:ext cx="1775760" cy="1512226"/>
          </a:xfrm>
          <a:prstGeom prst="rect">
            <a:avLst/>
          </a:prstGeom>
        </p:spPr>
      </p:pic>
      <p:sp>
        <p:nvSpPr>
          <p:cNvPr id="24" name="Rectangle 23">
            <a:extLst>
              <a:ext uri="{FF2B5EF4-FFF2-40B4-BE49-F238E27FC236}">
                <a16:creationId xmlns:a16="http://schemas.microsoft.com/office/drawing/2014/main" id="{0296D1B1-0C72-4AC9-8292-B9A6377C868C}"/>
              </a:ext>
            </a:extLst>
          </p:cNvPr>
          <p:cNvSpPr/>
          <p:nvPr/>
        </p:nvSpPr>
        <p:spPr>
          <a:xfrm>
            <a:off x="1" y="5439435"/>
            <a:ext cx="12196338" cy="1520165"/>
          </a:xfrm>
          <a:prstGeom prst="rect">
            <a:avLst/>
          </a:prstGeom>
          <a:solidFill>
            <a:srgbClr val="606672"/>
          </a:solidFill>
          <a:ln>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ectangle 18">
            <a:extLst>
              <a:ext uri="{FF2B5EF4-FFF2-40B4-BE49-F238E27FC236}">
                <a16:creationId xmlns:a16="http://schemas.microsoft.com/office/drawing/2014/main" id="{ADC1E39C-FB3A-4E1A-B825-B792D42E2B80}"/>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0" name="Oval 39">
            <a:extLst>
              <a:ext uri="{FF2B5EF4-FFF2-40B4-BE49-F238E27FC236}">
                <a16:creationId xmlns:a16="http://schemas.microsoft.com/office/drawing/2014/main" id="{E9C7074D-5BFF-4B85-94FE-201CE8EB0315}"/>
              </a:ext>
            </a:extLst>
          </p:cNvPr>
          <p:cNvSpPr/>
          <p:nvPr/>
        </p:nvSpPr>
        <p:spPr>
          <a:xfrm>
            <a:off x="1674721" y="321517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1" name="Oval 40">
            <a:extLst>
              <a:ext uri="{FF2B5EF4-FFF2-40B4-BE49-F238E27FC236}">
                <a16:creationId xmlns:a16="http://schemas.microsoft.com/office/drawing/2014/main" id="{215756F7-5EF1-4327-B877-3273EDA86640}"/>
              </a:ext>
            </a:extLst>
          </p:cNvPr>
          <p:cNvSpPr/>
          <p:nvPr/>
        </p:nvSpPr>
        <p:spPr>
          <a:xfrm>
            <a:off x="1812180" y="351247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2" name="Oval 41">
            <a:extLst>
              <a:ext uri="{FF2B5EF4-FFF2-40B4-BE49-F238E27FC236}">
                <a16:creationId xmlns:a16="http://schemas.microsoft.com/office/drawing/2014/main" id="{CF192D44-C625-45B9-B189-3F9D9819541C}"/>
              </a:ext>
            </a:extLst>
          </p:cNvPr>
          <p:cNvSpPr/>
          <p:nvPr/>
        </p:nvSpPr>
        <p:spPr>
          <a:xfrm>
            <a:off x="1674721" y="383936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3" name="Oval 42">
            <a:extLst>
              <a:ext uri="{FF2B5EF4-FFF2-40B4-BE49-F238E27FC236}">
                <a16:creationId xmlns:a16="http://schemas.microsoft.com/office/drawing/2014/main" id="{E47D6E18-A7EA-483D-BFE8-67D3CB768538}"/>
              </a:ext>
            </a:extLst>
          </p:cNvPr>
          <p:cNvSpPr/>
          <p:nvPr/>
        </p:nvSpPr>
        <p:spPr>
          <a:xfrm>
            <a:off x="1347812" y="396436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4" name="Oval 43">
            <a:extLst>
              <a:ext uri="{FF2B5EF4-FFF2-40B4-BE49-F238E27FC236}">
                <a16:creationId xmlns:a16="http://schemas.microsoft.com/office/drawing/2014/main" id="{83EAE6AD-5445-4216-B5ED-F7333E8AD58F}"/>
              </a:ext>
            </a:extLst>
          </p:cNvPr>
          <p:cNvSpPr/>
          <p:nvPr/>
        </p:nvSpPr>
        <p:spPr>
          <a:xfrm>
            <a:off x="1046899" y="383446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Oval 44">
            <a:extLst>
              <a:ext uri="{FF2B5EF4-FFF2-40B4-BE49-F238E27FC236}">
                <a16:creationId xmlns:a16="http://schemas.microsoft.com/office/drawing/2014/main" id="{730AC1BF-027F-4CA0-B204-7A8CDD54ED41}"/>
              </a:ext>
            </a:extLst>
          </p:cNvPr>
          <p:cNvSpPr/>
          <p:nvPr/>
        </p:nvSpPr>
        <p:spPr>
          <a:xfrm>
            <a:off x="909440" y="352254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6" name="Oval 45">
            <a:extLst>
              <a:ext uri="{FF2B5EF4-FFF2-40B4-BE49-F238E27FC236}">
                <a16:creationId xmlns:a16="http://schemas.microsoft.com/office/drawing/2014/main" id="{65BB0EF0-58D7-43D7-9D2A-FC3F016C3D4B}"/>
              </a:ext>
            </a:extLst>
          </p:cNvPr>
          <p:cNvSpPr/>
          <p:nvPr/>
        </p:nvSpPr>
        <p:spPr>
          <a:xfrm>
            <a:off x="1030073" y="320336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7" name="Oval 46">
            <a:extLst>
              <a:ext uri="{FF2B5EF4-FFF2-40B4-BE49-F238E27FC236}">
                <a16:creationId xmlns:a16="http://schemas.microsoft.com/office/drawing/2014/main" id="{64256CE9-79AD-42E7-B85D-C7E8B6A1929F}"/>
              </a:ext>
            </a:extLst>
          </p:cNvPr>
          <p:cNvSpPr/>
          <p:nvPr/>
        </p:nvSpPr>
        <p:spPr>
          <a:xfrm>
            <a:off x="1356982" y="307771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8" name="Picture 47" descr="A close up of a logo&#10;&#10;Description automatically generated">
            <a:extLst>
              <a:ext uri="{FF2B5EF4-FFF2-40B4-BE49-F238E27FC236}">
                <a16:creationId xmlns:a16="http://schemas.microsoft.com/office/drawing/2014/main" id="{C2793724-3D60-4397-B360-F8D49BB16686}"/>
              </a:ext>
            </a:extLst>
          </p:cNvPr>
          <p:cNvPicPr>
            <a:picLocks noChangeAspect="1"/>
          </p:cNvPicPr>
          <p:nvPr/>
        </p:nvPicPr>
        <p:blipFill rotWithShape="1">
          <a:blip r:embed="rId6">
            <a:extLst>
              <a:ext uri="{28A0092B-C50C-407E-A947-70E740481C1C}">
                <a14:useLocalDpi xmlns:a14="http://schemas.microsoft.com/office/drawing/2010/main" val="0"/>
              </a:ext>
            </a:extLst>
          </a:blip>
          <a:srcRect r="1559" b="14617"/>
          <a:stretch/>
        </p:blipFill>
        <p:spPr>
          <a:xfrm>
            <a:off x="647369" y="2924135"/>
            <a:ext cx="1538343" cy="1334278"/>
          </a:xfrm>
          <a:prstGeom prst="rect">
            <a:avLst/>
          </a:prstGeom>
        </p:spPr>
      </p:pic>
      <p:sp>
        <p:nvSpPr>
          <p:cNvPr id="49" name="Rectangle 48">
            <a:hlinkClick r:id="rId7" action="ppaction://hlinksldjump" tooltip="Terug"/>
            <a:extLst>
              <a:ext uri="{FF2B5EF4-FFF2-40B4-BE49-F238E27FC236}">
                <a16:creationId xmlns:a16="http://schemas.microsoft.com/office/drawing/2014/main" id="{806A8AA6-B73A-4132-A14C-C880C5D2F9D5}"/>
              </a:ext>
            </a:extLst>
          </p:cNvPr>
          <p:cNvSpPr/>
          <p:nvPr/>
        </p:nvSpPr>
        <p:spPr>
          <a:xfrm>
            <a:off x="624403" y="2825150"/>
            <a:ext cx="1538343" cy="1536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6" name="Rectangle 65">
            <a:extLst>
              <a:ext uri="{FF2B5EF4-FFF2-40B4-BE49-F238E27FC236}">
                <a16:creationId xmlns:a16="http://schemas.microsoft.com/office/drawing/2014/main" id="{46719ABE-DA78-41AB-B504-F627586188CA}"/>
              </a:ext>
            </a:extLst>
          </p:cNvPr>
          <p:cNvSpPr/>
          <p:nvPr/>
        </p:nvSpPr>
        <p:spPr>
          <a:xfrm>
            <a:off x="10278749" y="1614252"/>
            <a:ext cx="1463823" cy="2376519"/>
          </a:xfrm>
          <a:prstGeom prst="rect">
            <a:avLst/>
          </a:prstGeom>
          <a:solidFill>
            <a:srgbClr val="83E6CE"/>
          </a:solidFill>
          <a:ln w="28575">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7" name="Rectangle 66">
            <a:extLst>
              <a:ext uri="{FF2B5EF4-FFF2-40B4-BE49-F238E27FC236}">
                <a16:creationId xmlns:a16="http://schemas.microsoft.com/office/drawing/2014/main" id="{30D133C6-267D-4E73-B6AC-B051B0B587F2}"/>
              </a:ext>
            </a:extLst>
          </p:cNvPr>
          <p:cNvSpPr/>
          <p:nvPr/>
        </p:nvSpPr>
        <p:spPr>
          <a:xfrm>
            <a:off x="8568913" y="1614251"/>
            <a:ext cx="1463823" cy="2376519"/>
          </a:xfrm>
          <a:prstGeom prst="rect">
            <a:avLst/>
          </a:prstGeom>
          <a:solidFill>
            <a:srgbClr val="6FE3C2">
              <a:alpha val="75000"/>
            </a:srgbClr>
          </a:solidFill>
          <a:ln w="28575">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8" name="Rectangle 67">
            <a:extLst>
              <a:ext uri="{FF2B5EF4-FFF2-40B4-BE49-F238E27FC236}">
                <a16:creationId xmlns:a16="http://schemas.microsoft.com/office/drawing/2014/main" id="{62ED1DBB-E9A5-4C11-9F91-536F43A26965}"/>
              </a:ext>
            </a:extLst>
          </p:cNvPr>
          <p:cNvSpPr/>
          <p:nvPr/>
        </p:nvSpPr>
        <p:spPr>
          <a:xfrm>
            <a:off x="6871514" y="1614250"/>
            <a:ext cx="1463823" cy="2376519"/>
          </a:xfrm>
          <a:prstGeom prst="rect">
            <a:avLst/>
          </a:prstGeom>
          <a:solidFill>
            <a:srgbClr val="83E6CE"/>
          </a:solidFill>
          <a:ln w="28575">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9" name="Rectangle 68">
            <a:extLst>
              <a:ext uri="{FF2B5EF4-FFF2-40B4-BE49-F238E27FC236}">
                <a16:creationId xmlns:a16="http://schemas.microsoft.com/office/drawing/2014/main" id="{DF6B2200-3BC8-4B91-BC79-ADA98C499339}"/>
              </a:ext>
            </a:extLst>
          </p:cNvPr>
          <p:cNvSpPr/>
          <p:nvPr/>
        </p:nvSpPr>
        <p:spPr>
          <a:xfrm>
            <a:off x="5145522" y="1614250"/>
            <a:ext cx="1463823" cy="2376519"/>
          </a:xfrm>
          <a:prstGeom prst="rect">
            <a:avLst/>
          </a:prstGeom>
          <a:solidFill>
            <a:srgbClr val="6FE3C2">
              <a:alpha val="75000"/>
            </a:srgbClr>
          </a:solidFill>
          <a:ln w="28575">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0" name="Rectangle 69">
            <a:extLst>
              <a:ext uri="{FF2B5EF4-FFF2-40B4-BE49-F238E27FC236}">
                <a16:creationId xmlns:a16="http://schemas.microsoft.com/office/drawing/2014/main" id="{60824429-A2F6-4F39-ABE7-404F982474E9}"/>
              </a:ext>
            </a:extLst>
          </p:cNvPr>
          <p:cNvSpPr/>
          <p:nvPr/>
        </p:nvSpPr>
        <p:spPr>
          <a:xfrm>
            <a:off x="3419530" y="1613730"/>
            <a:ext cx="1463823" cy="2376519"/>
          </a:xfrm>
          <a:prstGeom prst="rect">
            <a:avLst/>
          </a:prstGeom>
          <a:solidFill>
            <a:srgbClr val="83E6CE"/>
          </a:solidFill>
          <a:ln w="28575">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85" name="Picture 84">
            <a:hlinkClick r:id="rId8"/>
            <a:extLst>
              <a:ext uri="{FF2B5EF4-FFF2-40B4-BE49-F238E27FC236}">
                <a16:creationId xmlns:a16="http://schemas.microsoft.com/office/drawing/2014/main" id="{D8192D54-B2CA-4139-9BA6-783CD3DF15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302" y="5736143"/>
            <a:ext cx="1983366" cy="972328"/>
          </a:xfrm>
          <a:prstGeom prst="rect">
            <a:avLst/>
          </a:prstGeom>
        </p:spPr>
      </p:pic>
      <p:pic>
        <p:nvPicPr>
          <p:cNvPr id="26" name="Picture 25" descr="A close up of a logo&#10;&#10;Description automatically generated">
            <a:extLst>
              <a:ext uri="{FF2B5EF4-FFF2-40B4-BE49-F238E27FC236}">
                <a16:creationId xmlns:a16="http://schemas.microsoft.com/office/drawing/2014/main" id="{68BD5B11-5215-417F-8270-15623887D3D4}"/>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b="15391"/>
          <a:stretch/>
        </p:blipFill>
        <p:spPr>
          <a:xfrm>
            <a:off x="3758264" y="1719126"/>
            <a:ext cx="907285" cy="767645"/>
          </a:xfrm>
          <a:prstGeom prst="rect">
            <a:avLst/>
          </a:prstGeom>
        </p:spPr>
      </p:pic>
      <p:pic>
        <p:nvPicPr>
          <p:cNvPr id="91" name="Picture 90" descr="A close up of a logo&#10;&#10;Description automatically generated">
            <a:extLst>
              <a:ext uri="{FF2B5EF4-FFF2-40B4-BE49-F238E27FC236}">
                <a16:creationId xmlns:a16="http://schemas.microsoft.com/office/drawing/2014/main" id="{9753B765-3619-4D3D-8D8F-A513C769EDC7}"/>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b="15391"/>
          <a:stretch/>
        </p:blipFill>
        <p:spPr>
          <a:xfrm>
            <a:off x="7149782" y="1675936"/>
            <a:ext cx="907285" cy="767645"/>
          </a:xfrm>
          <a:prstGeom prst="rect">
            <a:avLst/>
          </a:prstGeom>
        </p:spPr>
      </p:pic>
      <p:pic>
        <p:nvPicPr>
          <p:cNvPr id="92" name="Picture 91" descr="A close up of a logo&#10;&#10;Description automatically generated">
            <a:extLst>
              <a:ext uri="{FF2B5EF4-FFF2-40B4-BE49-F238E27FC236}">
                <a16:creationId xmlns:a16="http://schemas.microsoft.com/office/drawing/2014/main" id="{13C8782B-1D50-486A-BC7B-C0B8DA0CEE7D}"/>
              </a:ext>
            </a:extLst>
          </p:cNvPr>
          <p:cNvPicPr>
            <a:picLocks noChangeAspect="1"/>
          </p:cNvPicPr>
          <p:nvPr/>
        </p:nvPicPr>
        <p:blipFill rotWithShape="1">
          <a:blip r:embed="rId10">
            <a:alphaModFix amt="85000"/>
            <a:extLst>
              <a:ext uri="{28A0092B-C50C-407E-A947-70E740481C1C}">
                <a14:useLocalDpi xmlns:a14="http://schemas.microsoft.com/office/drawing/2010/main" val="0"/>
              </a:ext>
            </a:extLst>
          </a:blip>
          <a:srcRect b="15391"/>
          <a:stretch/>
        </p:blipFill>
        <p:spPr>
          <a:xfrm>
            <a:off x="10573346" y="1719125"/>
            <a:ext cx="907285" cy="767645"/>
          </a:xfrm>
          <a:prstGeom prst="rect">
            <a:avLst/>
          </a:prstGeom>
        </p:spPr>
      </p:pic>
      <p:pic>
        <p:nvPicPr>
          <p:cNvPr id="28" name="Picture 27" descr="A close up of a logo&#10;&#10;Description automatically generated">
            <a:extLst>
              <a:ext uri="{FF2B5EF4-FFF2-40B4-BE49-F238E27FC236}">
                <a16:creationId xmlns:a16="http://schemas.microsoft.com/office/drawing/2014/main" id="{00683605-D241-4CB9-B64F-7FF319DB4C72}"/>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b="17352"/>
          <a:stretch/>
        </p:blipFill>
        <p:spPr>
          <a:xfrm>
            <a:off x="5434186" y="1623962"/>
            <a:ext cx="951449" cy="786356"/>
          </a:xfrm>
          <a:prstGeom prst="rect">
            <a:avLst/>
          </a:prstGeom>
        </p:spPr>
      </p:pic>
      <p:pic>
        <p:nvPicPr>
          <p:cNvPr id="93" name="Picture 92" descr="A close up of a logo&#10;&#10;Description automatically generated">
            <a:extLst>
              <a:ext uri="{FF2B5EF4-FFF2-40B4-BE49-F238E27FC236}">
                <a16:creationId xmlns:a16="http://schemas.microsoft.com/office/drawing/2014/main" id="{C21A8267-096D-4774-836E-35B46D78BC15}"/>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b="17352"/>
          <a:stretch/>
        </p:blipFill>
        <p:spPr>
          <a:xfrm>
            <a:off x="8856903" y="1620356"/>
            <a:ext cx="951449" cy="786356"/>
          </a:xfrm>
          <a:prstGeom prst="rect">
            <a:avLst/>
          </a:prstGeom>
        </p:spPr>
      </p:pic>
      <p:sp>
        <p:nvSpPr>
          <p:cNvPr id="94" name="TextBox 93">
            <a:extLst>
              <a:ext uri="{FF2B5EF4-FFF2-40B4-BE49-F238E27FC236}">
                <a16:creationId xmlns:a16="http://schemas.microsoft.com/office/drawing/2014/main" id="{7FCB9EDD-076B-4097-9460-12B73532A5D8}"/>
              </a:ext>
            </a:extLst>
          </p:cNvPr>
          <p:cNvSpPr txBox="1"/>
          <p:nvPr/>
        </p:nvSpPr>
        <p:spPr>
          <a:xfrm>
            <a:off x="2594724" y="2918848"/>
            <a:ext cx="2327080" cy="1200329"/>
          </a:xfrm>
          <a:prstGeom prst="rect">
            <a:avLst/>
          </a:prstGeom>
          <a:noFill/>
        </p:spPr>
        <p:txBody>
          <a:bodyPr wrap="square" rtlCol="0">
            <a:spAutoFit/>
          </a:bodyPr>
          <a:lstStyle/>
          <a:p>
            <a:pPr algn="r"/>
            <a:r>
              <a:rPr lang="en-US" sz="4800" b="1">
                <a:solidFill>
                  <a:schemeClr val="tx1">
                    <a:lumMod val="85000"/>
                    <a:lumOff val="15000"/>
                  </a:schemeClr>
                </a:solidFill>
                <a:latin typeface="Selawik" panose="020B0502040204020203" pitchFamily="34" charset="0"/>
                <a:cs typeface="Aharoni" panose="02010803020104030203" pitchFamily="2" charset="-79"/>
              </a:rPr>
              <a:t>80</a:t>
            </a:r>
            <a:r>
              <a:rPr lang="en-US" sz="4800" b="1">
                <a:solidFill>
                  <a:schemeClr val="bg1"/>
                </a:solidFill>
                <a:latin typeface="Selawik" panose="020B0502040204020203" pitchFamily="34" charset="0"/>
                <a:cs typeface="Aharoni" panose="02010803020104030203" pitchFamily="2" charset="-79"/>
              </a:rPr>
              <a:t>%</a:t>
            </a:r>
            <a:r>
              <a:rPr lang="en-US" sz="7200" b="1">
                <a:solidFill>
                  <a:schemeClr val="tx1">
                    <a:lumMod val="85000"/>
                    <a:lumOff val="15000"/>
                  </a:schemeClr>
                </a:solidFill>
                <a:latin typeface="Verdana Pro Black" panose="020B0A04030504040204" pitchFamily="34" charset="0"/>
                <a:cs typeface="Aharoni" panose="02010803020104030203" pitchFamily="2" charset="-79"/>
              </a:rPr>
              <a:t> </a:t>
            </a:r>
            <a:endParaRPr lang="en-BE" sz="72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95" name="TextBox 94">
            <a:extLst>
              <a:ext uri="{FF2B5EF4-FFF2-40B4-BE49-F238E27FC236}">
                <a16:creationId xmlns:a16="http://schemas.microsoft.com/office/drawing/2014/main" id="{DDD84542-AFD9-4E74-8135-E04B16927A9F}"/>
              </a:ext>
            </a:extLst>
          </p:cNvPr>
          <p:cNvSpPr txBox="1"/>
          <p:nvPr/>
        </p:nvSpPr>
        <p:spPr>
          <a:xfrm>
            <a:off x="9415248" y="2829661"/>
            <a:ext cx="2327080" cy="1200329"/>
          </a:xfrm>
          <a:prstGeom prst="rect">
            <a:avLst/>
          </a:prstGeom>
          <a:noFill/>
        </p:spPr>
        <p:txBody>
          <a:bodyPr wrap="square" rtlCol="0">
            <a:spAutoFit/>
          </a:bodyPr>
          <a:lstStyle/>
          <a:p>
            <a:pPr algn="r"/>
            <a:r>
              <a:rPr lang="en-US" sz="4800" b="1">
                <a:solidFill>
                  <a:schemeClr val="tx1">
                    <a:lumMod val="85000"/>
                    <a:lumOff val="15000"/>
                  </a:schemeClr>
                </a:solidFill>
                <a:latin typeface="Selawik" panose="020B0502040204020203" pitchFamily="34" charset="0"/>
                <a:cs typeface="Aharoni" panose="02010803020104030203" pitchFamily="2" charset="-79"/>
              </a:rPr>
              <a:t>69</a:t>
            </a:r>
            <a:r>
              <a:rPr lang="en-US" sz="4800" b="1">
                <a:solidFill>
                  <a:schemeClr val="bg1"/>
                </a:solidFill>
                <a:latin typeface="Selawik" panose="020B0502040204020203" pitchFamily="34" charset="0"/>
                <a:cs typeface="Aharoni" panose="02010803020104030203" pitchFamily="2" charset="-79"/>
              </a:rPr>
              <a:t>%</a:t>
            </a:r>
            <a:r>
              <a:rPr lang="en-US" sz="7200" b="1">
                <a:solidFill>
                  <a:schemeClr val="tx1">
                    <a:lumMod val="85000"/>
                    <a:lumOff val="15000"/>
                  </a:schemeClr>
                </a:solidFill>
                <a:latin typeface="Verdana Pro Black" panose="020B0A04030504040204" pitchFamily="34" charset="0"/>
                <a:cs typeface="Aharoni" panose="02010803020104030203" pitchFamily="2" charset="-79"/>
              </a:rPr>
              <a:t> </a:t>
            </a:r>
            <a:endParaRPr lang="en-BE" sz="72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96" name="TextBox 95">
            <a:extLst>
              <a:ext uri="{FF2B5EF4-FFF2-40B4-BE49-F238E27FC236}">
                <a16:creationId xmlns:a16="http://schemas.microsoft.com/office/drawing/2014/main" id="{241F1164-7925-442E-9ABF-01C4B0794CA9}"/>
              </a:ext>
            </a:extLst>
          </p:cNvPr>
          <p:cNvSpPr txBox="1"/>
          <p:nvPr/>
        </p:nvSpPr>
        <p:spPr>
          <a:xfrm>
            <a:off x="4251820" y="3183944"/>
            <a:ext cx="2327080" cy="830997"/>
          </a:xfrm>
          <a:prstGeom prst="rect">
            <a:avLst/>
          </a:prstGeom>
          <a:noFill/>
        </p:spPr>
        <p:txBody>
          <a:bodyPr wrap="square" rtlCol="0">
            <a:spAutoFit/>
          </a:bodyPr>
          <a:lstStyle/>
          <a:p>
            <a:pPr algn="r"/>
            <a:r>
              <a:rPr lang="en-US" sz="4800" b="1">
                <a:solidFill>
                  <a:schemeClr val="bg1"/>
                </a:solidFill>
                <a:latin typeface="Selawik" panose="020B0502040204020203" pitchFamily="34" charset="0"/>
                <a:cs typeface="Aharoni" panose="02010803020104030203" pitchFamily="2" charset="-79"/>
              </a:rPr>
              <a:t>55</a:t>
            </a:r>
            <a:r>
              <a:rPr lang="en-US" sz="4800" b="1">
                <a:solidFill>
                  <a:schemeClr val="tx1">
                    <a:lumMod val="85000"/>
                    <a:lumOff val="15000"/>
                  </a:schemeClr>
                </a:solidFill>
                <a:latin typeface="Selawik" panose="020B0502040204020203" pitchFamily="34" charset="0"/>
                <a:cs typeface="Aharoni" panose="02010803020104030203" pitchFamily="2" charset="-79"/>
              </a:rPr>
              <a:t>%</a:t>
            </a:r>
            <a:endParaRPr lang="en-BE" sz="72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97" name="TextBox 96">
            <a:extLst>
              <a:ext uri="{FF2B5EF4-FFF2-40B4-BE49-F238E27FC236}">
                <a16:creationId xmlns:a16="http://schemas.microsoft.com/office/drawing/2014/main" id="{9C46EF32-4FA3-41BD-89B3-7E4C55C41D75}"/>
              </a:ext>
            </a:extLst>
          </p:cNvPr>
          <p:cNvSpPr txBox="1"/>
          <p:nvPr/>
        </p:nvSpPr>
        <p:spPr>
          <a:xfrm>
            <a:off x="7697656" y="3181511"/>
            <a:ext cx="2327080" cy="830997"/>
          </a:xfrm>
          <a:prstGeom prst="rect">
            <a:avLst/>
          </a:prstGeom>
          <a:noFill/>
        </p:spPr>
        <p:txBody>
          <a:bodyPr wrap="square" rtlCol="0">
            <a:spAutoFit/>
          </a:bodyPr>
          <a:lstStyle/>
          <a:p>
            <a:pPr algn="r"/>
            <a:r>
              <a:rPr lang="en-US" sz="4800" b="1">
                <a:solidFill>
                  <a:schemeClr val="bg1"/>
                </a:solidFill>
                <a:latin typeface="Selawik" panose="020B0502040204020203" pitchFamily="34" charset="0"/>
                <a:cs typeface="Aharoni" panose="02010803020104030203" pitchFamily="2" charset="-79"/>
              </a:rPr>
              <a:t>51</a:t>
            </a:r>
            <a:r>
              <a:rPr lang="en-US" sz="4800" b="1">
                <a:solidFill>
                  <a:schemeClr val="tx1">
                    <a:lumMod val="85000"/>
                    <a:lumOff val="15000"/>
                  </a:schemeClr>
                </a:solidFill>
                <a:latin typeface="Selawik" panose="020B0502040204020203" pitchFamily="34" charset="0"/>
                <a:cs typeface="Aharoni" panose="02010803020104030203" pitchFamily="2" charset="-79"/>
              </a:rPr>
              <a:t>%</a:t>
            </a:r>
            <a:endParaRPr lang="en-BE" sz="72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98" name="TextBox 97">
            <a:extLst>
              <a:ext uri="{FF2B5EF4-FFF2-40B4-BE49-F238E27FC236}">
                <a16:creationId xmlns:a16="http://schemas.microsoft.com/office/drawing/2014/main" id="{AFA0C602-7DBB-4A70-A94E-D358847E793E}"/>
              </a:ext>
            </a:extLst>
          </p:cNvPr>
          <p:cNvSpPr txBox="1"/>
          <p:nvPr/>
        </p:nvSpPr>
        <p:spPr>
          <a:xfrm>
            <a:off x="6008257" y="2880931"/>
            <a:ext cx="2327080" cy="1200329"/>
          </a:xfrm>
          <a:prstGeom prst="rect">
            <a:avLst/>
          </a:prstGeom>
          <a:noFill/>
        </p:spPr>
        <p:txBody>
          <a:bodyPr wrap="square" rtlCol="0">
            <a:spAutoFit/>
          </a:bodyPr>
          <a:lstStyle/>
          <a:p>
            <a:pPr algn="r"/>
            <a:r>
              <a:rPr lang="en-US" sz="4800" b="1">
                <a:solidFill>
                  <a:schemeClr val="tx1">
                    <a:lumMod val="85000"/>
                    <a:lumOff val="15000"/>
                  </a:schemeClr>
                </a:solidFill>
                <a:latin typeface="Selawik" panose="020B0502040204020203" pitchFamily="34" charset="0"/>
                <a:cs typeface="Aharoni" panose="02010803020104030203" pitchFamily="2" charset="-79"/>
              </a:rPr>
              <a:t>76</a:t>
            </a:r>
            <a:r>
              <a:rPr lang="en-US" sz="4800" b="1">
                <a:solidFill>
                  <a:schemeClr val="bg1"/>
                </a:solidFill>
                <a:latin typeface="Selawik" panose="020B0502040204020203" pitchFamily="34" charset="0"/>
                <a:cs typeface="Aharoni" panose="02010803020104030203" pitchFamily="2" charset="-79"/>
              </a:rPr>
              <a:t>%</a:t>
            </a:r>
            <a:r>
              <a:rPr lang="en-US" sz="7200" b="1">
                <a:solidFill>
                  <a:schemeClr val="tx1">
                    <a:lumMod val="85000"/>
                    <a:lumOff val="15000"/>
                  </a:schemeClr>
                </a:solidFill>
                <a:latin typeface="Verdana Pro Black" panose="020B0A04030504040204" pitchFamily="34" charset="0"/>
                <a:cs typeface="Aharoni" panose="02010803020104030203" pitchFamily="2" charset="-79"/>
              </a:rPr>
              <a:t> </a:t>
            </a:r>
            <a:endParaRPr lang="en-BE" sz="7200" b="1">
              <a:solidFill>
                <a:schemeClr val="tx1">
                  <a:lumMod val="85000"/>
                  <a:lumOff val="15000"/>
                </a:schemeClr>
              </a:solidFill>
              <a:latin typeface="Verdana Pro Black" panose="020B0A04030504040204" pitchFamily="34" charset="0"/>
              <a:cs typeface="Aharoni" panose="02010803020104030203" pitchFamily="2" charset="-79"/>
            </a:endParaRPr>
          </a:p>
        </p:txBody>
      </p:sp>
      <p:sp>
        <p:nvSpPr>
          <p:cNvPr id="29" name="Rectangle 28">
            <a:extLst>
              <a:ext uri="{FF2B5EF4-FFF2-40B4-BE49-F238E27FC236}">
                <a16:creationId xmlns:a16="http://schemas.microsoft.com/office/drawing/2014/main" id="{CC541C96-B050-4B10-BFF4-A7C08FAF9A7F}"/>
              </a:ext>
            </a:extLst>
          </p:cNvPr>
          <p:cNvSpPr/>
          <p:nvPr/>
        </p:nvSpPr>
        <p:spPr>
          <a:xfrm>
            <a:off x="5130820" y="2733809"/>
            <a:ext cx="1519967" cy="246221"/>
          </a:xfrm>
          <a:prstGeom prst="rect">
            <a:avLst/>
          </a:prstGeom>
        </p:spPr>
        <p:txBody>
          <a:bodyPr wrap="none">
            <a:spAutoFit/>
          </a:bodyPr>
          <a:lstStyle/>
          <a:p>
            <a:pPr algn="ctr"/>
            <a:r>
              <a:rPr lang="nl-BE" sz="1000">
                <a:solidFill>
                  <a:schemeClr val="bg1"/>
                </a:solidFill>
                <a:latin typeface="Selawik Semibold" panose="020B0702040204020203" pitchFamily="34" charset="0"/>
              </a:rPr>
              <a:t>MILIEUVRIENDELIJKER</a:t>
            </a:r>
            <a:endParaRPr lang="en-BE" sz="1000">
              <a:solidFill>
                <a:schemeClr val="bg1"/>
              </a:solidFill>
              <a:latin typeface="Selawik Semibold" panose="020B0702040204020203" pitchFamily="34" charset="0"/>
            </a:endParaRPr>
          </a:p>
        </p:txBody>
      </p:sp>
      <p:sp>
        <p:nvSpPr>
          <p:cNvPr id="99" name="Rectangle 98">
            <a:extLst>
              <a:ext uri="{FF2B5EF4-FFF2-40B4-BE49-F238E27FC236}">
                <a16:creationId xmlns:a16="http://schemas.microsoft.com/office/drawing/2014/main" id="{896CF1B9-A8DC-4EA8-9E13-7EA77F4CB268}"/>
              </a:ext>
            </a:extLst>
          </p:cNvPr>
          <p:cNvSpPr/>
          <p:nvPr/>
        </p:nvSpPr>
        <p:spPr>
          <a:xfrm>
            <a:off x="8492833" y="2627172"/>
            <a:ext cx="1650347" cy="523220"/>
          </a:xfrm>
          <a:prstGeom prst="rect">
            <a:avLst/>
          </a:prstGeom>
        </p:spPr>
        <p:txBody>
          <a:bodyPr wrap="square">
            <a:spAutoFit/>
          </a:bodyPr>
          <a:lstStyle/>
          <a:p>
            <a:pPr algn="ctr"/>
            <a:r>
              <a:rPr lang="fr-FR" sz="1400">
                <a:solidFill>
                  <a:schemeClr val="bg1"/>
                </a:solidFill>
                <a:latin typeface="Selawik Semibold" panose="020B0702040204020203" pitchFamily="34" charset="0"/>
              </a:rPr>
              <a:t>GOEDKOPER BIJ HET GEBRUIK </a:t>
            </a:r>
          </a:p>
        </p:txBody>
      </p:sp>
      <p:sp>
        <p:nvSpPr>
          <p:cNvPr id="100" name="Rectangle 99">
            <a:extLst>
              <a:ext uri="{FF2B5EF4-FFF2-40B4-BE49-F238E27FC236}">
                <a16:creationId xmlns:a16="http://schemas.microsoft.com/office/drawing/2014/main" id="{7E499087-6784-4EFF-BF17-8D659C77C0EC}"/>
              </a:ext>
            </a:extLst>
          </p:cNvPr>
          <p:cNvSpPr/>
          <p:nvPr/>
        </p:nvSpPr>
        <p:spPr>
          <a:xfrm>
            <a:off x="3381208" y="2603484"/>
            <a:ext cx="1581268" cy="523220"/>
          </a:xfrm>
          <a:prstGeom prst="rect">
            <a:avLst/>
          </a:prstGeom>
        </p:spPr>
        <p:txBody>
          <a:bodyPr wrap="square">
            <a:spAutoFit/>
          </a:bodyPr>
          <a:lstStyle/>
          <a:p>
            <a:pPr algn="ctr"/>
            <a:r>
              <a:rPr lang="fr-FR" sz="1400">
                <a:solidFill>
                  <a:schemeClr val="bg1"/>
                </a:solidFill>
                <a:latin typeface="Selawik Semibold" panose="020B0702040204020203" pitchFamily="34" charset="0"/>
              </a:rPr>
              <a:t>KOOPPRIJS: TE HOOG </a:t>
            </a:r>
          </a:p>
        </p:txBody>
      </p:sp>
      <p:sp>
        <p:nvSpPr>
          <p:cNvPr id="101" name="Rectangle 100">
            <a:extLst>
              <a:ext uri="{FF2B5EF4-FFF2-40B4-BE49-F238E27FC236}">
                <a16:creationId xmlns:a16="http://schemas.microsoft.com/office/drawing/2014/main" id="{75F5395D-DF75-4F31-A9DC-D2D25167E7C7}"/>
              </a:ext>
            </a:extLst>
          </p:cNvPr>
          <p:cNvSpPr/>
          <p:nvPr/>
        </p:nvSpPr>
        <p:spPr>
          <a:xfrm>
            <a:off x="6790545" y="2610015"/>
            <a:ext cx="1650347" cy="523220"/>
          </a:xfrm>
          <a:prstGeom prst="rect">
            <a:avLst/>
          </a:prstGeom>
        </p:spPr>
        <p:txBody>
          <a:bodyPr wrap="square">
            <a:spAutoFit/>
          </a:bodyPr>
          <a:lstStyle/>
          <a:p>
            <a:pPr algn="ctr"/>
            <a:r>
              <a:rPr lang="fr-FR" sz="1400">
                <a:solidFill>
                  <a:schemeClr val="bg1"/>
                </a:solidFill>
                <a:latin typeface="Selawik Semibold" panose="020B0702040204020203" pitchFamily="34" charset="0"/>
              </a:rPr>
              <a:t>ER ONTBREEK LAADSTATIONS </a:t>
            </a:r>
          </a:p>
        </p:txBody>
      </p:sp>
      <p:sp>
        <p:nvSpPr>
          <p:cNvPr id="102" name="Rectangle 101">
            <a:extLst>
              <a:ext uri="{FF2B5EF4-FFF2-40B4-BE49-F238E27FC236}">
                <a16:creationId xmlns:a16="http://schemas.microsoft.com/office/drawing/2014/main" id="{0F02BA98-75ED-460F-AAFA-206AB5F7B19A}"/>
              </a:ext>
            </a:extLst>
          </p:cNvPr>
          <p:cNvSpPr/>
          <p:nvPr/>
        </p:nvSpPr>
        <p:spPr>
          <a:xfrm>
            <a:off x="10226808" y="2633592"/>
            <a:ext cx="1650347" cy="523220"/>
          </a:xfrm>
          <a:prstGeom prst="rect">
            <a:avLst/>
          </a:prstGeom>
        </p:spPr>
        <p:txBody>
          <a:bodyPr wrap="square">
            <a:spAutoFit/>
          </a:bodyPr>
          <a:lstStyle/>
          <a:p>
            <a:pPr algn="ctr"/>
            <a:r>
              <a:rPr lang="fr-FR" sz="1400">
                <a:solidFill>
                  <a:schemeClr val="bg1"/>
                </a:solidFill>
                <a:latin typeface="Selawik Semibold" panose="020B0702040204020203" pitchFamily="34" charset="0"/>
              </a:rPr>
              <a:t>ZWAKKE AUTONOMIE </a:t>
            </a:r>
          </a:p>
        </p:txBody>
      </p:sp>
      <p:sp>
        <p:nvSpPr>
          <p:cNvPr id="78" name="Rectangle 77">
            <a:extLst>
              <a:ext uri="{FF2B5EF4-FFF2-40B4-BE49-F238E27FC236}">
                <a16:creationId xmlns:a16="http://schemas.microsoft.com/office/drawing/2014/main" id="{DFF7D6A6-4C52-4BBC-981F-86258700AC09}"/>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9" name="TextBox 78">
            <a:extLst>
              <a:ext uri="{FF2B5EF4-FFF2-40B4-BE49-F238E27FC236}">
                <a16:creationId xmlns:a16="http://schemas.microsoft.com/office/drawing/2014/main" id="{F2AC48CC-6AE3-49C4-A38D-F9838A87866B}"/>
              </a:ext>
            </a:extLst>
          </p:cNvPr>
          <p:cNvSpPr txBox="1"/>
          <p:nvPr/>
        </p:nvSpPr>
        <p:spPr>
          <a:xfrm>
            <a:off x="8646824" y="71343"/>
            <a:ext cx="3056021" cy="461665"/>
          </a:xfrm>
          <a:prstGeom prst="rect">
            <a:avLst/>
          </a:prstGeom>
          <a:noFill/>
        </p:spPr>
        <p:txBody>
          <a:bodyPr wrap="square" rtlCol="0">
            <a:noAutofit/>
          </a:bodyPr>
          <a:lstStyle/>
          <a:p>
            <a:r>
              <a:rPr lang="en-US" sz="2400" b="1">
                <a:solidFill>
                  <a:schemeClr val="bg1">
                    <a:lumMod val="75000"/>
                  </a:schemeClr>
                </a:solidFill>
                <a:latin typeface="Verdana Pro Black" panose="020B0604020202020204" pitchFamily="34" charset="0"/>
                <a:cs typeface="Aharoni" panose="02010803020104030203" pitchFamily="2" charset="-79"/>
              </a:rPr>
              <a:t>3</a:t>
            </a:r>
            <a:endParaRPr lang="en-BE" sz="2400" b="1">
              <a:solidFill>
                <a:schemeClr val="bg1">
                  <a:lumMod val="75000"/>
                </a:schemeClr>
              </a:solidFill>
              <a:latin typeface="Verdana Pro Black" panose="020B0604020202020204" pitchFamily="34" charset="0"/>
              <a:cs typeface="Aharoni" panose="02010803020104030203" pitchFamily="2" charset="-79"/>
            </a:endParaRPr>
          </a:p>
        </p:txBody>
      </p:sp>
      <p:sp>
        <p:nvSpPr>
          <p:cNvPr id="80" name="TextBox 79">
            <a:extLst>
              <a:ext uri="{FF2B5EF4-FFF2-40B4-BE49-F238E27FC236}">
                <a16:creationId xmlns:a16="http://schemas.microsoft.com/office/drawing/2014/main" id="{BD7BAF44-4C65-46DE-AA83-8792F28BC773}"/>
              </a:ext>
            </a:extLst>
          </p:cNvPr>
          <p:cNvSpPr txBox="1"/>
          <p:nvPr/>
        </p:nvSpPr>
        <p:spPr>
          <a:xfrm>
            <a:off x="9948241" y="71879"/>
            <a:ext cx="858787"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4</a:t>
            </a:r>
            <a:endParaRPr lang="en-BE" sz="2400" b="1">
              <a:latin typeface="Verdana Pro Black" panose="020B0604020202020204" pitchFamily="34" charset="0"/>
              <a:cs typeface="Aharoni" panose="02010803020104030203" pitchFamily="2" charset="-79"/>
            </a:endParaRPr>
          </a:p>
        </p:txBody>
      </p:sp>
      <p:sp>
        <p:nvSpPr>
          <p:cNvPr id="81" name="TextBox 80">
            <a:extLst>
              <a:ext uri="{FF2B5EF4-FFF2-40B4-BE49-F238E27FC236}">
                <a16:creationId xmlns:a16="http://schemas.microsoft.com/office/drawing/2014/main" id="{D5E70FC7-5806-4F83-A9D0-ECDB2D3696FC}"/>
              </a:ext>
            </a:extLst>
          </p:cNvPr>
          <p:cNvSpPr txBox="1"/>
          <p:nvPr/>
        </p:nvSpPr>
        <p:spPr>
          <a:xfrm>
            <a:off x="6819480" y="40264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82" name="TextBox 81">
            <a:extLst>
              <a:ext uri="{FF2B5EF4-FFF2-40B4-BE49-F238E27FC236}">
                <a16:creationId xmlns:a16="http://schemas.microsoft.com/office/drawing/2014/main" id="{C95CF56B-7635-4A89-9A80-5764388F4C2D}"/>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1">
                    <a:lumMod val="75000"/>
                  </a:schemeClr>
                </a:solidFill>
                <a:latin typeface="Abadi Extra Light" panose="020B0204020104020204" pitchFamily="34" charset="0"/>
              </a:rPr>
              <a:t>Focus op </a:t>
            </a:r>
            <a:r>
              <a:rPr lang="fr-FR" sz="1050" err="1">
                <a:solidFill>
                  <a:schemeClr val="bg1">
                    <a:lumMod val="75000"/>
                  </a:schemeClr>
                </a:solidFill>
                <a:latin typeface="Abadi Extra Light" panose="020B0204020104020204" pitchFamily="34" charset="0"/>
              </a:rPr>
              <a:t>alternatieve</a:t>
            </a:r>
            <a:r>
              <a:rPr lang="fr-FR" sz="1050">
                <a:solidFill>
                  <a:schemeClr val="bg1">
                    <a:lumMod val="75000"/>
                  </a:schemeClr>
                </a:solidFill>
                <a:latin typeface="Abadi Extra Light" panose="020B0204020104020204" pitchFamily="34" charset="0"/>
              </a:rPr>
              <a:t> </a:t>
            </a:r>
            <a:r>
              <a:rPr lang="fr-FR" sz="1050" err="1">
                <a:solidFill>
                  <a:schemeClr val="bg1">
                    <a:lumMod val="75000"/>
                  </a:schemeClr>
                </a:solidFill>
                <a:latin typeface="Abadi Extra Light" panose="020B0204020104020204" pitchFamily="34" charset="0"/>
              </a:rPr>
              <a:t>vervoermiddelen</a:t>
            </a:r>
            <a:endParaRPr lang="fr-FR" sz="1050">
              <a:solidFill>
                <a:schemeClr val="bg1">
                  <a:lumMod val="75000"/>
                </a:schemeClr>
              </a:solidFill>
              <a:latin typeface="Abadi Extra Light" panose="020B0204020104020204" pitchFamily="34" charset="0"/>
            </a:endParaRPr>
          </a:p>
        </p:txBody>
      </p:sp>
      <p:sp>
        <p:nvSpPr>
          <p:cNvPr id="83" name="TextBox 82">
            <a:extLst>
              <a:ext uri="{FF2B5EF4-FFF2-40B4-BE49-F238E27FC236}">
                <a16:creationId xmlns:a16="http://schemas.microsoft.com/office/drawing/2014/main" id="{C56C27B5-0023-4B42-8A1D-B96CB8507024}"/>
              </a:ext>
            </a:extLst>
          </p:cNvPr>
          <p:cNvSpPr txBox="1"/>
          <p:nvPr/>
        </p:nvSpPr>
        <p:spPr>
          <a:xfrm>
            <a:off x="9484966" y="430620"/>
            <a:ext cx="1288852" cy="415498"/>
          </a:xfrm>
          <a:prstGeom prst="rect">
            <a:avLst/>
          </a:prstGeom>
          <a:noFill/>
        </p:spPr>
        <p:txBody>
          <a:bodyPr wrap="square" rtlCol="0">
            <a:spAutoFit/>
          </a:bodyPr>
          <a:lstStyle/>
          <a:p>
            <a:pPr algn="ctr"/>
            <a:r>
              <a:rPr lang="nl-NL" sz="1050">
                <a:latin typeface="Abadi Extra Light" panose="020B0204020104020204" pitchFamily="34" charset="0"/>
              </a:rPr>
              <a:t>Nieuws: naar de elektrische auto?</a:t>
            </a:r>
          </a:p>
        </p:txBody>
      </p:sp>
      <p:pic>
        <p:nvPicPr>
          <p:cNvPr id="84" name="Picture 83" descr="A close up of a logo&#10;&#10;Description automatically generated">
            <a:hlinkClick r:id="rId12" action="ppaction://hlinksldjump" tooltip="Retour à l'accueil"/>
            <a:extLst>
              <a:ext uri="{FF2B5EF4-FFF2-40B4-BE49-F238E27FC236}">
                <a16:creationId xmlns:a16="http://schemas.microsoft.com/office/drawing/2014/main" id="{B1355092-2C58-4491-871C-45EE8B57856A}"/>
              </a:ext>
            </a:extLst>
          </p:cNvPr>
          <p:cNvPicPr>
            <a:picLocks noChangeAspect="1"/>
          </p:cNvPicPr>
          <p:nvPr/>
        </p:nvPicPr>
        <p:blipFill rotWithShape="1">
          <a:blip r:embed="rId13">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86" name="Rectangle 85">
            <a:hlinkClick r:id="rId14" action="ppaction://hlinksldjump" tooltip=" "/>
            <a:extLst>
              <a:ext uri="{FF2B5EF4-FFF2-40B4-BE49-F238E27FC236}">
                <a16:creationId xmlns:a16="http://schemas.microsoft.com/office/drawing/2014/main" id="{DDB2F1DF-6F81-4665-BDAC-74093FF2C19F}"/>
              </a:ext>
            </a:extLst>
          </p:cNvPr>
          <p:cNvSpPr/>
          <p:nvPr/>
        </p:nvSpPr>
        <p:spPr>
          <a:xfrm>
            <a:off x="5681299" y="12846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Rectangle 86">
            <a:hlinkClick r:id="rId15" action="ppaction://hlinksldjump" tooltip=" "/>
            <a:extLst>
              <a:ext uri="{FF2B5EF4-FFF2-40B4-BE49-F238E27FC236}">
                <a16:creationId xmlns:a16="http://schemas.microsoft.com/office/drawing/2014/main" id="{DBFD0598-CF94-4A5F-B4D7-1F0BE638C67D}"/>
              </a:ext>
            </a:extLst>
          </p:cNvPr>
          <p:cNvSpPr/>
          <p:nvPr/>
        </p:nvSpPr>
        <p:spPr>
          <a:xfrm>
            <a:off x="8214728" y="1126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Rectangle 87">
            <a:hlinkClick r:id="rId7" action="ppaction://hlinksldjump" tooltip=" "/>
            <a:extLst>
              <a:ext uri="{FF2B5EF4-FFF2-40B4-BE49-F238E27FC236}">
                <a16:creationId xmlns:a16="http://schemas.microsoft.com/office/drawing/2014/main" id="{D89299EF-6710-4515-8104-0A4A549DF7B2}"/>
              </a:ext>
            </a:extLst>
          </p:cNvPr>
          <p:cNvSpPr/>
          <p:nvPr/>
        </p:nvSpPr>
        <p:spPr>
          <a:xfrm>
            <a:off x="9536790" y="114621"/>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3" name="Rectangle 102">
            <a:hlinkClick r:id="rId12" action="ppaction://hlinksldjump" tooltip="Accueil"/>
            <a:extLst>
              <a:ext uri="{FF2B5EF4-FFF2-40B4-BE49-F238E27FC236}">
                <a16:creationId xmlns:a16="http://schemas.microsoft.com/office/drawing/2014/main" id="{63CCE9B1-86BD-4130-8D5F-D2FC1EBAA328}"/>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 name="Rectangle 103">
            <a:hlinkClick r:id="rId16" action="ppaction://hlinksldjump" tooltip=" "/>
            <a:extLst>
              <a:ext uri="{FF2B5EF4-FFF2-40B4-BE49-F238E27FC236}">
                <a16:creationId xmlns:a16="http://schemas.microsoft.com/office/drawing/2014/main" id="{50667DD4-AA32-453E-9C50-EE7289D47FEC}"/>
              </a:ext>
            </a:extLst>
          </p:cNvPr>
          <p:cNvSpPr/>
          <p:nvPr/>
        </p:nvSpPr>
        <p:spPr>
          <a:xfrm>
            <a:off x="6939687" y="9580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105" name="Group 104">
            <a:extLst>
              <a:ext uri="{FF2B5EF4-FFF2-40B4-BE49-F238E27FC236}">
                <a16:creationId xmlns:a16="http://schemas.microsoft.com/office/drawing/2014/main" id="{AF2826CF-6EE1-4855-A1AD-5D92939A0676}"/>
              </a:ext>
            </a:extLst>
          </p:cNvPr>
          <p:cNvGrpSpPr/>
          <p:nvPr/>
        </p:nvGrpSpPr>
        <p:grpSpPr>
          <a:xfrm>
            <a:off x="5660907" y="51008"/>
            <a:ext cx="1153327" cy="759510"/>
            <a:chOff x="5657097" y="58628"/>
            <a:chExt cx="1153327" cy="759510"/>
          </a:xfrm>
        </p:grpSpPr>
        <p:sp>
          <p:nvSpPr>
            <p:cNvPr id="106" name="TextBox 105">
              <a:hlinkClick r:id="rId14" action="ppaction://hlinksldjump" tooltip="Modes de déplacements en Belgique"/>
              <a:extLst>
                <a:ext uri="{FF2B5EF4-FFF2-40B4-BE49-F238E27FC236}">
                  <a16:creationId xmlns:a16="http://schemas.microsoft.com/office/drawing/2014/main" id="{BFF0CC77-8596-4D9B-BB40-6868A5D97162}"/>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07" name="TextBox 106">
              <a:hlinkClick r:id="rId14" action="ppaction://hlinksldjump" tooltip="Modes de déplacements en Belgique"/>
              <a:extLst>
                <a:ext uri="{FF2B5EF4-FFF2-40B4-BE49-F238E27FC236}">
                  <a16:creationId xmlns:a16="http://schemas.microsoft.com/office/drawing/2014/main" id="{1D9A624A-99A7-45C9-B659-C3A0546E17A9}"/>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08" name="TextBox 107">
            <a:extLst>
              <a:ext uri="{FF2B5EF4-FFF2-40B4-BE49-F238E27FC236}">
                <a16:creationId xmlns:a16="http://schemas.microsoft.com/office/drawing/2014/main" id="{0A7501BC-3A1B-4C66-926F-471FA2FB0EB8}"/>
              </a:ext>
            </a:extLst>
          </p:cNvPr>
          <p:cNvSpPr txBox="1"/>
          <p:nvPr/>
        </p:nvSpPr>
        <p:spPr>
          <a:xfrm>
            <a:off x="6823290" y="395020"/>
            <a:ext cx="1421483" cy="415498"/>
          </a:xfrm>
          <a:prstGeom prst="rect">
            <a:avLst/>
          </a:prstGeom>
          <a:noFill/>
        </p:spPr>
        <p:txBody>
          <a:bodyPr wrap="square" rtlCol="0">
            <a:spAutoFit/>
          </a:bodyPr>
          <a:lstStyle/>
          <a:p>
            <a:pPr algn="ctr"/>
            <a:r>
              <a:rPr lang="nl-NL" sz="1050">
                <a:solidFill>
                  <a:schemeClr val="bg1">
                    <a:lumMod val="85000"/>
                  </a:schemeClr>
                </a:solidFill>
                <a:latin typeface="Abadi Extra Light" panose="020B0204020104020204" pitchFamily="34" charset="0"/>
              </a:rPr>
              <a:t>Stiptheid van het openbaar vervoer</a:t>
            </a:r>
          </a:p>
        </p:txBody>
      </p:sp>
      <p:sp>
        <p:nvSpPr>
          <p:cNvPr id="109" name="Rectangle 108">
            <a:hlinkClick r:id="rId14" action="ppaction://hlinksldjump" tooltip=" "/>
            <a:extLst>
              <a:ext uri="{FF2B5EF4-FFF2-40B4-BE49-F238E27FC236}">
                <a16:creationId xmlns:a16="http://schemas.microsoft.com/office/drawing/2014/main" id="{884E624A-898D-436D-AD88-423B525B354E}"/>
              </a:ext>
            </a:extLst>
          </p:cNvPr>
          <p:cNvSpPr/>
          <p:nvPr/>
        </p:nvSpPr>
        <p:spPr>
          <a:xfrm>
            <a:off x="5685109" y="120840"/>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0" name="TextBox 109">
            <a:extLst>
              <a:ext uri="{FF2B5EF4-FFF2-40B4-BE49-F238E27FC236}">
                <a16:creationId xmlns:a16="http://schemas.microsoft.com/office/drawing/2014/main" id="{0D33D2BD-E2E7-48C8-847F-E50525C45D4D}"/>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111" name="Rectangle 110">
            <a:hlinkClick r:id="rId16" action="ppaction://hlinksldjump" tooltip=" "/>
            <a:extLst>
              <a:ext uri="{FF2B5EF4-FFF2-40B4-BE49-F238E27FC236}">
                <a16:creationId xmlns:a16="http://schemas.microsoft.com/office/drawing/2014/main" id="{3862AEE9-875B-41C2-858B-1B357718DB49}"/>
              </a:ext>
            </a:extLst>
          </p:cNvPr>
          <p:cNvSpPr/>
          <p:nvPr/>
        </p:nvSpPr>
        <p:spPr>
          <a:xfrm>
            <a:off x="6943497" y="88188"/>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3" name="Picture 112" descr="A screenshot of a cell phone&#10;&#10;Description automatically generated">
            <a:extLst>
              <a:ext uri="{FF2B5EF4-FFF2-40B4-BE49-F238E27FC236}">
                <a16:creationId xmlns:a16="http://schemas.microsoft.com/office/drawing/2014/main" id="{CFDF4084-511E-4A25-A21A-78239B02F857}"/>
              </a:ext>
            </a:extLst>
          </p:cNvPr>
          <p:cNvPicPr>
            <a:picLocks noChangeAspect="1"/>
          </p:cNvPicPr>
          <p:nvPr/>
        </p:nvPicPr>
        <p:blipFill rotWithShape="1">
          <a:blip r:embed="rId17">
            <a:extLst>
              <a:ext uri="{28A0092B-C50C-407E-A947-70E740481C1C}">
                <a14:useLocalDpi xmlns:a14="http://schemas.microsoft.com/office/drawing/2010/main" val="0"/>
              </a:ext>
            </a:extLst>
          </a:blip>
          <a:srcRect l="71250" b="85833"/>
          <a:stretch/>
        </p:blipFill>
        <p:spPr>
          <a:xfrm>
            <a:off x="656938" y="256035"/>
            <a:ext cx="1851791" cy="513275"/>
          </a:xfrm>
          <a:prstGeom prst="rect">
            <a:avLst/>
          </a:prstGeom>
        </p:spPr>
      </p:pic>
      <p:pic>
        <p:nvPicPr>
          <p:cNvPr id="114" name="Picture 113">
            <a:extLst>
              <a:ext uri="{FF2B5EF4-FFF2-40B4-BE49-F238E27FC236}">
                <a16:creationId xmlns:a16="http://schemas.microsoft.com/office/drawing/2014/main" id="{6A9F9F42-9DE3-4189-8FC2-3FE33B26B780}"/>
              </a:ext>
            </a:extLst>
          </p:cNvPr>
          <p:cNvPicPr>
            <a:picLocks noChangeAspect="1"/>
          </p:cNvPicPr>
          <p:nvPr/>
        </p:nvPicPr>
        <p:blipFill rotWithShape="1">
          <a:blip r:embed="rId3">
            <a:extLst>
              <a:ext uri="{28A0092B-C50C-407E-A947-70E740481C1C}">
                <a14:useLocalDpi xmlns:a14="http://schemas.microsoft.com/office/drawing/2010/main" val="0"/>
              </a:ext>
            </a:extLst>
          </a:blip>
          <a:srcRect l="21899" t="33715" r="15284" b="44087"/>
          <a:stretch/>
        </p:blipFill>
        <p:spPr>
          <a:xfrm>
            <a:off x="7615718" y="5451213"/>
            <a:ext cx="4891520" cy="972328"/>
          </a:xfrm>
          <a:prstGeom prst="rect">
            <a:avLst/>
          </a:prstGeom>
        </p:spPr>
      </p:pic>
    </p:spTree>
    <p:extLst>
      <p:ext uri="{BB962C8B-B14F-4D97-AF65-F5344CB8AC3E}">
        <p14:creationId xmlns:p14="http://schemas.microsoft.com/office/powerpoint/2010/main" val="3232718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6A560847-1A73-463B-82F9-FD4BA7ECD279}"/>
              </a:ext>
            </a:extLst>
          </p:cNvPr>
          <p:cNvSpPr/>
          <p:nvPr/>
        </p:nvSpPr>
        <p:spPr>
          <a:xfrm>
            <a:off x="-16456" y="4637256"/>
            <a:ext cx="12192000" cy="2173406"/>
          </a:xfrm>
          <a:prstGeom prst="rect">
            <a:avLst/>
          </a:prstGeom>
          <a:solidFill>
            <a:srgbClr val="606672"/>
          </a:solidFill>
          <a:ln w="5715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a:p>
        </p:txBody>
      </p:sp>
      <p:sp>
        <p:nvSpPr>
          <p:cNvPr id="37" name="Rectangle 36">
            <a:extLst>
              <a:ext uri="{FF2B5EF4-FFF2-40B4-BE49-F238E27FC236}">
                <a16:creationId xmlns:a16="http://schemas.microsoft.com/office/drawing/2014/main" id="{BF67F1F3-F3EE-4414-97F7-CDF34FD03749}"/>
              </a:ext>
            </a:extLst>
          </p:cNvPr>
          <p:cNvSpPr/>
          <p:nvPr/>
        </p:nvSpPr>
        <p:spPr>
          <a:xfrm>
            <a:off x="255309" y="3808571"/>
            <a:ext cx="1670536" cy="1556004"/>
          </a:xfrm>
          <a:prstGeom prst="rect">
            <a:avLst/>
          </a:prstGeom>
          <a:solidFill>
            <a:schemeClr val="bg1"/>
          </a:solidFill>
          <a:ln w="38100">
            <a:solidFill>
              <a:srgbClr val="3135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7" name="Rectangle 16">
            <a:extLst>
              <a:ext uri="{FF2B5EF4-FFF2-40B4-BE49-F238E27FC236}">
                <a16:creationId xmlns:a16="http://schemas.microsoft.com/office/drawing/2014/main" id="{A6F96731-568E-4FFA-A2C6-F62242983C3F}"/>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22" name="Chart 21">
            <a:extLst>
              <a:ext uri="{FF2B5EF4-FFF2-40B4-BE49-F238E27FC236}">
                <a16:creationId xmlns:a16="http://schemas.microsoft.com/office/drawing/2014/main" id="{91BC5298-3F4B-4F90-BE92-58D26F3C0609}"/>
              </a:ext>
            </a:extLst>
          </p:cNvPr>
          <p:cNvGraphicFramePr>
            <a:graphicFrameLocks/>
          </p:cNvGraphicFramePr>
          <p:nvPr>
            <p:extLst>
              <p:ext uri="{D42A27DB-BD31-4B8C-83A1-F6EECF244321}">
                <p14:modId xmlns:p14="http://schemas.microsoft.com/office/powerpoint/2010/main" val="2087799740"/>
              </p:ext>
            </p:extLst>
          </p:nvPr>
        </p:nvGraphicFramePr>
        <p:xfrm>
          <a:off x="4066247" y="1073354"/>
          <a:ext cx="7999768" cy="3419708"/>
        </p:xfrm>
        <a:graphic>
          <a:graphicData uri="http://schemas.openxmlformats.org/drawingml/2006/chart">
            <c:chart xmlns:c="http://schemas.openxmlformats.org/drawingml/2006/chart" xmlns:r="http://schemas.openxmlformats.org/officeDocument/2006/relationships" r:id="rId3"/>
          </a:graphicData>
        </a:graphic>
      </p:graphicFrame>
      <p:sp>
        <p:nvSpPr>
          <p:cNvPr id="70" name="Oval 69">
            <a:extLst>
              <a:ext uri="{FF2B5EF4-FFF2-40B4-BE49-F238E27FC236}">
                <a16:creationId xmlns:a16="http://schemas.microsoft.com/office/drawing/2014/main" id="{390A1508-0A62-43D3-97DA-0CB84A7617A1}"/>
              </a:ext>
            </a:extLst>
          </p:cNvPr>
          <p:cNvSpPr/>
          <p:nvPr/>
        </p:nvSpPr>
        <p:spPr>
          <a:xfrm flipH="1">
            <a:off x="11713933" y="553215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Oval 70">
            <a:extLst>
              <a:ext uri="{FF2B5EF4-FFF2-40B4-BE49-F238E27FC236}">
                <a16:creationId xmlns:a16="http://schemas.microsoft.com/office/drawing/2014/main" id="{5B4EC9AB-269A-486B-A3F5-1B1E0437A0AA}"/>
              </a:ext>
            </a:extLst>
          </p:cNvPr>
          <p:cNvSpPr/>
          <p:nvPr/>
        </p:nvSpPr>
        <p:spPr>
          <a:xfrm flipH="1">
            <a:off x="11581790" y="585904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Oval 71">
            <a:extLst>
              <a:ext uri="{FF2B5EF4-FFF2-40B4-BE49-F238E27FC236}">
                <a16:creationId xmlns:a16="http://schemas.microsoft.com/office/drawing/2014/main" id="{1EE59FF4-CCAB-40D5-B2BC-7AC01223322C}"/>
              </a:ext>
            </a:extLst>
          </p:cNvPr>
          <p:cNvSpPr/>
          <p:nvPr/>
        </p:nvSpPr>
        <p:spPr>
          <a:xfrm flipH="1">
            <a:off x="11254881" y="598404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Oval 72">
            <a:extLst>
              <a:ext uri="{FF2B5EF4-FFF2-40B4-BE49-F238E27FC236}">
                <a16:creationId xmlns:a16="http://schemas.microsoft.com/office/drawing/2014/main" id="{014D27CE-6BC5-485E-8ED5-6A88D4F00DA6}"/>
              </a:ext>
            </a:extLst>
          </p:cNvPr>
          <p:cNvSpPr/>
          <p:nvPr/>
        </p:nvSpPr>
        <p:spPr>
          <a:xfrm flipH="1">
            <a:off x="10948652" y="585414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4" name="Oval 73">
            <a:extLst>
              <a:ext uri="{FF2B5EF4-FFF2-40B4-BE49-F238E27FC236}">
                <a16:creationId xmlns:a16="http://schemas.microsoft.com/office/drawing/2014/main" id="{66846984-E4A0-4C7B-8811-0A0FD6BE1219}"/>
              </a:ext>
            </a:extLst>
          </p:cNvPr>
          <p:cNvSpPr/>
          <p:nvPr/>
        </p:nvSpPr>
        <p:spPr>
          <a:xfrm flipH="1">
            <a:off x="10811193" y="554222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5" name="Oval 74">
            <a:extLst>
              <a:ext uri="{FF2B5EF4-FFF2-40B4-BE49-F238E27FC236}">
                <a16:creationId xmlns:a16="http://schemas.microsoft.com/office/drawing/2014/main" id="{CB9CE92A-E363-4FD9-97D8-0CE96289AAE0}"/>
              </a:ext>
            </a:extLst>
          </p:cNvPr>
          <p:cNvSpPr/>
          <p:nvPr/>
        </p:nvSpPr>
        <p:spPr>
          <a:xfrm flipH="1">
            <a:off x="10937142" y="522304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6" name="Oval 75">
            <a:extLst>
              <a:ext uri="{FF2B5EF4-FFF2-40B4-BE49-F238E27FC236}">
                <a16:creationId xmlns:a16="http://schemas.microsoft.com/office/drawing/2014/main" id="{DCCAF20B-7646-4B6D-8F7A-70E5B15A87C6}"/>
              </a:ext>
            </a:extLst>
          </p:cNvPr>
          <p:cNvSpPr/>
          <p:nvPr/>
        </p:nvSpPr>
        <p:spPr>
          <a:xfrm flipH="1">
            <a:off x="11264051" y="509739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Rectangle 1">
            <a:hlinkClick r:id="rId4" action="ppaction://hlinksldjump" tooltip="On passe aux transports en commun?"/>
            <a:extLst>
              <a:ext uri="{FF2B5EF4-FFF2-40B4-BE49-F238E27FC236}">
                <a16:creationId xmlns:a16="http://schemas.microsoft.com/office/drawing/2014/main" id="{2C944029-F52E-4512-9020-EFA8B7C86C51}"/>
              </a:ext>
            </a:extLst>
          </p:cNvPr>
          <p:cNvSpPr/>
          <p:nvPr/>
        </p:nvSpPr>
        <p:spPr>
          <a:xfrm>
            <a:off x="10340980" y="4758467"/>
            <a:ext cx="1790833" cy="1704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Rectangle 2">
            <a:extLst>
              <a:ext uri="{FF2B5EF4-FFF2-40B4-BE49-F238E27FC236}">
                <a16:creationId xmlns:a16="http://schemas.microsoft.com/office/drawing/2014/main" id="{E16F8711-65D9-4595-B981-1E4F61828C7A}"/>
              </a:ext>
            </a:extLst>
          </p:cNvPr>
          <p:cNvSpPr/>
          <p:nvPr/>
        </p:nvSpPr>
        <p:spPr>
          <a:xfrm>
            <a:off x="9297178" y="6609604"/>
            <a:ext cx="2980303" cy="276999"/>
          </a:xfrm>
          <a:prstGeom prst="rect">
            <a:avLst/>
          </a:prstGeom>
        </p:spPr>
        <p:txBody>
          <a:bodyPr wrap="none">
            <a:spAutoFit/>
          </a:bodyPr>
          <a:lstStyle/>
          <a:p>
            <a:r>
              <a:rPr lang="nl-BE" sz="1200">
                <a:solidFill>
                  <a:schemeClr val="bg1"/>
                </a:solidFill>
                <a:latin typeface="Selawik Light" panose="020B0604020202020204" pitchFamily="34" charset="0"/>
              </a:rPr>
              <a:t>* Basés </a:t>
            </a:r>
            <a:r>
              <a:rPr lang="nl-BE" sz="1200" err="1">
                <a:solidFill>
                  <a:schemeClr val="bg1"/>
                </a:solidFill>
                <a:latin typeface="Selawik Light" panose="020B0604020202020204" pitchFamily="34" charset="0"/>
              </a:rPr>
              <a:t>sur</a:t>
            </a:r>
            <a:r>
              <a:rPr lang="nl-BE" sz="1200">
                <a:solidFill>
                  <a:schemeClr val="bg1"/>
                </a:solidFill>
                <a:latin typeface="Selawik Light" panose="020B0604020202020204" pitchFamily="34" charset="0"/>
              </a:rPr>
              <a:t> les </a:t>
            </a:r>
            <a:r>
              <a:rPr lang="nl-BE" sz="1200" err="1">
                <a:solidFill>
                  <a:schemeClr val="bg1"/>
                </a:solidFill>
                <a:latin typeface="Selawik Light" panose="020B0604020202020204" pitchFamily="34" charset="0"/>
              </a:rPr>
              <a:t>chiffres</a:t>
            </a:r>
            <a:r>
              <a:rPr lang="nl-BE" sz="1200">
                <a:solidFill>
                  <a:schemeClr val="bg1"/>
                </a:solidFill>
                <a:latin typeface="Selawik Light" panose="020B0604020202020204" pitchFamily="34" charset="0"/>
              </a:rPr>
              <a:t> de 2017, 2018 et 2019</a:t>
            </a:r>
            <a:endParaRPr lang="en-BE" sz="1200">
              <a:solidFill>
                <a:schemeClr val="bg1"/>
              </a:solidFill>
              <a:latin typeface="Selawik Light" panose="020B0604020202020204" pitchFamily="34" charset="0"/>
            </a:endParaRPr>
          </a:p>
        </p:txBody>
      </p:sp>
      <p:sp>
        <p:nvSpPr>
          <p:cNvPr id="36" name="Rectangle 35">
            <a:hlinkClick r:id="rId5" action="ppaction://hlinksldjump" tooltip="Ponctualité par station"/>
            <a:extLst>
              <a:ext uri="{FF2B5EF4-FFF2-40B4-BE49-F238E27FC236}">
                <a16:creationId xmlns:a16="http://schemas.microsoft.com/office/drawing/2014/main" id="{6EBB766D-18E7-4BDE-929E-C862F7020008}"/>
              </a:ext>
            </a:extLst>
          </p:cNvPr>
          <p:cNvSpPr/>
          <p:nvPr/>
        </p:nvSpPr>
        <p:spPr>
          <a:xfrm>
            <a:off x="10266768" y="4915743"/>
            <a:ext cx="1983366" cy="16571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1" name="Picture 40">
            <a:hlinkClick r:id="rId6"/>
            <a:extLst>
              <a:ext uri="{FF2B5EF4-FFF2-40B4-BE49-F238E27FC236}">
                <a16:creationId xmlns:a16="http://schemas.microsoft.com/office/drawing/2014/main" id="{BDE9F2DC-2824-4B05-A9FD-3693618F4A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398" y="5668016"/>
            <a:ext cx="1983366" cy="972328"/>
          </a:xfrm>
          <a:prstGeom prst="rect">
            <a:avLst/>
          </a:prstGeom>
        </p:spPr>
      </p:pic>
      <p:pic>
        <p:nvPicPr>
          <p:cNvPr id="42" name="Picture 41" descr="A close up of a logo&#10;&#10;Description automatically generated">
            <a:hlinkClick r:id="rId8" action="ppaction://hlinksldjump" tooltip="Data"/>
            <a:extLst>
              <a:ext uri="{FF2B5EF4-FFF2-40B4-BE49-F238E27FC236}">
                <a16:creationId xmlns:a16="http://schemas.microsoft.com/office/drawing/2014/main" id="{A16A151F-C6C3-4211-B6A5-B2AE6D0A6653}"/>
              </a:ext>
            </a:extLst>
          </p:cNvPr>
          <p:cNvPicPr>
            <a:picLocks noChangeAspect="1"/>
          </p:cNvPicPr>
          <p:nvPr/>
        </p:nvPicPr>
        <p:blipFill rotWithShape="1">
          <a:blip r:embed="rId9">
            <a:alphaModFix amt="85000"/>
            <a:extLst>
              <a:ext uri="{28A0092B-C50C-407E-A947-70E740481C1C}">
                <a14:useLocalDpi xmlns:a14="http://schemas.microsoft.com/office/drawing/2010/main" val="0"/>
              </a:ext>
            </a:extLst>
          </a:blip>
          <a:srcRect r="-357" b="22060"/>
          <a:stretch/>
        </p:blipFill>
        <p:spPr>
          <a:xfrm>
            <a:off x="307410" y="3961362"/>
            <a:ext cx="1566334" cy="1216443"/>
          </a:xfrm>
          <a:prstGeom prst="rect">
            <a:avLst/>
          </a:prstGeom>
        </p:spPr>
      </p:pic>
      <p:pic>
        <p:nvPicPr>
          <p:cNvPr id="43" name="Picture 6" descr="Podobny obraz">
            <a:hlinkClick r:id="rId10" action="ppaction://hlinksldjump" tooltip="Tableau"/>
            <a:extLst>
              <a:ext uri="{FF2B5EF4-FFF2-40B4-BE49-F238E27FC236}">
                <a16:creationId xmlns:a16="http://schemas.microsoft.com/office/drawing/2014/main" id="{2147D05E-6EE4-4982-8023-92E9DF329D3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6976" y="4247309"/>
            <a:ext cx="287319" cy="28731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descr="A close up of a logo&#10;&#10;Description automatically generated">
            <a:extLst>
              <a:ext uri="{FF2B5EF4-FFF2-40B4-BE49-F238E27FC236}">
                <a16:creationId xmlns:a16="http://schemas.microsoft.com/office/drawing/2014/main" id="{5A14C69B-C8D9-4E99-AD34-EAA441C74440}"/>
              </a:ext>
            </a:extLst>
          </p:cNvPr>
          <p:cNvPicPr>
            <a:picLocks noChangeAspect="1"/>
          </p:cNvPicPr>
          <p:nvPr/>
        </p:nvPicPr>
        <p:blipFill rotWithShape="1">
          <a:blip r:embed="rId12">
            <a:alphaModFix amt="85000"/>
            <a:duotone>
              <a:schemeClr val="bg2">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r="1559" b="14617"/>
          <a:stretch/>
        </p:blipFill>
        <p:spPr>
          <a:xfrm flipH="1">
            <a:off x="10567919" y="4933743"/>
            <a:ext cx="1538343" cy="1334278"/>
          </a:xfrm>
          <a:prstGeom prst="rect">
            <a:avLst/>
          </a:prstGeom>
        </p:spPr>
      </p:pic>
      <p:sp>
        <p:nvSpPr>
          <p:cNvPr id="24" name="Oval 23">
            <a:extLst>
              <a:ext uri="{FF2B5EF4-FFF2-40B4-BE49-F238E27FC236}">
                <a16:creationId xmlns:a16="http://schemas.microsoft.com/office/drawing/2014/main" id="{1FBDF159-D97B-4B0C-A254-D37F23AFC86C}"/>
              </a:ext>
            </a:extLst>
          </p:cNvPr>
          <p:cNvSpPr/>
          <p:nvPr/>
        </p:nvSpPr>
        <p:spPr>
          <a:xfrm rot="21045131">
            <a:off x="10869540" y="5150164"/>
            <a:ext cx="905255" cy="911347"/>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Oval 49">
            <a:extLst>
              <a:ext uri="{FF2B5EF4-FFF2-40B4-BE49-F238E27FC236}">
                <a16:creationId xmlns:a16="http://schemas.microsoft.com/office/drawing/2014/main" id="{DCC68116-E650-4B10-9E3A-ACF1075DF46E}"/>
              </a:ext>
            </a:extLst>
          </p:cNvPr>
          <p:cNvSpPr/>
          <p:nvPr/>
        </p:nvSpPr>
        <p:spPr>
          <a:xfrm flipH="1">
            <a:off x="11577980" y="584609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1" name="Oval 50">
            <a:extLst>
              <a:ext uri="{FF2B5EF4-FFF2-40B4-BE49-F238E27FC236}">
                <a16:creationId xmlns:a16="http://schemas.microsoft.com/office/drawing/2014/main" id="{F37AEAE0-E17C-4707-8FC0-9B5ADE58CCC5}"/>
              </a:ext>
            </a:extLst>
          </p:cNvPr>
          <p:cNvSpPr/>
          <p:nvPr/>
        </p:nvSpPr>
        <p:spPr>
          <a:xfrm rot="21045131">
            <a:off x="11564869" y="5828807"/>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Oval 51">
            <a:extLst>
              <a:ext uri="{FF2B5EF4-FFF2-40B4-BE49-F238E27FC236}">
                <a16:creationId xmlns:a16="http://schemas.microsoft.com/office/drawing/2014/main" id="{C052AC71-C93F-44DB-AFD7-04F86CE2C62E}"/>
              </a:ext>
            </a:extLst>
          </p:cNvPr>
          <p:cNvSpPr/>
          <p:nvPr/>
        </p:nvSpPr>
        <p:spPr>
          <a:xfrm flipH="1">
            <a:off x="11716272" y="553554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3" name="Oval 52">
            <a:extLst>
              <a:ext uri="{FF2B5EF4-FFF2-40B4-BE49-F238E27FC236}">
                <a16:creationId xmlns:a16="http://schemas.microsoft.com/office/drawing/2014/main" id="{4DBDCBCE-02EA-4C01-B6E5-BB6D48736760}"/>
              </a:ext>
            </a:extLst>
          </p:cNvPr>
          <p:cNvSpPr/>
          <p:nvPr/>
        </p:nvSpPr>
        <p:spPr>
          <a:xfrm rot="21045131">
            <a:off x="11703161" y="5518264"/>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4" name="Oval 53">
            <a:extLst>
              <a:ext uri="{FF2B5EF4-FFF2-40B4-BE49-F238E27FC236}">
                <a16:creationId xmlns:a16="http://schemas.microsoft.com/office/drawing/2014/main" id="{51767D80-2391-4C28-8719-400826EB635C}"/>
              </a:ext>
            </a:extLst>
          </p:cNvPr>
          <p:cNvSpPr/>
          <p:nvPr/>
        </p:nvSpPr>
        <p:spPr>
          <a:xfrm flipH="1">
            <a:off x="11577980" y="519235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Oval 54">
            <a:extLst>
              <a:ext uri="{FF2B5EF4-FFF2-40B4-BE49-F238E27FC236}">
                <a16:creationId xmlns:a16="http://schemas.microsoft.com/office/drawing/2014/main" id="{4055DB67-3C02-48A6-8826-60BB757A9935}"/>
              </a:ext>
            </a:extLst>
          </p:cNvPr>
          <p:cNvSpPr/>
          <p:nvPr/>
        </p:nvSpPr>
        <p:spPr>
          <a:xfrm rot="21045131">
            <a:off x="11564869" y="5175067"/>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6" name="Oval 55">
            <a:extLst>
              <a:ext uri="{FF2B5EF4-FFF2-40B4-BE49-F238E27FC236}">
                <a16:creationId xmlns:a16="http://schemas.microsoft.com/office/drawing/2014/main" id="{320BE4ED-D808-48C2-A006-8BB944635727}"/>
              </a:ext>
            </a:extLst>
          </p:cNvPr>
          <p:cNvSpPr/>
          <p:nvPr/>
        </p:nvSpPr>
        <p:spPr>
          <a:xfrm flipH="1">
            <a:off x="11252519" y="508108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Oval 56">
            <a:extLst>
              <a:ext uri="{FF2B5EF4-FFF2-40B4-BE49-F238E27FC236}">
                <a16:creationId xmlns:a16="http://schemas.microsoft.com/office/drawing/2014/main" id="{12355724-D146-4863-B218-ECA283DA9777}"/>
              </a:ext>
            </a:extLst>
          </p:cNvPr>
          <p:cNvSpPr/>
          <p:nvPr/>
        </p:nvSpPr>
        <p:spPr>
          <a:xfrm rot="21045131">
            <a:off x="11239408" y="5063805"/>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8" name="Oval 57">
            <a:extLst>
              <a:ext uri="{FF2B5EF4-FFF2-40B4-BE49-F238E27FC236}">
                <a16:creationId xmlns:a16="http://schemas.microsoft.com/office/drawing/2014/main" id="{27D62A7B-DB2D-4318-B8CC-06D138037D45}"/>
              </a:ext>
            </a:extLst>
          </p:cNvPr>
          <p:cNvSpPr/>
          <p:nvPr/>
        </p:nvSpPr>
        <p:spPr>
          <a:xfrm flipH="1">
            <a:off x="10931201" y="521092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Oval 58">
            <a:extLst>
              <a:ext uri="{FF2B5EF4-FFF2-40B4-BE49-F238E27FC236}">
                <a16:creationId xmlns:a16="http://schemas.microsoft.com/office/drawing/2014/main" id="{A65E2807-3589-421E-8E91-550E7F50EC83}"/>
              </a:ext>
            </a:extLst>
          </p:cNvPr>
          <p:cNvSpPr/>
          <p:nvPr/>
        </p:nvSpPr>
        <p:spPr>
          <a:xfrm rot="21045131">
            <a:off x="10918090" y="5193641"/>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0" name="Oval 59">
            <a:extLst>
              <a:ext uri="{FF2B5EF4-FFF2-40B4-BE49-F238E27FC236}">
                <a16:creationId xmlns:a16="http://schemas.microsoft.com/office/drawing/2014/main" id="{208C59B0-B2B1-47BA-88E4-6BB728A41E5E}"/>
              </a:ext>
            </a:extLst>
          </p:cNvPr>
          <p:cNvSpPr/>
          <p:nvPr/>
        </p:nvSpPr>
        <p:spPr>
          <a:xfrm flipH="1">
            <a:off x="10794945" y="554767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1" name="Oval 60">
            <a:extLst>
              <a:ext uri="{FF2B5EF4-FFF2-40B4-BE49-F238E27FC236}">
                <a16:creationId xmlns:a16="http://schemas.microsoft.com/office/drawing/2014/main" id="{D19A06EE-D1A0-462D-BB3E-881E2C038F95}"/>
              </a:ext>
            </a:extLst>
          </p:cNvPr>
          <p:cNvSpPr/>
          <p:nvPr/>
        </p:nvSpPr>
        <p:spPr>
          <a:xfrm rot="21045131">
            <a:off x="10781834" y="5530393"/>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2" name="Oval 61">
            <a:extLst>
              <a:ext uri="{FF2B5EF4-FFF2-40B4-BE49-F238E27FC236}">
                <a16:creationId xmlns:a16="http://schemas.microsoft.com/office/drawing/2014/main" id="{7AB8B573-A6F1-47A3-A046-0FE2C1A95104}"/>
              </a:ext>
            </a:extLst>
          </p:cNvPr>
          <p:cNvSpPr/>
          <p:nvPr/>
        </p:nvSpPr>
        <p:spPr>
          <a:xfrm flipH="1">
            <a:off x="10932732" y="586442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3" name="Oval 62">
            <a:extLst>
              <a:ext uri="{FF2B5EF4-FFF2-40B4-BE49-F238E27FC236}">
                <a16:creationId xmlns:a16="http://schemas.microsoft.com/office/drawing/2014/main" id="{450047A1-48EF-40C5-B1DD-0ABFB319AABE}"/>
              </a:ext>
            </a:extLst>
          </p:cNvPr>
          <p:cNvSpPr/>
          <p:nvPr/>
        </p:nvSpPr>
        <p:spPr>
          <a:xfrm rot="21045131">
            <a:off x="10919621" y="5847138"/>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4" name="Oval 63">
            <a:extLst>
              <a:ext uri="{FF2B5EF4-FFF2-40B4-BE49-F238E27FC236}">
                <a16:creationId xmlns:a16="http://schemas.microsoft.com/office/drawing/2014/main" id="{81935121-75A1-4118-A321-E1391C2D4D2A}"/>
              </a:ext>
            </a:extLst>
          </p:cNvPr>
          <p:cNvSpPr/>
          <p:nvPr/>
        </p:nvSpPr>
        <p:spPr>
          <a:xfrm flipH="1">
            <a:off x="11270959" y="598512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5" name="Oval 64">
            <a:extLst>
              <a:ext uri="{FF2B5EF4-FFF2-40B4-BE49-F238E27FC236}">
                <a16:creationId xmlns:a16="http://schemas.microsoft.com/office/drawing/2014/main" id="{2AC97FFA-2613-412F-B49D-DBA64AE52C9D}"/>
              </a:ext>
            </a:extLst>
          </p:cNvPr>
          <p:cNvSpPr/>
          <p:nvPr/>
        </p:nvSpPr>
        <p:spPr>
          <a:xfrm rot="21045131">
            <a:off x="11257848" y="5967837"/>
            <a:ext cx="163681" cy="172023"/>
          </a:xfrm>
          <a:prstGeom prst="ellipse">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5" name="Arrow: Right 24">
            <a:extLst>
              <a:ext uri="{FF2B5EF4-FFF2-40B4-BE49-F238E27FC236}">
                <a16:creationId xmlns:a16="http://schemas.microsoft.com/office/drawing/2014/main" id="{45DB2A27-DC78-4092-8F26-54837A5D5CDA}"/>
              </a:ext>
            </a:extLst>
          </p:cNvPr>
          <p:cNvSpPr/>
          <p:nvPr/>
        </p:nvSpPr>
        <p:spPr>
          <a:xfrm>
            <a:off x="11084580" y="5317744"/>
            <a:ext cx="520353" cy="536869"/>
          </a:xfrm>
          <a:prstGeom prst="rightArrow">
            <a:avLst/>
          </a:prstGeom>
          <a:solidFill>
            <a:srgbClr val="60667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Rectangle 7">
            <a:hlinkClick r:id="rId4" action="ppaction://hlinksldjump" tooltip="Klik hier om meer te weten"/>
            <a:extLst>
              <a:ext uri="{FF2B5EF4-FFF2-40B4-BE49-F238E27FC236}">
                <a16:creationId xmlns:a16="http://schemas.microsoft.com/office/drawing/2014/main" id="{146ECFDD-E86C-42FD-BDA6-621424137591}"/>
              </a:ext>
            </a:extLst>
          </p:cNvPr>
          <p:cNvSpPr/>
          <p:nvPr/>
        </p:nvSpPr>
        <p:spPr>
          <a:xfrm>
            <a:off x="10683687" y="4948044"/>
            <a:ext cx="1325231" cy="13258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hlinkClick r:id="rId4" action="ppaction://hlinksldjump" tooltip="Cliquez pour en savoir plus"/>
            <a:extLst>
              <a:ext uri="{FF2B5EF4-FFF2-40B4-BE49-F238E27FC236}">
                <a16:creationId xmlns:a16="http://schemas.microsoft.com/office/drawing/2014/main" id="{9D281212-27CF-4926-B850-0BB5B5853B25}"/>
              </a:ext>
            </a:extLst>
          </p:cNvPr>
          <p:cNvSpPr/>
          <p:nvPr/>
        </p:nvSpPr>
        <p:spPr>
          <a:xfrm>
            <a:off x="6134291" y="3839851"/>
            <a:ext cx="5736653" cy="1319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3" name="Rectangle 92">
            <a:extLst>
              <a:ext uri="{FF2B5EF4-FFF2-40B4-BE49-F238E27FC236}">
                <a16:creationId xmlns:a16="http://schemas.microsoft.com/office/drawing/2014/main" id="{A0C2EDF2-A665-418C-BE1B-335BBF6A86DD}"/>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5" name="TextBox 94">
            <a:extLst>
              <a:ext uri="{FF2B5EF4-FFF2-40B4-BE49-F238E27FC236}">
                <a16:creationId xmlns:a16="http://schemas.microsoft.com/office/drawing/2014/main" id="{50109CC5-0201-4A04-B386-265D12D0B311}"/>
              </a:ext>
            </a:extLst>
          </p:cNvPr>
          <p:cNvSpPr txBox="1"/>
          <p:nvPr/>
        </p:nvSpPr>
        <p:spPr>
          <a:xfrm>
            <a:off x="7345146" y="68421"/>
            <a:ext cx="3056021"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2</a:t>
            </a:r>
            <a:endParaRPr lang="en-BE" sz="2400" b="1">
              <a:latin typeface="Verdana Pro Black" panose="020B0604020202020204" pitchFamily="34" charset="0"/>
              <a:cs typeface="Aharoni" panose="02010803020104030203" pitchFamily="2" charset="-79"/>
            </a:endParaRPr>
          </a:p>
        </p:txBody>
      </p:sp>
      <p:sp>
        <p:nvSpPr>
          <p:cNvPr id="96" name="TextBox 95">
            <a:extLst>
              <a:ext uri="{FF2B5EF4-FFF2-40B4-BE49-F238E27FC236}">
                <a16:creationId xmlns:a16="http://schemas.microsoft.com/office/drawing/2014/main" id="{DB69DE08-2B6F-4B20-A9ED-0E169C99E0B2}"/>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97" name="TextBox 96">
            <a:extLst>
              <a:ext uri="{FF2B5EF4-FFF2-40B4-BE49-F238E27FC236}">
                <a16:creationId xmlns:a16="http://schemas.microsoft.com/office/drawing/2014/main" id="{970FC1D4-2D02-478B-9EC5-083420C5DFA9}"/>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98" name="Group 97">
            <a:extLst>
              <a:ext uri="{FF2B5EF4-FFF2-40B4-BE49-F238E27FC236}">
                <a16:creationId xmlns:a16="http://schemas.microsoft.com/office/drawing/2014/main" id="{C2105439-841F-4EFD-9B67-0D096BC31093}"/>
              </a:ext>
            </a:extLst>
          </p:cNvPr>
          <p:cNvGrpSpPr/>
          <p:nvPr/>
        </p:nvGrpSpPr>
        <p:grpSpPr>
          <a:xfrm>
            <a:off x="5657097" y="58628"/>
            <a:ext cx="1153327" cy="759510"/>
            <a:chOff x="5657097" y="58628"/>
            <a:chExt cx="1153327" cy="759510"/>
          </a:xfrm>
        </p:grpSpPr>
        <p:sp>
          <p:nvSpPr>
            <p:cNvPr id="99" name="TextBox 98">
              <a:hlinkClick r:id="rId14" action="ppaction://hlinksldjump" tooltip="Modes de déplacements en Belgique"/>
              <a:extLst>
                <a:ext uri="{FF2B5EF4-FFF2-40B4-BE49-F238E27FC236}">
                  <a16:creationId xmlns:a16="http://schemas.microsoft.com/office/drawing/2014/main" id="{FB7C6D17-85C0-4619-BFE3-27D829CC3ABF}"/>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00" name="TextBox 99">
              <a:hlinkClick r:id="rId14" action="ppaction://hlinksldjump" tooltip="Modes de déplacements en Belgique"/>
              <a:extLst>
                <a:ext uri="{FF2B5EF4-FFF2-40B4-BE49-F238E27FC236}">
                  <a16:creationId xmlns:a16="http://schemas.microsoft.com/office/drawing/2014/main" id="{ADB1A34B-1DF6-4D0B-9A34-881E4E13278D}"/>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01" name="TextBox 100">
            <a:extLst>
              <a:ext uri="{FF2B5EF4-FFF2-40B4-BE49-F238E27FC236}">
                <a16:creationId xmlns:a16="http://schemas.microsoft.com/office/drawing/2014/main" id="{7E747846-6102-447B-9F13-1211B24B5DE6}"/>
              </a:ext>
            </a:extLst>
          </p:cNvPr>
          <p:cNvSpPr txBox="1"/>
          <p:nvPr/>
        </p:nvSpPr>
        <p:spPr>
          <a:xfrm>
            <a:off x="6819480" y="402640"/>
            <a:ext cx="1421483" cy="415498"/>
          </a:xfrm>
          <a:prstGeom prst="rect">
            <a:avLst/>
          </a:prstGeom>
          <a:noFill/>
        </p:spPr>
        <p:txBody>
          <a:bodyPr wrap="square" rtlCol="0">
            <a:spAutoFit/>
          </a:bodyPr>
          <a:lstStyle/>
          <a:p>
            <a:pPr algn="ctr"/>
            <a:r>
              <a:rPr lang="nl-NL" sz="1050">
                <a:latin typeface="Abadi Extra Light" panose="020B0204020104020204" pitchFamily="34" charset="0"/>
              </a:rPr>
              <a:t>Stiptheid van het openbaar vervoer</a:t>
            </a:r>
          </a:p>
        </p:txBody>
      </p:sp>
      <p:sp>
        <p:nvSpPr>
          <p:cNvPr id="102" name="TextBox 101">
            <a:extLst>
              <a:ext uri="{FF2B5EF4-FFF2-40B4-BE49-F238E27FC236}">
                <a16:creationId xmlns:a16="http://schemas.microsoft.com/office/drawing/2014/main" id="{C44AA101-2D3B-4F60-AD9D-6494AA006FA7}"/>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103" name="TextBox 102">
            <a:extLst>
              <a:ext uri="{FF2B5EF4-FFF2-40B4-BE49-F238E27FC236}">
                <a16:creationId xmlns:a16="http://schemas.microsoft.com/office/drawing/2014/main" id="{16F01E2C-F84E-4B0A-935D-A622D19B4787}"/>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04" name="Picture 103" descr="A close up of a logo&#10;&#10;Description automatically generated">
            <a:hlinkClick r:id="rId15" action="ppaction://hlinksldjump" tooltip="Retour à l'accueil"/>
            <a:extLst>
              <a:ext uri="{FF2B5EF4-FFF2-40B4-BE49-F238E27FC236}">
                <a16:creationId xmlns:a16="http://schemas.microsoft.com/office/drawing/2014/main" id="{92D62F4E-B0E0-4D5C-ACA2-79932305FEB8}"/>
              </a:ext>
            </a:extLst>
          </p:cNvPr>
          <p:cNvPicPr>
            <a:picLocks noChangeAspect="1"/>
          </p:cNvPicPr>
          <p:nvPr/>
        </p:nvPicPr>
        <p:blipFill rotWithShape="1">
          <a:blip r:embed="rId16">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05" name="Rectangle 104">
            <a:hlinkClick r:id="rId14" action="ppaction://hlinksldjump" tooltip=" "/>
            <a:extLst>
              <a:ext uri="{FF2B5EF4-FFF2-40B4-BE49-F238E27FC236}">
                <a16:creationId xmlns:a16="http://schemas.microsoft.com/office/drawing/2014/main" id="{D4D6E5F0-B27F-4CF8-B3E3-710E9747B0C1}"/>
              </a:ext>
            </a:extLst>
          </p:cNvPr>
          <p:cNvSpPr/>
          <p:nvPr/>
        </p:nvSpPr>
        <p:spPr>
          <a:xfrm>
            <a:off x="5670468" y="127629"/>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 name="Rectangle 105">
            <a:hlinkClick r:id="rId17" action="ppaction://hlinksldjump" tooltip=" "/>
            <a:extLst>
              <a:ext uri="{FF2B5EF4-FFF2-40B4-BE49-F238E27FC236}">
                <a16:creationId xmlns:a16="http://schemas.microsoft.com/office/drawing/2014/main" id="{CAB9B857-1C47-43F4-A282-9A30DAC78594}"/>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7" name="Rectangle 106">
            <a:hlinkClick r:id="rId18" action="ppaction://hlinksldjump" tooltip=" "/>
            <a:extLst>
              <a:ext uri="{FF2B5EF4-FFF2-40B4-BE49-F238E27FC236}">
                <a16:creationId xmlns:a16="http://schemas.microsoft.com/office/drawing/2014/main" id="{192F1D0F-887C-494B-B50B-A54159EBAE9F}"/>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8" name="Rectangle 107">
            <a:hlinkClick r:id="rId15" action="ppaction://hlinksldjump" tooltip="Accueil"/>
            <a:extLst>
              <a:ext uri="{FF2B5EF4-FFF2-40B4-BE49-F238E27FC236}">
                <a16:creationId xmlns:a16="http://schemas.microsoft.com/office/drawing/2014/main" id="{EBC13EA4-0DA3-4048-BF4A-348A87B23950}"/>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9" name="Rectangle 108">
            <a:hlinkClick r:id="rId19" action="ppaction://hlinksldjump" tooltip=" "/>
            <a:extLst>
              <a:ext uri="{FF2B5EF4-FFF2-40B4-BE49-F238E27FC236}">
                <a16:creationId xmlns:a16="http://schemas.microsoft.com/office/drawing/2014/main" id="{6F37DE66-C61E-4800-B605-855B39ADE1E4}"/>
              </a:ext>
            </a:extLst>
          </p:cNvPr>
          <p:cNvSpPr/>
          <p:nvPr/>
        </p:nvSpPr>
        <p:spPr>
          <a:xfrm>
            <a:off x="6906832" y="1188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7" name="Picture 66" descr="A screenshot of a cell phone&#10;&#10;Description automatically generated">
            <a:extLst>
              <a:ext uri="{FF2B5EF4-FFF2-40B4-BE49-F238E27FC236}">
                <a16:creationId xmlns:a16="http://schemas.microsoft.com/office/drawing/2014/main" id="{1908CA43-555A-44A2-955A-95B9DE26B411}"/>
              </a:ext>
            </a:extLst>
          </p:cNvPr>
          <p:cNvPicPr>
            <a:picLocks noChangeAspect="1"/>
          </p:cNvPicPr>
          <p:nvPr/>
        </p:nvPicPr>
        <p:blipFill rotWithShape="1">
          <a:blip r:embed="rId20">
            <a:extLst>
              <a:ext uri="{28A0092B-C50C-407E-A947-70E740481C1C}">
                <a14:useLocalDpi xmlns:a14="http://schemas.microsoft.com/office/drawing/2010/main" val="0"/>
              </a:ext>
            </a:extLst>
          </a:blip>
          <a:srcRect l="50541" t="12213" r="31582" b="50070"/>
          <a:stretch/>
        </p:blipFill>
        <p:spPr>
          <a:xfrm>
            <a:off x="493995" y="339378"/>
            <a:ext cx="2078882" cy="2467146"/>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B068B76-964E-47B9-959F-F478F8FC8006}"/>
              </a:ext>
            </a:extLst>
          </p:cNvPr>
          <p:cNvPicPr>
            <a:picLocks noChangeAspect="1"/>
          </p:cNvPicPr>
          <p:nvPr/>
        </p:nvPicPr>
        <p:blipFill rotWithShape="1">
          <a:blip r:embed="rId21">
            <a:extLst>
              <a:ext uri="{28A0092B-C50C-407E-A947-70E740481C1C}">
                <a14:useLocalDpi xmlns:a14="http://schemas.microsoft.com/office/drawing/2010/main" val="0"/>
              </a:ext>
            </a:extLst>
          </a:blip>
          <a:srcRect l="13947" t="53567" r="5553" b="33745"/>
          <a:stretch/>
        </p:blipFill>
        <p:spPr>
          <a:xfrm>
            <a:off x="4866605" y="5317031"/>
            <a:ext cx="5764367" cy="511044"/>
          </a:xfrm>
          <a:prstGeom prst="rect">
            <a:avLst/>
          </a:prstGeom>
        </p:spPr>
      </p:pic>
      <p:sp>
        <p:nvSpPr>
          <p:cNvPr id="45" name="Rectangle 44">
            <a:hlinkClick r:id="rId5" action="ppaction://hlinksldjump" tooltip="Klik hier om meer te weten"/>
            <a:extLst>
              <a:ext uri="{FF2B5EF4-FFF2-40B4-BE49-F238E27FC236}">
                <a16:creationId xmlns:a16="http://schemas.microsoft.com/office/drawing/2014/main" id="{691C4C59-95C2-4CA4-B353-0B6CB859DFA3}"/>
              </a:ext>
            </a:extLst>
          </p:cNvPr>
          <p:cNvSpPr/>
          <p:nvPr/>
        </p:nvSpPr>
        <p:spPr>
          <a:xfrm>
            <a:off x="2113184" y="3798426"/>
            <a:ext cx="1670536" cy="1556004"/>
          </a:xfrm>
          <a:prstGeom prst="rect">
            <a:avLst/>
          </a:prstGeom>
          <a:solidFill>
            <a:schemeClr val="bg1"/>
          </a:solidFill>
          <a:ln w="38100">
            <a:solidFill>
              <a:srgbClr val="3135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2" name="Picture 11">
            <a:hlinkClick r:id="rId5" action="ppaction://hlinksldjump" tooltip=" "/>
            <a:extLst>
              <a:ext uri="{FF2B5EF4-FFF2-40B4-BE49-F238E27FC236}">
                <a16:creationId xmlns:a16="http://schemas.microsoft.com/office/drawing/2014/main" id="{28593B1F-B858-44EC-B9BF-38C038CD7248}"/>
              </a:ext>
            </a:extLst>
          </p:cNvPr>
          <p:cNvPicPr>
            <a:picLocks noChangeAspect="1"/>
          </p:cNvPicPr>
          <p:nvPr/>
        </p:nvPicPr>
        <p:blipFill rotWithShape="1">
          <a:blip r:embed="rId22">
            <a:extLst>
              <a:ext uri="{28A0092B-C50C-407E-A947-70E740481C1C}">
                <a14:useLocalDpi xmlns:a14="http://schemas.microsoft.com/office/drawing/2010/main" val="0"/>
              </a:ext>
            </a:extLst>
          </a:blip>
          <a:srcRect l="58218" t="35322" r="20706" b="38797"/>
          <a:stretch/>
        </p:blipFill>
        <p:spPr>
          <a:xfrm>
            <a:off x="2226246" y="4223364"/>
            <a:ext cx="1493096" cy="1031322"/>
          </a:xfrm>
          <a:prstGeom prst="rect">
            <a:avLst/>
          </a:prstGeom>
        </p:spPr>
      </p:pic>
      <p:pic>
        <p:nvPicPr>
          <p:cNvPr id="39" name="Picture 38" descr="A close up of a logo&#10;&#10;Description automatically generated">
            <a:extLst>
              <a:ext uri="{FF2B5EF4-FFF2-40B4-BE49-F238E27FC236}">
                <a16:creationId xmlns:a16="http://schemas.microsoft.com/office/drawing/2014/main" id="{4AC749E9-23B7-432A-9066-66B5C85726A3}"/>
              </a:ext>
            </a:extLst>
          </p:cNvPr>
          <p:cNvPicPr>
            <a:picLocks noChangeAspect="1"/>
          </p:cNvPicPr>
          <p:nvPr/>
        </p:nvPicPr>
        <p:blipFill rotWithShape="1">
          <a:blip r:embed="rId23">
            <a:alphaModFix amt="85000"/>
            <a:extLst>
              <a:ext uri="{28A0092B-C50C-407E-A947-70E740481C1C}">
                <a14:useLocalDpi xmlns:a14="http://schemas.microsoft.com/office/drawing/2010/main" val="0"/>
              </a:ext>
            </a:extLst>
          </a:blip>
          <a:srcRect b="20597"/>
          <a:stretch/>
        </p:blipFill>
        <p:spPr>
          <a:xfrm flipH="1">
            <a:off x="1988014" y="3779800"/>
            <a:ext cx="854345" cy="678377"/>
          </a:xfrm>
          <a:prstGeom prst="rect">
            <a:avLst/>
          </a:prstGeom>
        </p:spPr>
      </p:pic>
      <p:sp>
        <p:nvSpPr>
          <p:cNvPr id="5" name="Rectangle 4">
            <a:extLst>
              <a:ext uri="{FF2B5EF4-FFF2-40B4-BE49-F238E27FC236}">
                <a16:creationId xmlns:a16="http://schemas.microsoft.com/office/drawing/2014/main" id="{BCFFD73C-3D58-4A48-A400-0F2D3E7FB229}"/>
              </a:ext>
            </a:extLst>
          </p:cNvPr>
          <p:cNvSpPr/>
          <p:nvPr/>
        </p:nvSpPr>
        <p:spPr>
          <a:xfrm>
            <a:off x="2113184" y="3779800"/>
            <a:ext cx="1692194" cy="1568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TextBox 5">
            <a:extLst>
              <a:ext uri="{FF2B5EF4-FFF2-40B4-BE49-F238E27FC236}">
                <a16:creationId xmlns:a16="http://schemas.microsoft.com/office/drawing/2014/main" id="{275D7958-78D4-424D-BD45-2247887C5962}"/>
              </a:ext>
            </a:extLst>
          </p:cNvPr>
          <p:cNvSpPr txBox="1"/>
          <p:nvPr/>
        </p:nvSpPr>
        <p:spPr>
          <a:xfrm>
            <a:off x="6589250" y="1155543"/>
            <a:ext cx="895815" cy="307777"/>
          </a:xfrm>
          <a:prstGeom prst="rect">
            <a:avLst/>
          </a:prstGeom>
          <a:solidFill>
            <a:schemeClr val="bg1"/>
          </a:solidFill>
        </p:spPr>
        <p:txBody>
          <a:bodyPr wrap="square" rtlCol="0">
            <a:spAutoFit/>
          </a:bodyPr>
          <a:lstStyle/>
          <a:p>
            <a:r>
              <a:rPr lang="nl-BE" sz="1400" dirty="0"/>
              <a:t>Brussel</a:t>
            </a:r>
            <a:endParaRPr lang="en-BE" sz="1400" dirty="0"/>
          </a:p>
        </p:txBody>
      </p:sp>
      <p:sp>
        <p:nvSpPr>
          <p:cNvPr id="66" name="TextBox 65">
            <a:extLst>
              <a:ext uri="{FF2B5EF4-FFF2-40B4-BE49-F238E27FC236}">
                <a16:creationId xmlns:a16="http://schemas.microsoft.com/office/drawing/2014/main" id="{0D9A193B-F60D-41A5-BA73-D380BE7D1FC2}"/>
              </a:ext>
            </a:extLst>
          </p:cNvPr>
          <p:cNvSpPr txBox="1"/>
          <p:nvPr/>
        </p:nvSpPr>
        <p:spPr>
          <a:xfrm>
            <a:off x="7858294" y="1175167"/>
            <a:ext cx="895815" cy="276999"/>
          </a:xfrm>
          <a:prstGeom prst="rect">
            <a:avLst/>
          </a:prstGeom>
          <a:solidFill>
            <a:schemeClr val="bg1"/>
          </a:solidFill>
        </p:spPr>
        <p:txBody>
          <a:bodyPr wrap="square" rtlCol="0">
            <a:spAutoFit/>
          </a:bodyPr>
          <a:lstStyle/>
          <a:p>
            <a:r>
              <a:rPr lang="nl-BE" sz="1200" dirty="0"/>
              <a:t>Vlaanderen</a:t>
            </a:r>
            <a:endParaRPr lang="en-BE" sz="1200" dirty="0"/>
          </a:p>
        </p:txBody>
      </p:sp>
    </p:spTree>
    <p:extLst>
      <p:ext uri="{BB962C8B-B14F-4D97-AF65-F5344CB8AC3E}">
        <p14:creationId xmlns:p14="http://schemas.microsoft.com/office/powerpoint/2010/main" val="1351900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92DCBC-4F03-46F8-9FF5-D2939C7605C4}"/>
              </a:ext>
            </a:extLst>
          </p:cNvPr>
          <p:cNvPicPr>
            <a:picLocks noChangeAspect="1"/>
          </p:cNvPicPr>
          <p:nvPr/>
        </p:nvPicPr>
        <p:blipFill rotWithShape="1">
          <a:blip r:embed="rId3">
            <a:extLst>
              <a:ext uri="{28A0092B-C50C-407E-A947-70E740481C1C}">
                <a14:useLocalDpi xmlns:a14="http://schemas.microsoft.com/office/drawing/2010/main" val="0"/>
              </a:ext>
            </a:extLst>
          </a:blip>
          <a:srcRect l="23922" t="16658" r="7538" b="44225"/>
          <a:stretch/>
        </p:blipFill>
        <p:spPr>
          <a:xfrm>
            <a:off x="3009983" y="3014459"/>
            <a:ext cx="4860721" cy="1560424"/>
          </a:xfrm>
          <a:prstGeom prst="rect">
            <a:avLst/>
          </a:prstGeom>
        </p:spPr>
      </p:pic>
      <p:sp>
        <p:nvSpPr>
          <p:cNvPr id="17" name="Rectangle 16">
            <a:extLst>
              <a:ext uri="{FF2B5EF4-FFF2-40B4-BE49-F238E27FC236}">
                <a16:creationId xmlns:a16="http://schemas.microsoft.com/office/drawing/2014/main" id="{A6F96731-568E-4FFA-A2C6-F62242983C3F}"/>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9" name="Rectangle 38">
            <a:extLst>
              <a:ext uri="{FF2B5EF4-FFF2-40B4-BE49-F238E27FC236}">
                <a16:creationId xmlns:a16="http://schemas.microsoft.com/office/drawing/2014/main" id="{5DC74763-45BB-4F2F-A36F-516214C7B827}"/>
              </a:ext>
            </a:extLst>
          </p:cNvPr>
          <p:cNvSpPr/>
          <p:nvPr/>
        </p:nvSpPr>
        <p:spPr>
          <a:xfrm>
            <a:off x="8002563" y="4779056"/>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1" name="Rectangle 40">
            <a:extLst>
              <a:ext uri="{FF2B5EF4-FFF2-40B4-BE49-F238E27FC236}">
                <a16:creationId xmlns:a16="http://schemas.microsoft.com/office/drawing/2014/main" id="{E18F667A-E6F5-4382-AA8C-ABE09F39BA9F}"/>
              </a:ext>
            </a:extLst>
          </p:cNvPr>
          <p:cNvSpPr/>
          <p:nvPr/>
        </p:nvSpPr>
        <p:spPr>
          <a:xfrm>
            <a:off x="9949217" y="2925330"/>
            <a:ext cx="1886011" cy="1756322"/>
          </a:xfrm>
          <a:prstGeom prst="rect">
            <a:avLst/>
          </a:prstGeom>
          <a:solidFill>
            <a:srgbClr val="83E6CE"/>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42" name="Rectangle 41">
            <a:extLst>
              <a:ext uri="{FF2B5EF4-FFF2-40B4-BE49-F238E27FC236}">
                <a16:creationId xmlns:a16="http://schemas.microsoft.com/office/drawing/2014/main" id="{0D8433A1-0FC6-4760-BFA7-046E22EEEC7F}"/>
              </a:ext>
            </a:extLst>
          </p:cNvPr>
          <p:cNvSpPr/>
          <p:nvPr/>
        </p:nvSpPr>
        <p:spPr>
          <a:xfrm>
            <a:off x="9964155" y="1056096"/>
            <a:ext cx="1886011" cy="1756322"/>
          </a:xfrm>
          <a:prstGeom prst="rect">
            <a:avLst/>
          </a:prstGeom>
          <a:solidFill>
            <a:srgbClr val="83E6CE"/>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43" name="Rectangle 42">
            <a:extLst>
              <a:ext uri="{FF2B5EF4-FFF2-40B4-BE49-F238E27FC236}">
                <a16:creationId xmlns:a16="http://schemas.microsoft.com/office/drawing/2014/main" id="{979B4B2F-DC43-40A3-A8F4-69B89C092535}"/>
              </a:ext>
            </a:extLst>
          </p:cNvPr>
          <p:cNvSpPr/>
          <p:nvPr/>
        </p:nvSpPr>
        <p:spPr>
          <a:xfrm>
            <a:off x="7984741" y="1056096"/>
            <a:ext cx="1886011" cy="1756322"/>
          </a:xfrm>
          <a:prstGeom prst="rect">
            <a:avLst/>
          </a:prstGeom>
          <a:pattFill prst="wdDnDiag">
            <a:fgClr>
              <a:srgbClr val="606672"/>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4" name="Rectangle 43">
            <a:extLst>
              <a:ext uri="{FF2B5EF4-FFF2-40B4-BE49-F238E27FC236}">
                <a16:creationId xmlns:a16="http://schemas.microsoft.com/office/drawing/2014/main" id="{7B0B6D2D-D666-43CA-ABCD-BB27791BED19}"/>
              </a:ext>
            </a:extLst>
          </p:cNvPr>
          <p:cNvSpPr/>
          <p:nvPr/>
        </p:nvSpPr>
        <p:spPr>
          <a:xfrm>
            <a:off x="7984741" y="2909822"/>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Rectangle 44">
            <a:extLst>
              <a:ext uri="{FF2B5EF4-FFF2-40B4-BE49-F238E27FC236}">
                <a16:creationId xmlns:a16="http://schemas.microsoft.com/office/drawing/2014/main" id="{8907E6AA-120E-43CC-9722-92FC034F2BDC}"/>
              </a:ext>
            </a:extLst>
          </p:cNvPr>
          <p:cNvSpPr/>
          <p:nvPr/>
        </p:nvSpPr>
        <p:spPr>
          <a:xfrm>
            <a:off x="5991472" y="4778280"/>
            <a:ext cx="1886011" cy="1756322"/>
          </a:xfrm>
          <a:prstGeom prst="rect">
            <a:avLst/>
          </a:prstGeom>
          <a:solidFill>
            <a:srgbClr val="83E6CE"/>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b="1"/>
          </a:p>
        </p:txBody>
      </p:sp>
      <p:sp>
        <p:nvSpPr>
          <p:cNvPr id="47" name="Rectangle 46">
            <a:extLst>
              <a:ext uri="{FF2B5EF4-FFF2-40B4-BE49-F238E27FC236}">
                <a16:creationId xmlns:a16="http://schemas.microsoft.com/office/drawing/2014/main" id="{2B42E70A-9763-462A-9A80-7739E88C04CF}"/>
              </a:ext>
            </a:extLst>
          </p:cNvPr>
          <p:cNvSpPr/>
          <p:nvPr/>
        </p:nvSpPr>
        <p:spPr>
          <a:xfrm>
            <a:off x="6017714" y="1055565"/>
            <a:ext cx="1886011" cy="1756322"/>
          </a:xfrm>
          <a:prstGeom prst="rect">
            <a:avLst/>
          </a:prstGeom>
          <a:solidFill>
            <a:schemeClr val="bg1"/>
          </a:solid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1" name="Rectangle 70">
            <a:extLst>
              <a:ext uri="{FF2B5EF4-FFF2-40B4-BE49-F238E27FC236}">
                <a16:creationId xmlns:a16="http://schemas.microsoft.com/office/drawing/2014/main" id="{C4C68D99-731F-40BE-A987-AD2E0CC1DE85}"/>
              </a:ext>
            </a:extLst>
          </p:cNvPr>
          <p:cNvSpPr/>
          <p:nvPr/>
        </p:nvSpPr>
        <p:spPr>
          <a:xfrm>
            <a:off x="8237262" y="4703138"/>
            <a:ext cx="1663038"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67</a:t>
            </a:r>
            <a:r>
              <a:rPr lang="nl-BE" sz="5400">
                <a:solidFill>
                  <a:srgbClr val="83E6CE"/>
                </a:solidFill>
                <a:latin typeface="Selawik Semibold" panose="020B0702040204020203" pitchFamily="34" charset="0"/>
                <a:cs typeface="Aharoni" panose="02010803020104030203" pitchFamily="2" charset="-79"/>
              </a:rPr>
              <a:t>%</a:t>
            </a:r>
          </a:p>
        </p:txBody>
      </p:sp>
      <p:sp>
        <p:nvSpPr>
          <p:cNvPr id="72" name="Rectangle 71">
            <a:extLst>
              <a:ext uri="{FF2B5EF4-FFF2-40B4-BE49-F238E27FC236}">
                <a16:creationId xmlns:a16="http://schemas.microsoft.com/office/drawing/2014/main" id="{3EABF788-0B42-4325-B10B-AFC01826FE4B}"/>
              </a:ext>
            </a:extLst>
          </p:cNvPr>
          <p:cNvSpPr/>
          <p:nvPr/>
        </p:nvSpPr>
        <p:spPr>
          <a:xfrm>
            <a:off x="10140759" y="2901764"/>
            <a:ext cx="1722672"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65</a:t>
            </a:r>
            <a:r>
              <a:rPr lang="nl-BE" sz="5400">
                <a:solidFill>
                  <a:schemeClr val="bg1"/>
                </a:solidFill>
                <a:latin typeface="Selawik Semibold" panose="020B0702040204020203" pitchFamily="34" charset="0"/>
                <a:cs typeface="Aharoni" panose="02010803020104030203" pitchFamily="2" charset="-79"/>
              </a:rPr>
              <a:t>%</a:t>
            </a:r>
          </a:p>
        </p:txBody>
      </p:sp>
      <p:sp>
        <p:nvSpPr>
          <p:cNvPr id="73" name="Rectangle 72">
            <a:extLst>
              <a:ext uri="{FF2B5EF4-FFF2-40B4-BE49-F238E27FC236}">
                <a16:creationId xmlns:a16="http://schemas.microsoft.com/office/drawing/2014/main" id="{3C9BC830-073B-43C7-A664-A8810E83D6D1}"/>
              </a:ext>
            </a:extLst>
          </p:cNvPr>
          <p:cNvSpPr/>
          <p:nvPr/>
        </p:nvSpPr>
        <p:spPr>
          <a:xfrm>
            <a:off x="6042586" y="4755135"/>
            <a:ext cx="1931415"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62</a:t>
            </a:r>
            <a:r>
              <a:rPr lang="nl-BE" sz="5400">
                <a:solidFill>
                  <a:schemeClr val="bg1"/>
                </a:solidFill>
                <a:latin typeface="Selawik Semibold" panose="020B0702040204020203" pitchFamily="34" charset="0"/>
                <a:cs typeface="Aharoni" panose="02010803020104030203" pitchFamily="2" charset="-79"/>
              </a:rPr>
              <a:t>%</a:t>
            </a:r>
          </a:p>
        </p:txBody>
      </p:sp>
      <p:sp>
        <p:nvSpPr>
          <p:cNvPr id="74" name="Rectangle 73">
            <a:extLst>
              <a:ext uri="{FF2B5EF4-FFF2-40B4-BE49-F238E27FC236}">
                <a16:creationId xmlns:a16="http://schemas.microsoft.com/office/drawing/2014/main" id="{CF6EB696-C000-495D-88F1-05910485D349}"/>
              </a:ext>
            </a:extLst>
          </p:cNvPr>
          <p:cNvSpPr/>
          <p:nvPr/>
        </p:nvSpPr>
        <p:spPr>
          <a:xfrm>
            <a:off x="9403174" y="3702538"/>
            <a:ext cx="3007972" cy="338554"/>
          </a:xfrm>
          <a:prstGeom prst="rect">
            <a:avLst/>
          </a:prstGeom>
        </p:spPr>
        <p:txBody>
          <a:bodyPr wrap="square">
            <a:spAutoFit/>
          </a:bodyPr>
          <a:lstStyle/>
          <a:p>
            <a:pPr algn="ctr"/>
            <a:r>
              <a:rPr lang="en-US" sz="1600">
                <a:solidFill>
                  <a:schemeClr val="tx1">
                    <a:lumMod val="85000"/>
                    <a:lumOff val="15000"/>
                  </a:schemeClr>
                </a:solidFill>
                <a:latin typeface="Selawik" panose="020B0502040204020203" pitchFamily="34" charset="0"/>
              </a:rPr>
              <a:t>frequenter </a:t>
            </a:r>
            <a:r>
              <a:rPr lang="en-US" sz="1600" err="1">
                <a:solidFill>
                  <a:schemeClr val="tx1">
                    <a:lumMod val="85000"/>
                    <a:lumOff val="15000"/>
                  </a:schemeClr>
                </a:solidFill>
                <a:latin typeface="Selawik" panose="020B0502040204020203" pitchFamily="34" charset="0"/>
              </a:rPr>
              <a:t>vervoer</a:t>
            </a:r>
            <a:r>
              <a:rPr lang="en-US" sz="1600">
                <a:solidFill>
                  <a:schemeClr val="tx1">
                    <a:lumMod val="85000"/>
                    <a:lumOff val="15000"/>
                  </a:schemeClr>
                </a:solidFill>
                <a:latin typeface="Selawik" panose="020B0502040204020203" pitchFamily="34" charset="0"/>
              </a:rPr>
              <a:t> </a:t>
            </a:r>
          </a:p>
        </p:txBody>
      </p:sp>
      <p:sp>
        <p:nvSpPr>
          <p:cNvPr id="75" name="Rectangle 74">
            <a:extLst>
              <a:ext uri="{FF2B5EF4-FFF2-40B4-BE49-F238E27FC236}">
                <a16:creationId xmlns:a16="http://schemas.microsoft.com/office/drawing/2014/main" id="{C32B4336-85C5-4A4B-A5B1-9515798B5F54}"/>
              </a:ext>
            </a:extLst>
          </p:cNvPr>
          <p:cNvSpPr/>
          <p:nvPr/>
        </p:nvSpPr>
        <p:spPr>
          <a:xfrm>
            <a:off x="7777278" y="5546141"/>
            <a:ext cx="2427397" cy="338554"/>
          </a:xfrm>
          <a:prstGeom prst="rect">
            <a:avLst/>
          </a:prstGeom>
        </p:spPr>
        <p:txBody>
          <a:bodyPr wrap="square">
            <a:spAutoFit/>
          </a:bodyPr>
          <a:lstStyle/>
          <a:p>
            <a:pPr algn="ctr"/>
            <a:r>
              <a:rPr lang="nl-BE" sz="1600">
                <a:solidFill>
                  <a:schemeClr val="tx1">
                    <a:lumMod val="85000"/>
                    <a:lumOff val="15000"/>
                  </a:schemeClr>
                </a:solidFill>
                <a:latin typeface="Selawik" panose="020B0502040204020203" pitchFamily="34" charset="0"/>
              </a:rPr>
              <a:t>meer stiptheid</a:t>
            </a:r>
            <a:endParaRPr lang="en-BE" sz="1600">
              <a:solidFill>
                <a:schemeClr val="tx1">
                  <a:lumMod val="85000"/>
                  <a:lumOff val="15000"/>
                </a:schemeClr>
              </a:solidFill>
              <a:latin typeface="Selawik" panose="020B0502040204020203" pitchFamily="34" charset="0"/>
            </a:endParaRPr>
          </a:p>
        </p:txBody>
      </p:sp>
      <p:sp>
        <p:nvSpPr>
          <p:cNvPr id="76" name="Rectangle 75">
            <a:extLst>
              <a:ext uri="{FF2B5EF4-FFF2-40B4-BE49-F238E27FC236}">
                <a16:creationId xmlns:a16="http://schemas.microsoft.com/office/drawing/2014/main" id="{01D8E9A7-819B-4740-BA3F-1C2C6C128266}"/>
              </a:ext>
            </a:extLst>
          </p:cNvPr>
          <p:cNvSpPr/>
          <p:nvPr/>
        </p:nvSpPr>
        <p:spPr>
          <a:xfrm>
            <a:off x="6042585" y="5577529"/>
            <a:ext cx="1828119" cy="584775"/>
          </a:xfrm>
          <a:prstGeom prst="rect">
            <a:avLst/>
          </a:prstGeom>
        </p:spPr>
        <p:txBody>
          <a:bodyPr wrap="square">
            <a:spAutoFit/>
          </a:bodyPr>
          <a:lstStyle/>
          <a:p>
            <a:pPr algn="ctr"/>
            <a:r>
              <a:rPr lang="en-US" sz="1600">
                <a:solidFill>
                  <a:schemeClr val="tx1">
                    <a:lumMod val="85000"/>
                    <a:lumOff val="15000"/>
                  </a:schemeClr>
                </a:solidFill>
                <a:latin typeface="Selawik" panose="020B0502040204020203" pitchFamily="34" charset="0"/>
              </a:rPr>
              <a:t>% </a:t>
            </a:r>
            <a:r>
              <a:rPr lang="en-US" sz="1600" err="1">
                <a:solidFill>
                  <a:schemeClr val="tx1">
                    <a:lumMod val="85000"/>
                    <a:lumOff val="15000"/>
                  </a:schemeClr>
                </a:solidFill>
                <a:latin typeface="Selawik" panose="020B0502040204020203" pitchFamily="34" charset="0"/>
              </a:rPr>
              <a:t>vermindering</a:t>
            </a:r>
            <a:r>
              <a:rPr lang="en-US" sz="1600">
                <a:solidFill>
                  <a:schemeClr val="tx1">
                    <a:lumMod val="85000"/>
                    <a:lumOff val="15000"/>
                  </a:schemeClr>
                </a:solidFill>
                <a:latin typeface="Selawik" panose="020B0502040204020203" pitchFamily="34" charset="0"/>
              </a:rPr>
              <a:t> van de </a:t>
            </a:r>
            <a:r>
              <a:rPr lang="en-US" sz="1600" err="1">
                <a:solidFill>
                  <a:schemeClr val="tx1">
                    <a:lumMod val="85000"/>
                    <a:lumOff val="15000"/>
                  </a:schemeClr>
                </a:solidFill>
                <a:latin typeface="Selawik" panose="020B0502040204020203" pitchFamily="34" charset="0"/>
              </a:rPr>
              <a:t>kosten</a:t>
            </a:r>
            <a:r>
              <a:rPr lang="en-US" sz="1600">
                <a:solidFill>
                  <a:schemeClr val="tx1">
                    <a:lumMod val="85000"/>
                    <a:lumOff val="15000"/>
                  </a:schemeClr>
                </a:solidFill>
                <a:latin typeface="Selawik" panose="020B0502040204020203" pitchFamily="34" charset="0"/>
              </a:rPr>
              <a:t> </a:t>
            </a:r>
          </a:p>
        </p:txBody>
      </p:sp>
      <p:sp>
        <p:nvSpPr>
          <p:cNvPr id="77" name="Rectangle 76">
            <a:extLst>
              <a:ext uri="{FF2B5EF4-FFF2-40B4-BE49-F238E27FC236}">
                <a16:creationId xmlns:a16="http://schemas.microsoft.com/office/drawing/2014/main" id="{B5A40ECA-C694-4479-8613-9E87042B9A8A}"/>
              </a:ext>
            </a:extLst>
          </p:cNvPr>
          <p:cNvSpPr/>
          <p:nvPr/>
        </p:nvSpPr>
        <p:spPr>
          <a:xfrm>
            <a:off x="10017909" y="1217628"/>
            <a:ext cx="1722672"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15</a:t>
            </a:r>
            <a:r>
              <a:rPr lang="nl-BE" sz="3200">
                <a:solidFill>
                  <a:schemeClr val="bg1"/>
                </a:solidFill>
                <a:latin typeface="Selawik Semibold" panose="020B0702040204020203" pitchFamily="34" charset="0"/>
                <a:cs typeface="Aharoni" panose="02010803020104030203" pitchFamily="2" charset="-79"/>
              </a:rPr>
              <a:t>min</a:t>
            </a:r>
            <a:endParaRPr lang="nl-BE" sz="5400">
              <a:solidFill>
                <a:schemeClr val="bg1"/>
              </a:solidFill>
              <a:latin typeface="Selawik Semibold" panose="020B0702040204020203" pitchFamily="34" charset="0"/>
              <a:cs typeface="Aharoni" panose="02010803020104030203" pitchFamily="2" charset="-79"/>
            </a:endParaRPr>
          </a:p>
        </p:txBody>
      </p:sp>
      <p:sp>
        <p:nvSpPr>
          <p:cNvPr id="78" name="Rectangle 77">
            <a:extLst>
              <a:ext uri="{FF2B5EF4-FFF2-40B4-BE49-F238E27FC236}">
                <a16:creationId xmlns:a16="http://schemas.microsoft.com/office/drawing/2014/main" id="{EE3523C7-8F0C-4E8A-9C22-756DB815210C}"/>
              </a:ext>
            </a:extLst>
          </p:cNvPr>
          <p:cNvSpPr/>
          <p:nvPr/>
        </p:nvSpPr>
        <p:spPr>
          <a:xfrm>
            <a:off x="6207666" y="1056096"/>
            <a:ext cx="1663038" cy="923330"/>
          </a:xfrm>
          <a:prstGeom prst="rect">
            <a:avLst/>
          </a:prstGeom>
        </p:spPr>
        <p:txBody>
          <a:bodyPr wrap="square">
            <a:spAutoFit/>
          </a:bodyPr>
          <a:lstStyle/>
          <a:p>
            <a:pPr algn="ctr"/>
            <a:r>
              <a:rPr lang="nl-BE" sz="5400">
                <a:solidFill>
                  <a:schemeClr val="tx1">
                    <a:lumMod val="85000"/>
                    <a:lumOff val="15000"/>
                  </a:schemeClr>
                </a:solidFill>
                <a:latin typeface="Selawik Semibold" panose="020B0702040204020203" pitchFamily="34" charset="0"/>
                <a:cs typeface="Aharoni" panose="02010803020104030203" pitchFamily="2" charset="-79"/>
              </a:rPr>
              <a:t>33</a:t>
            </a:r>
            <a:r>
              <a:rPr lang="nl-BE" sz="5400">
                <a:solidFill>
                  <a:srgbClr val="83E6CE"/>
                </a:solidFill>
                <a:latin typeface="Selawik Semibold" panose="020B0702040204020203" pitchFamily="34" charset="0"/>
                <a:cs typeface="Aharoni" panose="02010803020104030203" pitchFamily="2" charset="-79"/>
              </a:rPr>
              <a:t>%</a:t>
            </a:r>
          </a:p>
        </p:txBody>
      </p:sp>
      <p:sp>
        <p:nvSpPr>
          <p:cNvPr id="2" name="Rectangle 1">
            <a:extLst>
              <a:ext uri="{FF2B5EF4-FFF2-40B4-BE49-F238E27FC236}">
                <a16:creationId xmlns:a16="http://schemas.microsoft.com/office/drawing/2014/main" id="{1A292EB4-24CC-4A21-B05D-BF0AC67C08F0}"/>
              </a:ext>
            </a:extLst>
          </p:cNvPr>
          <p:cNvSpPr/>
          <p:nvPr/>
        </p:nvSpPr>
        <p:spPr>
          <a:xfrm>
            <a:off x="5970380" y="1754241"/>
            <a:ext cx="1991800" cy="954107"/>
          </a:xfrm>
          <a:prstGeom prst="rect">
            <a:avLst/>
          </a:prstGeom>
        </p:spPr>
        <p:txBody>
          <a:bodyPr wrap="square">
            <a:spAutoFit/>
          </a:bodyPr>
          <a:lstStyle/>
          <a:p>
            <a:pPr algn="ctr"/>
            <a:r>
              <a:rPr lang="nl-NL" sz="1400">
                <a:solidFill>
                  <a:schemeClr val="tx1">
                    <a:lumMod val="85000"/>
                    <a:lumOff val="15000"/>
                  </a:schemeClr>
                </a:solidFill>
                <a:latin typeface="Selawik" panose="020B0502040204020203" pitchFamily="34" charset="0"/>
              </a:rPr>
              <a:t>percentage pendelaars dat zegt vertraging met de trein te hebben gehad</a:t>
            </a:r>
            <a:endParaRPr lang="en-BE" sz="1400">
              <a:solidFill>
                <a:schemeClr val="tx1">
                  <a:lumMod val="85000"/>
                  <a:lumOff val="15000"/>
                </a:schemeClr>
              </a:solidFill>
              <a:latin typeface="Selawik" panose="020B0502040204020203" pitchFamily="34" charset="0"/>
            </a:endParaRPr>
          </a:p>
        </p:txBody>
      </p:sp>
      <p:sp>
        <p:nvSpPr>
          <p:cNvPr id="80" name="Rectangle 79">
            <a:extLst>
              <a:ext uri="{FF2B5EF4-FFF2-40B4-BE49-F238E27FC236}">
                <a16:creationId xmlns:a16="http://schemas.microsoft.com/office/drawing/2014/main" id="{8A6FB516-B6FD-4304-BB74-086969E2274C}"/>
              </a:ext>
            </a:extLst>
          </p:cNvPr>
          <p:cNvSpPr/>
          <p:nvPr/>
        </p:nvSpPr>
        <p:spPr>
          <a:xfrm>
            <a:off x="9951768" y="1968363"/>
            <a:ext cx="1991800" cy="584775"/>
          </a:xfrm>
          <a:prstGeom prst="rect">
            <a:avLst/>
          </a:prstGeom>
        </p:spPr>
        <p:txBody>
          <a:bodyPr wrap="square">
            <a:spAutoFit/>
          </a:bodyPr>
          <a:lstStyle/>
          <a:p>
            <a:pPr algn="ctr"/>
            <a:r>
              <a:rPr lang="nl-BE" sz="1600">
                <a:solidFill>
                  <a:schemeClr val="tx1">
                    <a:lumMod val="85000"/>
                    <a:lumOff val="15000"/>
                  </a:schemeClr>
                </a:solidFill>
                <a:latin typeface="Selawik" panose="020B0502040204020203" pitchFamily="34" charset="0"/>
              </a:rPr>
              <a:t>gemiddelde vertraging</a:t>
            </a:r>
          </a:p>
        </p:txBody>
      </p:sp>
      <p:pic>
        <p:nvPicPr>
          <p:cNvPr id="81" name="Picture 6" descr="Podobny obraz">
            <a:extLst>
              <a:ext uri="{FF2B5EF4-FFF2-40B4-BE49-F238E27FC236}">
                <a16:creationId xmlns:a16="http://schemas.microsoft.com/office/drawing/2014/main" id="{723524EC-88B5-41C4-B311-9205C7B1EB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963" y="3028542"/>
            <a:ext cx="1499040" cy="1499040"/>
          </a:xfrm>
          <a:prstGeom prst="rect">
            <a:avLst/>
          </a:prstGeom>
          <a:noFill/>
          <a:extLst>
            <a:ext uri="{909E8E84-426E-40DD-AFC4-6F175D3DCCD1}">
              <a14:hiddenFill xmlns:a14="http://schemas.microsoft.com/office/drawing/2010/main">
                <a:solidFill>
                  <a:srgbClr val="FFFFFF"/>
                </a:solidFill>
              </a14:hiddenFill>
            </a:ext>
          </a:extLst>
        </p:spPr>
      </p:pic>
      <p:sp>
        <p:nvSpPr>
          <p:cNvPr id="20" name="Oval 19">
            <a:extLst>
              <a:ext uri="{FF2B5EF4-FFF2-40B4-BE49-F238E27FC236}">
                <a16:creationId xmlns:a16="http://schemas.microsoft.com/office/drawing/2014/main" id="{3FA4BA46-8997-4B2A-8F6C-B19011F8AD5C}"/>
              </a:ext>
            </a:extLst>
          </p:cNvPr>
          <p:cNvSpPr/>
          <p:nvPr/>
        </p:nvSpPr>
        <p:spPr>
          <a:xfrm>
            <a:off x="1075683" y="311619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2" name="Oval 81">
            <a:extLst>
              <a:ext uri="{FF2B5EF4-FFF2-40B4-BE49-F238E27FC236}">
                <a16:creationId xmlns:a16="http://schemas.microsoft.com/office/drawing/2014/main" id="{DE681B58-2DA6-4913-AF9B-77815383201E}"/>
              </a:ext>
            </a:extLst>
          </p:cNvPr>
          <p:cNvSpPr/>
          <p:nvPr/>
        </p:nvSpPr>
        <p:spPr>
          <a:xfrm>
            <a:off x="1213142" y="341348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3" name="Oval 82">
            <a:extLst>
              <a:ext uri="{FF2B5EF4-FFF2-40B4-BE49-F238E27FC236}">
                <a16:creationId xmlns:a16="http://schemas.microsoft.com/office/drawing/2014/main" id="{A902E8B0-8295-4F33-8F2F-ECDBFF9C30D1}"/>
              </a:ext>
            </a:extLst>
          </p:cNvPr>
          <p:cNvSpPr/>
          <p:nvPr/>
        </p:nvSpPr>
        <p:spPr>
          <a:xfrm>
            <a:off x="1075683" y="374037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4" name="Oval 83">
            <a:extLst>
              <a:ext uri="{FF2B5EF4-FFF2-40B4-BE49-F238E27FC236}">
                <a16:creationId xmlns:a16="http://schemas.microsoft.com/office/drawing/2014/main" id="{FDC628DA-DD9A-4D30-AC94-A8E4DEE2EAB3}"/>
              </a:ext>
            </a:extLst>
          </p:cNvPr>
          <p:cNvSpPr/>
          <p:nvPr/>
        </p:nvSpPr>
        <p:spPr>
          <a:xfrm>
            <a:off x="748774" y="386537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5" name="Oval 84">
            <a:extLst>
              <a:ext uri="{FF2B5EF4-FFF2-40B4-BE49-F238E27FC236}">
                <a16:creationId xmlns:a16="http://schemas.microsoft.com/office/drawing/2014/main" id="{AC611F8D-EAC0-4FA6-B40C-B9717CBCA121}"/>
              </a:ext>
            </a:extLst>
          </p:cNvPr>
          <p:cNvSpPr/>
          <p:nvPr/>
        </p:nvSpPr>
        <p:spPr>
          <a:xfrm>
            <a:off x="447861" y="373547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6" name="Oval 85">
            <a:extLst>
              <a:ext uri="{FF2B5EF4-FFF2-40B4-BE49-F238E27FC236}">
                <a16:creationId xmlns:a16="http://schemas.microsoft.com/office/drawing/2014/main" id="{25C29623-135B-434C-A6A6-431B78046B30}"/>
              </a:ext>
            </a:extLst>
          </p:cNvPr>
          <p:cNvSpPr/>
          <p:nvPr/>
        </p:nvSpPr>
        <p:spPr>
          <a:xfrm>
            <a:off x="310402" y="342355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Oval 86">
            <a:extLst>
              <a:ext uri="{FF2B5EF4-FFF2-40B4-BE49-F238E27FC236}">
                <a16:creationId xmlns:a16="http://schemas.microsoft.com/office/drawing/2014/main" id="{589641D0-81DD-4679-A05E-9C5A9C31845C}"/>
              </a:ext>
            </a:extLst>
          </p:cNvPr>
          <p:cNvSpPr/>
          <p:nvPr/>
        </p:nvSpPr>
        <p:spPr>
          <a:xfrm>
            <a:off x="431035" y="310438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Oval 87">
            <a:extLst>
              <a:ext uri="{FF2B5EF4-FFF2-40B4-BE49-F238E27FC236}">
                <a16:creationId xmlns:a16="http://schemas.microsoft.com/office/drawing/2014/main" id="{45F94EEB-444E-4A63-B502-82C7568346F1}"/>
              </a:ext>
            </a:extLst>
          </p:cNvPr>
          <p:cNvSpPr/>
          <p:nvPr/>
        </p:nvSpPr>
        <p:spPr>
          <a:xfrm>
            <a:off x="757944" y="297873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9" name="Picture 18" descr="A close up of a logo&#10;&#10;Description automatically generated">
            <a:extLst>
              <a:ext uri="{FF2B5EF4-FFF2-40B4-BE49-F238E27FC236}">
                <a16:creationId xmlns:a16="http://schemas.microsoft.com/office/drawing/2014/main" id="{5774FB3B-6C66-43FE-96A5-0200621681C4}"/>
              </a:ext>
            </a:extLst>
          </p:cNvPr>
          <p:cNvPicPr>
            <a:picLocks noChangeAspect="1"/>
          </p:cNvPicPr>
          <p:nvPr/>
        </p:nvPicPr>
        <p:blipFill rotWithShape="1">
          <a:blip r:embed="rId5">
            <a:extLst>
              <a:ext uri="{28A0092B-C50C-407E-A947-70E740481C1C}">
                <a14:useLocalDpi xmlns:a14="http://schemas.microsoft.com/office/drawing/2010/main" val="0"/>
              </a:ext>
            </a:extLst>
          </a:blip>
          <a:srcRect r="1559" b="14617"/>
          <a:stretch/>
        </p:blipFill>
        <p:spPr>
          <a:xfrm>
            <a:off x="48333" y="2825150"/>
            <a:ext cx="1538343" cy="1334278"/>
          </a:xfrm>
          <a:prstGeom prst="rect">
            <a:avLst/>
          </a:prstGeom>
        </p:spPr>
      </p:pic>
      <p:sp>
        <p:nvSpPr>
          <p:cNvPr id="90" name="TextBox 89">
            <a:extLst>
              <a:ext uri="{FF2B5EF4-FFF2-40B4-BE49-F238E27FC236}">
                <a16:creationId xmlns:a16="http://schemas.microsoft.com/office/drawing/2014/main" id="{6692636A-C9A3-499B-A3FA-C04903DDAB4D}"/>
              </a:ext>
            </a:extLst>
          </p:cNvPr>
          <p:cNvSpPr txBox="1"/>
          <p:nvPr/>
        </p:nvSpPr>
        <p:spPr>
          <a:xfrm>
            <a:off x="8366043" y="6002098"/>
            <a:ext cx="3009418" cy="461665"/>
          </a:xfrm>
          <a:prstGeom prst="rect">
            <a:avLst/>
          </a:prstGeom>
          <a:noFill/>
        </p:spPr>
        <p:txBody>
          <a:bodyPr wrap="square" rtlCol="0">
            <a:spAutoFit/>
          </a:bodyPr>
          <a:lstStyle/>
          <a:p>
            <a:r>
              <a:rPr lang="nl-BE" sz="2400">
                <a:solidFill>
                  <a:srgbClr val="83E6CE"/>
                </a:solidFill>
                <a:latin typeface="Selawik Semibold" panose="020B0702040204020203" pitchFamily="34" charset="0"/>
              </a:rPr>
              <a:t>+19%*</a:t>
            </a:r>
            <a:endParaRPr lang="en-BE" sz="1000">
              <a:solidFill>
                <a:srgbClr val="83E6CE"/>
              </a:solidFill>
              <a:latin typeface="Selawik Semibold" panose="020B0702040204020203" pitchFamily="34" charset="0"/>
            </a:endParaRPr>
          </a:p>
        </p:txBody>
      </p:sp>
      <p:sp>
        <p:nvSpPr>
          <p:cNvPr id="91" name="TextBox 90">
            <a:extLst>
              <a:ext uri="{FF2B5EF4-FFF2-40B4-BE49-F238E27FC236}">
                <a16:creationId xmlns:a16="http://schemas.microsoft.com/office/drawing/2014/main" id="{9430E258-5E15-4223-AD30-9EE4150B5776}"/>
              </a:ext>
            </a:extLst>
          </p:cNvPr>
          <p:cNvSpPr txBox="1"/>
          <p:nvPr/>
        </p:nvSpPr>
        <p:spPr>
          <a:xfrm>
            <a:off x="10369819" y="4121878"/>
            <a:ext cx="3009418" cy="461665"/>
          </a:xfrm>
          <a:prstGeom prst="rect">
            <a:avLst/>
          </a:prstGeom>
          <a:noFill/>
        </p:spPr>
        <p:txBody>
          <a:bodyPr wrap="square" rtlCol="0">
            <a:spAutoFit/>
          </a:bodyPr>
          <a:lstStyle/>
          <a:p>
            <a:r>
              <a:rPr lang="nl-BE" sz="2400">
                <a:solidFill>
                  <a:schemeClr val="bg1"/>
                </a:solidFill>
                <a:latin typeface="Selawik Semibold" panose="020B0702040204020203" pitchFamily="34" charset="0"/>
              </a:rPr>
              <a:t>+17%*</a:t>
            </a:r>
            <a:endParaRPr lang="en-BE" sz="1000">
              <a:solidFill>
                <a:schemeClr val="bg1"/>
              </a:solidFill>
              <a:latin typeface="Selawik Semibold" panose="020B0702040204020203" pitchFamily="34" charset="0"/>
            </a:endParaRPr>
          </a:p>
        </p:txBody>
      </p:sp>
      <p:sp>
        <p:nvSpPr>
          <p:cNvPr id="92" name="TextBox 91">
            <a:extLst>
              <a:ext uri="{FF2B5EF4-FFF2-40B4-BE49-F238E27FC236}">
                <a16:creationId xmlns:a16="http://schemas.microsoft.com/office/drawing/2014/main" id="{D83A352D-F358-4175-B23D-374461732392}"/>
              </a:ext>
            </a:extLst>
          </p:cNvPr>
          <p:cNvSpPr txBox="1"/>
          <p:nvPr/>
        </p:nvSpPr>
        <p:spPr>
          <a:xfrm>
            <a:off x="6495457" y="6066876"/>
            <a:ext cx="1525341" cy="461665"/>
          </a:xfrm>
          <a:prstGeom prst="rect">
            <a:avLst/>
          </a:prstGeom>
          <a:noFill/>
        </p:spPr>
        <p:txBody>
          <a:bodyPr wrap="square" rtlCol="0">
            <a:spAutoFit/>
          </a:bodyPr>
          <a:lstStyle/>
          <a:p>
            <a:r>
              <a:rPr lang="nl-BE" sz="2400">
                <a:solidFill>
                  <a:schemeClr val="bg1"/>
                </a:solidFill>
                <a:latin typeface="Selawik Semibold" panose="020B0702040204020203" pitchFamily="34" charset="0"/>
              </a:rPr>
              <a:t>+4%*</a:t>
            </a:r>
            <a:endParaRPr lang="en-BE" sz="1000">
              <a:solidFill>
                <a:schemeClr val="bg1"/>
              </a:solidFill>
              <a:latin typeface="Selawik Semibold" panose="020B0702040204020203" pitchFamily="34" charset="0"/>
            </a:endParaRPr>
          </a:p>
        </p:txBody>
      </p:sp>
      <p:sp>
        <p:nvSpPr>
          <p:cNvPr id="22" name="Rectangle 21">
            <a:extLst>
              <a:ext uri="{FF2B5EF4-FFF2-40B4-BE49-F238E27FC236}">
                <a16:creationId xmlns:a16="http://schemas.microsoft.com/office/drawing/2014/main" id="{68CB48D8-3178-4361-B72D-CCCEE4E781A6}"/>
              </a:ext>
            </a:extLst>
          </p:cNvPr>
          <p:cNvSpPr/>
          <p:nvPr/>
        </p:nvSpPr>
        <p:spPr>
          <a:xfrm>
            <a:off x="10275984" y="6573441"/>
            <a:ext cx="1588897" cy="276999"/>
          </a:xfrm>
          <a:prstGeom prst="rect">
            <a:avLst/>
          </a:prstGeom>
        </p:spPr>
        <p:txBody>
          <a:bodyPr wrap="none">
            <a:spAutoFit/>
          </a:bodyPr>
          <a:lstStyle/>
          <a:p>
            <a:r>
              <a:rPr lang="nl-BE" sz="1200">
                <a:latin typeface="Selawik" panose="020B0502040204020203" pitchFamily="34" charset="0"/>
              </a:rPr>
              <a:t>* Evolutie sinds 2017</a:t>
            </a:r>
            <a:endParaRPr lang="en-BE" sz="1200">
              <a:latin typeface="Selawik" panose="020B0502040204020203" pitchFamily="34" charset="0"/>
            </a:endParaRPr>
          </a:p>
        </p:txBody>
      </p:sp>
      <p:sp>
        <p:nvSpPr>
          <p:cNvPr id="54" name="Rectangle 53">
            <a:hlinkClick r:id="rId6" action="ppaction://hlinksldjump" tooltip="Terug"/>
            <a:extLst>
              <a:ext uri="{FF2B5EF4-FFF2-40B4-BE49-F238E27FC236}">
                <a16:creationId xmlns:a16="http://schemas.microsoft.com/office/drawing/2014/main" id="{328E3DFA-4AF2-4EF7-87DD-DB1635C15020}"/>
              </a:ext>
            </a:extLst>
          </p:cNvPr>
          <p:cNvSpPr/>
          <p:nvPr/>
        </p:nvSpPr>
        <p:spPr>
          <a:xfrm>
            <a:off x="141035" y="2721094"/>
            <a:ext cx="1279118" cy="15194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5" name="Picture 54">
            <a:hlinkClick r:id="rId7"/>
            <a:extLst>
              <a:ext uri="{FF2B5EF4-FFF2-40B4-BE49-F238E27FC236}">
                <a16:creationId xmlns:a16="http://schemas.microsoft.com/office/drawing/2014/main" id="{AE3CF439-59DF-41BB-95BE-14BA1AA861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9398" y="5668016"/>
            <a:ext cx="1983366" cy="972328"/>
          </a:xfrm>
          <a:prstGeom prst="rect">
            <a:avLst/>
          </a:prstGeom>
        </p:spPr>
      </p:pic>
      <p:sp>
        <p:nvSpPr>
          <p:cNvPr id="58" name="Rectangle 57">
            <a:extLst>
              <a:ext uri="{FF2B5EF4-FFF2-40B4-BE49-F238E27FC236}">
                <a16:creationId xmlns:a16="http://schemas.microsoft.com/office/drawing/2014/main" id="{9028EEFD-05C4-4153-A642-8C342B4DD603}"/>
              </a:ext>
            </a:extLst>
          </p:cNvPr>
          <p:cNvSpPr/>
          <p:nvPr/>
        </p:nvSpPr>
        <p:spPr>
          <a:xfrm>
            <a:off x="9974740" y="4769581"/>
            <a:ext cx="1886011" cy="1756322"/>
          </a:xfrm>
          <a:prstGeom prst="rect">
            <a:avLst/>
          </a:prstGeom>
          <a:pattFill prst="wdDnDiag">
            <a:fgClr>
              <a:srgbClr val="606672"/>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Rectangle 58">
            <a:extLst>
              <a:ext uri="{FF2B5EF4-FFF2-40B4-BE49-F238E27FC236}">
                <a16:creationId xmlns:a16="http://schemas.microsoft.com/office/drawing/2014/main" id="{DDAC72BC-D8D5-4AEA-9DEE-9B646BC670D2}"/>
              </a:ext>
            </a:extLst>
          </p:cNvPr>
          <p:cNvSpPr/>
          <p:nvPr/>
        </p:nvSpPr>
        <p:spPr>
          <a:xfrm>
            <a:off x="4002048" y="4778280"/>
            <a:ext cx="1886011" cy="1756322"/>
          </a:xfrm>
          <a:prstGeom prst="rect">
            <a:avLst/>
          </a:prstGeom>
          <a:pattFill prst="wdDnDiag">
            <a:fgClr>
              <a:srgbClr val="606672"/>
            </a:fgClr>
            <a:bgClr>
              <a:schemeClr val="bg1"/>
            </a:bgClr>
          </a:pattFill>
          <a:ln w="38100">
            <a:solidFill>
              <a:srgbClr val="60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9" name="Rectangle 98">
            <a:extLst>
              <a:ext uri="{FF2B5EF4-FFF2-40B4-BE49-F238E27FC236}">
                <a16:creationId xmlns:a16="http://schemas.microsoft.com/office/drawing/2014/main" id="{240EF772-A2FD-42F9-9819-3B67BB28A316}"/>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1" name="TextBox 100">
            <a:extLst>
              <a:ext uri="{FF2B5EF4-FFF2-40B4-BE49-F238E27FC236}">
                <a16:creationId xmlns:a16="http://schemas.microsoft.com/office/drawing/2014/main" id="{94D5BC5E-9F1F-40EA-9B77-0019E137ECEB}"/>
              </a:ext>
            </a:extLst>
          </p:cNvPr>
          <p:cNvSpPr txBox="1"/>
          <p:nvPr/>
        </p:nvSpPr>
        <p:spPr>
          <a:xfrm>
            <a:off x="7345146" y="68421"/>
            <a:ext cx="3056021"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2</a:t>
            </a:r>
            <a:endParaRPr lang="en-BE" sz="2400" b="1">
              <a:latin typeface="Verdana Pro Black" panose="020B0604020202020204" pitchFamily="34" charset="0"/>
              <a:cs typeface="Aharoni" panose="02010803020104030203" pitchFamily="2" charset="-79"/>
            </a:endParaRPr>
          </a:p>
        </p:txBody>
      </p:sp>
      <p:sp>
        <p:nvSpPr>
          <p:cNvPr id="102" name="TextBox 101">
            <a:extLst>
              <a:ext uri="{FF2B5EF4-FFF2-40B4-BE49-F238E27FC236}">
                <a16:creationId xmlns:a16="http://schemas.microsoft.com/office/drawing/2014/main" id="{485F93A9-4994-430F-A7E1-05EBAC017718}"/>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103" name="TextBox 102">
            <a:extLst>
              <a:ext uri="{FF2B5EF4-FFF2-40B4-BE49-F238E27FC236}">
                <a16:creationId xmlns:a16="http://schemas.microsoft.com/office/drawing/2014/main" id="{E9AA4CF2-D4E6-4E13-8F63-B0ECFB5DAF96}"/>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104" name="Group 103">
            <a:extLst>
              <a:ext uri="{FF2B5EF4-FFF2-40B4-BE49-F238E27FC236}">
                <a16:creationId xmlns:a16="http://schemas.microsoft.com/office/drawing/2014/main" id="{C5CF6F3F-3E46-4A3A-96BB-13ABC6723A94}"/>
              </a:ext>
            </a:extLst>
          </p:cNvPr>
          <p:cNvGrpSpPr/>
          <p:nvPr/>
        </p:nvGrpSpPr>
        <p:grpSpPr>
          <a:xfrm>
            <a:off x="5657097" y="58628"/>
            <a:ext cx="1153327" cy="759510"/>
            <a:chOff x="5657097" y="58628"/>
            <a:chExt cx="1153327" cy="759510"/>
          </a:xfrm>
        </p:grpSpPr>
        <p:sp>
          <p:nvSpPr>
            <p:cNvPr id="105" name="TextBox 104">
              <a:hlinkClick r:id="rId9" action="ppaction://hlinksldjump" tooltip="Modes de déplacements en Belgique"/>
              <a:extLst>
                <a:ext uri="{FF2B5EF4-FFF2-40B4-BE49-F238E27FC236}">
                  <a16:creationId xmlns:a16="http://schemas.microsoft.com/office/drawing/2014/main" id="{3BA1764B-8CEB-4219-BA13-81C963BA219A}"/>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106" name="TextBox 105">
              <a:hlinkClick r:id="rId9" action="ppaction://hlinksldjump" tooltip="Modes de déplacements en Belgique"/>
              <a:extLst>
                <a:ext uri="{FF2B5EF4-FFF2-40B4-BE49-F238E27FC236}">
                  <a16:creationId xmlns:a16="http://schemas.microsoft.com/office/drawing/2014/main" id="{62D9A6E6-4261-475A-A72F-40DB8C5AEC6D}"/>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107" name="TextBox 106">
            <a:extLst>
              <a:ext uri="{FF2B5EF4-FFF2-40B4-BE49-F238E27FC236}">
                <a16:creationId xmlns:a16="http://schemas.microsoft.com/office/drawing/2014/main" id="{5846D902-ACF0-486F-91E9-95464E743D8F}"/>
              </a:ext>
            </a:extLst>
          </p:cNvPr>
          <p:cNvSpPr txBox="1"/>
          <p:nvPr/>
        </p:nvSpPr>
        <p:spPr>
          <a:xfrm>
            <a:off x="6819480" y="402640"/>
            <a:ext cx="1421483" cy="415498"/>
          </a:xfrm>
          <a:prstGeom prst="rect">
            <a:avLst/>
          </a:prstGeom>
          <a:noFill/>
        </p:spPr>
        <p:txBody>
          <a:bodyPr wrap="square" rtlCol="0">
            <a:spAutoFit/>
          </a:bodyPr>
          <a:lstStyle/>
          <a:p>
            <a:pPr algn="ctr"/>
            <a:r>
              <a:rPr lang="nl-NL" sz="1050">
                <a:latin typeface="Abadi Extra Light" panose="020B0204020104020204" pitchFamily="34" charset="0"/>
              </a:rPr>
              <a:t>Stiptheid van het openbaar vervoer</a:t>
            </a:r>
          </a:p>
        </p:txBody>
      </p:sp>
      <p:sp>
        <p:nvSpPr>
          <p:cNvPr id="108" name="TextBox 107">
            <a:extLst>
              <a:ext uri="{FF2B5EF4-FFF2-40B4-BE49-F238E27FC236}">
                <a16:creationId xmlns:a16="http://schemas.microsoft.com/office/drawing/2014/main" id="{DEC628D8-C5FE-4687-A1D6-40FB9EC0EC09}"/>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109" name="TextBox 108">
            <a:extLst>
              <a:ext uri="{FF2B5EF4-FFF2-40B4-BE49-F238E27FC236}">
                <a16:creationId xmlns:a16="http://schemas.microsoft.com/office/drawing/2014/main" id="{7BF58F9D-C78E-4D9D-BF10-E7E0A48551BF}"/>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110" name="Picture 109" descr="A close up of a logo&#10;&#10;Description automatically generated">
            <a:hlinkClick r:id="rId10" action="ppaction://hlinksldjump" tooltip="Retour à l'accueil"/>
            <a:extLst>
              <a:ext uri="{FF2B5EF4-FFF2-40B4-BE49-F238E27FC236}">
                <a16:creationId xmlns:a16="http://schemas.microsoft.com/office/drawing/2014/main" id="{2B71100E-83C5-47D9-9E85-844C11D924F0}"/>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111" name="Rectangle 110">
            <a:hlinkClick r:id="rId9" action="ppaction://hlinksldjump" tooltip=" "/>
            <a:extLst>
              <a:ext uri="{FF2B5EF4-FFF2-40B4-BE49-F238E27FC236}">
                <a16:creationId xmlns:a16="http://schemas.microsoft.com/office/drawing/2014/main" id="{7041D445-6FC8-4128-9336-3015F2733A04}"/>
              </a:ext>
            </a:extLst>
          </p:cNvPr>
          <p:cNvSpPr/>
          <p:nvPr/>
        </p:nvSpPr>
        <p:spPr>
          <a:xfrm>
            <a:off x="5670468" y="127629"/>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2" name="Rectangle 111">
            <a:hlinkClick r:id="rId12" action="ppaction://hlinksldjump" tooltip=" "/>
            <a:extLst>
              <a:ext uri="{FF2B5EF4-FFF2-40B4-BE49-F238E27FC236}">
                <a16:creationId xmlns:a16="http://schemas.microsoft.com/office/drawing/2014/main" id="{51B98638-1DC4-4C84-81BD-44566B5FE754}"/>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3" name="Rectangle 112">
            <a:hlinkClick r:id="rId13" action="ppaction://hlinksldjump" tooltip=" "/>
            <a:extLst>
              <a:ext uri="{FF2B5EF4-FFF2-40B4-BE49-F238E27FC236}">
                <a16:creationId xmlns:a16="http://schemas.microsoft.com/office/drawing/2014/main" id="{97CC7ABE-988D-4569-92B8-9EC9683D5262}"/>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4" name="Rectangle 113">
            <a:hlinkClick r:id="rId10" action="ppaction://hlinksldjump" tooltip="Accueil"/>
            <a:extLst>
              <a:ext uri="{FF2B5EF4-FFF2-40B4-BE49-F238E27FC236}">
                <a16:creationId xmlns:a16="http://schemas.microsoft.com/office/drawing/2014/main" id="{C80FFDFD-E1B4-47FF-AF64-BCEB4FE43D38}"/>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5" name="Rectangle 114">
            <a:hlinkClick r:id="rId14" action="ppaction://hlinksldjump" tooltip=" "/>
            <a:extLst>
              <a:ext uri="{FF2B5EF4-FFF2-40B4-BE49-F238E27FC236}">
                <a16:creationId xmlns:a16="http://schemas.microsoft.com/office/drawing/2014/main" id="{42BAD3BB-2E11-456A-A37A-083852ACEE1A}"/>
              </a:ext>
            </a:extLst>
          </p:cNvPr>
          <p:cNvSpPr/>
          <p:nvPr/>
        </p:nvSpPr>
        <p:spPr>
          <a:xfrm>
            <a:off x="6906832" y="1188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1" name="Picture 60" descr="A screenshot of a cell phone&#10;&#10;Description automatically generated">
            <a:extLst>
              <a:ext uri="{FF2B5EF4-FFF2-40B4-BE49-F238E27FC236}">
                <a16:creationId xmlns:a16="http://schemas.microsoft.com/office/drawing/2014/main" id="{8FE9A90D-6D6D-43FB-991D-9EB5152BFAB0}"/>
              </a:ext>
            </a:extLst>
          </p:cNvPr>
          <p:cNvPicPr>
            <a:picLocks noChangeAspect="1"/>
          </p:cNvPicPr>
          <p:nvPr/>
        </p:nvPicPr>
        <p:blipFill rotWithShape="1">
          <a:blip r:embed="rId15">
            <a:extLst>
              <a:ext uri="{28A0092B-C50C-407E-A947-70E740481C1C}">
                <a14:useLocalDpi xmlns:a14="http://schemas.microsoft.com/office/drawing/2010/main" val="0"/>
              </a:ext>
            </a:extLst>
          </a:blip>
          <a:srcRect l="50541" t="12213" r="31582" b="50070"/>
          <a:stretch/>
        </p:blipFill>
        <p:spPr>
          <a:xfrm>
            <a:off x="493995" y="339378"/>
            <a:ext cx="2078882" cy="2467146"/>
          </a:xfrm>
          <a:prstGeom prst="rect">
            <a:avLst/>
          </a:prstGeom>
        </p:spPr>
      </p:pic>
    </p:spTree>
    <p:extLst>
      <p:ext uri="{BB962C8B-B14F-4D97-AF65-F5344CB8AC3E}">
        <p14:creationId xmlns:p14="http://schemas.microsoft.com/office/powerpoint/2010/main" val="207501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A58D8F31-B07C-48EB-B2FC-F14A8CBB11B5}"/>
              </a:ext>
            </a:extLst>
          </p:cNvPr>
          <p:cNvPicPr>
            <a:picLocks noChangeAspect="1"/>
          </p:cNvPicPr>
          <p:nvPr/>
        </p:nvPicPr>
        <p:blipFill rotWithShape="1">
          <a:blip r:embed="rId3">
            <a:extLst>
              <a:ext uri="{28A0092B-C50C-407E-A947-70E740481C1C}">
                <a14:useLocalDpi xmlns:a14="http://schemas.microsoft.com/office/drawing/2010/main" val="0"/>
              </a:ext>
            </a:extLst>
          </a:blip>
          <a:srcRect l="12618" t="9505" r="10735" b="75562"/>
          <a:stretch/>
        </p:blipFill>
        <p:spPr>
          <a:xfrm>
            <a:off x="6596009" y="964692"/>
            <a:ext cx="5340682" cy="585325"/>
          </a:xfrm>
          <a:prstGeom prst="rect">
            <a:avLst/>
          </a:prstGeom>
        </p:spPr>
      </p:pic>
      <p:pic>
        <p:nvPicPr>
          <p:cNvPr id="59" name="Picture 58" descr="A close up of a logo&#10;&#10;Description automatically generated">
            <a:extLst>
              <a:ext uri="{FF2B5EF4-FFF2-40B4-BE49-F238E27FC236}">
                <a16:creationId xmlns:a16="http://schemas.microsoft.com/office/drawing/2014/main" id="{C9E65347-3CB4-4924-8D38-EC7762853239}"/>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b="20597"/>
          <a:stretch/>
        </p:blipFill>
        <p:spPr>
          <a:xfrm flipH="1">
            <a:off x="2551910" y="1865407"/>
            <a:ext cx="2042227" cy="1621593"/>
          </a:xfrm>
          <a:prstGeom prst="rect">
            <a:avLst/>
          </a:prstGeom>
        </p:spPr>
      </p:pic>
      <p:graphicFrame>
        <p:nvGraphicFramePr>
          <p:cNvPr id="23" name="Content Placeholder 4">
            <a:extLst>
              <a:ext uri="{FF2B5EF4-FFF2-40B4-BE49-F238E27FC236}">
                <a16:creationId xmlns:a16="http://schemas.microsoft.com/office/drawing/2014/main" id="{79581E93-2232-4F4D-813A-5E03C35E96DB}"/>
              </a:ext>
            </a:extLst>
          </p:cNvPr>
          <p:cNvGraphicFramePr>
            <a:graphicFrameLocks/>
          </p:cNvGraphicFramePr>
          <p:nvPr>
            <p:extLst>
              <p:ext uri="{D42A27DB-BD31-4B8C-83A1-F6EECF244321}">
                <p14:modId xmlns:p14="http://schemas.microsoft.com/office/powerpoint/2010/main" val="2314821691"/>
              </p:ext>
            </p:extLst>
          </p:nvPr>
        </p:nvGraphicFramePr>
        <p:xfrm>
          <a:off x="5731528" y="1595546"/>
          <a:ext cx="6338434" cy="4781746"/>
        </p:xfrm>
        <a:graphic>
          <a:graphicData uri="http://schemas.openxmlformats.org/drawingml/2006/table">
            <a:tbl>
              <a:tblPr>
                <a:tableStyleId>{3B4B98B0-60AC-42C2-AFA5-B58CD77FA1E5}</a:tableStyleId>
              </a:tblPr>
              <a:tblGrid>
                <a:gridCol w="1631622">
                  <a:extLst>
                    <a:ext uri="{9D8B030D-6E8A-4147-A177-3AD203B41FA5}">
                      <a16:colId xmlns:a16="http://schemas.microsoft.com/office/drawing/2014/main" val="15444041"/>
                    </a:ext>
                  </a:extLst>
                </a:gridCol>
                <a:gridCol w="675649">
                  <a:extLst>
                    <a:ext uri="{9D8B030D-6E8A-4147-A177-3AD203B41FA5}">
                      <a16:colId xmlns:a16="http://schemas.microsoft.com/office/drawing/2014/main" val="3227578083"/>
                    </a:ext>
                  </a:extLst>
                </a:gridCol>
                <a:gridCol w="1482761">
                  <a:extLst>
                    <a:ext uri="{9D8B030D-6E8A-4147-A177-3AD203B41FA5}">
                      <a16:colId xmlns:a16="http://schemas.microsoft.com/office/drawing/2014/main" val="1311061292"/>
                    </a:ext>
                  </a:extLst>
                </a:gridCol>
                <a:gridCol w="688763">
                  <a:extLst>
                    <a:ext uri="{9D8B030D-6E8A-4147-A177-3AD203B41FA5}">
                      <a16:colId xmlns:a16="http://schemas.microsoft.com/office/drawing/2014/main" val="1605363659"/>
                    </a:ext>
                  </a:extLst>
                </a:gridCol>
                <a:gridCol w="1157891">
                  <a:extLst>
                    <a:ext uri="{9D8B030D-6E8A-4147-A177-3AD203B41FA5}">
                      <a16:colId xmlns:a16="http://schemas.microsoft.com/office/drawing/2014/main" val="2830313735"/>
                    </a:ext>
                  </a:extLst>
                </a:gridCol>
                <a:gridCol w="701748">
                  <a:extLst>
                    <a:ext uri="{9D8B030D-6E8A-4147-A177-3AD203B41FA5}">
                      <a16:colId xmlns:a16="http://schemas.microsoft.com/office/drawing/2014/main" val="1074713404"/>
                    </a:ext>
                  </a:extLst>
                </a:gridCol>
              </a:tblGrid>
              <a:tr h="0">
                <a:tc>
                  <a:txBody>
                    <a:bodyPr/>
                    <a:lstStyle/>
                    <a:p>
                      <a:pPr algn="ctr" fontAlgn="b"/>
                      <a:r>
                        <a:rPr lang="en-US" sz="1200" b="1" u="none" strike="noStrike">
                          <a:solidFill>
                            <a:schemeClr val="bg1"/>
                          </a:solidFill>
                          <a:effectLst/>
                          <a:latin typeface="Selawik Semibold" panose="020B0702040204020203" pitchFamily="34" charset="0"/>
                        </a:rPr>
                        <a:t>Station</a:t>
                      </a:r>
                      <a:endParaRPr lang="en-US" sz="1200" b="1" i="0" u="none" strike="noStrike">
                        <a:solidFill>
                          <a:schemeClr val="bg1"/>
                        </a:solidFill>
                        <a:effectLst/>
                        <a:latin typeface="Selawik Semibold" panose="020B0702040204020203" pitchFamily="34" charset="0"/>
                      </a:endParaRPr>
                    </a:p>
                  </a:txBody>
                  <a:tcPr marL="6593" marR="6593" marT="6593"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US" sz="1200" b="1" u="none" strike="noStrike" err="1">
                          <a:solidFill>
                            <a:srgbClr val="606672"/>
                          </a:solidFill>
                          <a:effectLst/>
                          <a:latin typeface="Selawik Semibold" panose="020B0702040204020203" pitchFamily="34" charset="0"/>
                        </a:rPr>
                        <a:t>Ponctualité</a:t>
                      </a:r>
                      <a:r>
                        <a:rPr lang="en-US" sz="1200" b="1" u="none" strike="noStrike">
                          <a:solidFill>
                            <a:srgbClr val="606672"/>
                          </a:solidFill>
                          <a:effectLst/>
                          <a:latin typeface="Selawik Semibold" panose="020B0702040204020203" pitchFamily="34" charset="0"/>
                        </a:rPr>
                        <a:t> Moyenne</a:t>
                      </a:r>
                      <a:endParaRPr lang="en-US" sz="1200" b="1" i="0" u="none" strike="noStrike">
                        <a:solidFill>
                          <a:srgbClr val="606672"/>
                        </a:solidFill>
                        <a:effectLst/>
                        <a:latin typeface="Selawik Semibold" panose="020B07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US" sz="1200" b="1" u="none" strike="noStrike">
                          <a:solidFill>
                            <a:schemeClr val="bg1"/>
                          </a:solidFill>
                          <a:effectLst/>
                          <a:latin typeface="Selawik Semibold" panose="020B0702040204020203" pitchFamily="34" charset="0"/>
                        </a:rPr>
                        <a:t>Station</a:t>
                      </a:r>
                      <a:endParaRPr lang="en-US" sz="1200" b="1" i="0" u="none" strike="noStrike">
                        <a:solidFill>
                          <a:schemeClr val="bg1"/>
                        </a:solidFill>
                        <a:effectLst/>
                        <a:latin typeface="Selawik Semibold" panose="020B0702040204020203" pitchFamily="34" charset="0"/>
                      </a:endParaRPr>
                    </a:p>
                  </a:txBody>
                  <a:tcPr marL="6593" marR="6593" marT="659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US" sz="1200" b="1" u="none" strike="noStrike" err="1">
                          <a:solidFill>
                            <a:srgbClr val="606672"/>
                          </a:solidFill>
                          <a:effectLst/>
                          <a:latin typeface="Selawik Semibold" panose="020B0702040204020203" pitchFamily="34" charset="0"/>
                        </a:rPr>
                        <a:t>Ponctualité</a:t>
                      </a:r>
                      <a:r>
                        <a:rPr lang="en-US" sz="1200" b="1" u="none" strike="noStrike">
                          <a:solidFill>
                            <a:srgbClr val="606672"/>
                          </a:solidFill>
                          <a:effectLst/>
                          <a:latin typeface="Selawik Semibold" panose="020B0702040204020203" pitchFamily="34" charset="0"/>
                        </a:rPr>
                        <a:t> Moyenne</a:t>
                      </a:r>
                      <a:endParaRPr lang="en-US" sz="1200" b="1" i="0" u="none" strike="noStrike">
                        <a:solidFill>
                          <a:srgbClr val="606672"/>
                        </a:solidFill>
                        <a:effectLst/>
                        <a:latin typeface="Selawik Semibold" panose="020B07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US" sz="1200" b="1" u="none" strike="noStrike">
                          <a:solidFill>
                            <a:schemeClr val="bg1"/>
                          </a:solidFill>
                          <a:effectLst/>
                          <a:latin typeface="Selawik Semibold" panose="020B0702040204020203" pitchFamily="34" charset="0"/>
                        </a:rPr>
                        <a:t>Station</a:t>
                      </a:r>
                      <a:endParaRPr lang="en-US" sz="1200" b="1" i="0" u="none" strike="noStrike">
                        <a:solidFill>
                          <a:schemeClr val="bg1"/>
                        </a:solidFill>
                        <a:effectLst/>
                        <a:latin typeface="Selawik Semibold" panose="020B0702040204020203" pitchFamily="34" charset="0"/>
                      </a:endParaRPr>
                    </a:p>
                  </a:txBody>
                  <a:tcPr marL="6593" marR="6593" marT="659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ctr"/>
                      <a:r>
                        <a:rPr lang="en-US" sz="1200" b="1" u="none" strike="noStrike" err="1">
                          <a:solidFill>
                            <a:srgbClr val="606672"/>
                          </a:solidFill>
                          <a:effectLst/>
                          <a:latin typeface="Selawik Semibold" panose="020B0702040204020203" pitchFamily="34" charset="0"/>
                        </a:rPr>
                        <a:t>Ponctualité</a:t>
                      </a:r>
                      <a:r>
                        <a:rPr lang="en-US" sz="1200" b="1" u="none" strike="noStrike">
                          <a:solidFill>
                            <a:srgbClr val="606672"/>
                          </a:solidFill>
                          <a:effectLst/>
                          <a:latin typeface="Selawik Semibold" panose="020B0702040204020203" pitchFamily="34" charset="0"/>
                        </a:rPr>
                        <a:t> </a:t>
                      </a:r>
                      <a:r>
                        <a:rPr lang="en-US" sz="1200" b="1" u="none" strike="noStrike" err="1">
                          <a:solidFill>
                            <a:srgbClr val="606672"/>
                          </a:solidFill>
                          <a:effectLst/>
                          <a:latin typeface="Selawik Semibold" panose="020B0702040204020203" pitchFamily="34" charset="0"/>
                        </a:rPr>
                        <a:t>moyenne</a:t>
                      </a:r>
                      <a:endParaRPr lang="en-US" sz="1200" b="1" i="0" u="none" strike="noStrike">
                        <a:solidFill>
                          <a:srgbClr val="606672"/>
                        </a:solidFill>
                        <a:effectLst/>
                        <a:latin typeface="Selawik Semibold" panose="020B0702040204020203" pitchFamily="34" charset="0"/>
                      </a:endParaRPr>
                    </a:p>
                  </a:txBody>
                  <a:tcPr marL="6593" marR="6593" marT="659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509234789"/>
                  </a:ext>
                </a:extLst>
              </a:tr>
              <a:tr h="131859">
                <a:tc>
                  <a:txBody>
                    <a:bodyPr/>
                    <a:lstStyle/>
                    <a:p>
                      <a:pPr algn="l" fontAlgn="b"/>
                      <a:r>
                        <a:rPr lang="en-US" sz="800" u="none" strike="noStrike">
                          <a:effectLst/>
                          <a:latin typeface="Selawik Light" panose="020B0502040204020203" pitchFamily="34" charset="0"/>
                        </a:rPr>
                        <a:t>AALST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ERQUELINNES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MECHELEN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4504165"/>
                  </a:ext>
                </a:extLst>
              </a:tr>
              <a:tr h="131859">
                <a:tc>
                  <a:txBody>
                    <a:bodyPr/>
                    <a:lstStyle/>
                    <a:p>
                      <a:pPr algn="l" fontAlgn="b"/>
                      <a:r>
                        <a:rPr lang="en-US" sz="800" u="none" strike="noStrike">
                          <a:effectLst/>
                          <a:latin typeface="Selawik Light" panose="020B0502040204020203" pitchFamily="34" charset="0"/>
                        </a:rPr>
                        <a:t>AARSCHOT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ESSEN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MOESKROEN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69590224"/>
                  </a:ext>
                </a:extLst>
              </a:tr>
              <a:tr h="131859">
                <a:tc>
                  <a:txBody>
                    <a:bodyPr/>
                    <a:lstStyle/>
                    <a:p>
                      <a:pPr algn="l" fontAlgn="b"/>
                      <a:r>
                        <a:rPr lang="en-US" sz="800" u="none" strike="noStrike">
                          <a:effectLst/>
                          <a:latin typeface="Selawik Light" panose="020B0502040204020203" pitchFamily="34" charset="0"/>
                        </a:rPr>
                        <a:t>ANS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ETTERBEEK</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MOL</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38156838"/>
                  </a:ext>
                </a:extLst>
              </a:tr>
              <a:tr h="131859">
                <a:tc>
                  <a:txBody>
                    <a:bodyPr/>
                    <a:lstStyle/>
                    <a:p>
                      <a:pPr algn="l" fontAlgn="b"/>
                      <a:r>
                        <a:rPr lang="en-US" sz="800" u="none" strike="noStrike">
                          <a:effectLst/>
                          <a:latin typeface="Selawik Light" panose="020B0502040204020203" pitchFamily="34" charset="0"/>
                        </a:rPr>
                        <a:t>ANTOING</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78%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FLEMALLE-HAUTE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MONS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97456338"/>
                  </a:ext>
                </a:extLst>
              </a:tr>
              <a:tr h="131859">
                <a:tc>
                  <a:txBody>
                    <a:bodyPr/>
                    <a:lstStyle/>
                    <a:p>
                      <a:pPr algn="l" fontAlgn="b"/>
                      <a:r>
                        <a:rPr lang="en-US" sz="800" u="none" strike="noStrike">
                          <a:effectLst/>
                          <a:latin typeface="Selawik Light" panose="020B0502040204020203" pitchFamily="34" charset="0"/>
                        </a:rPr>
                        <a:t>ANTWERPEN-BERCHEM</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GEMBLOUX</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NAMUR</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29497111"/>
                  </a:ext>
                </a:extLst>
              </a:tr>
              <a:tr h="131859">
                <a:tc>
                  <a:txBody>
                    <a:bodyPr/>
                    <a:lstStyle/>
                    <a:p>
                      <a:pPr algn="l" fontAlgn="b"/>
                      <a:r>
                        <a:rPr lang="en-US" sz="800" u="none" strike="noStrike">
                          <a:effectLst/>
                          <a:latin typeface="Selawik Light" panose="020B0502040204020203" pitchFamily="34" charset="0"/>
                        </a:rPr>
                        <a:t>ANTWERPEN-CENTRAAL</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GENK</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NEERPELT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053446892"/>
                  </a:ext>
                </a:extLst>
              </a:tr>
              <a:tr h="131859">
                <a:tc>
                  <a:txBody>
                    <a:bodyPr/>
                    <a:lstStyle/>
                    <a:p>
                      <a:pPr algn="l" fontAlgn="b"/>
                      <a:r>
                        <a:rPr lang="en-US" sz="800" u="none" strike="noStrike">
                          <a:effectLst/>
                          <a:latin typeface="Selawik Light" panose="020B0502040204020203" pitchFamily="34" charset="0"/>
                        </a:rPr>
                        <a:t>ARLON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76%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GENT-SINT-PIETERS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OOSTENDE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97857836"/>
                  </a:ext>
                </a:extLst>
              </a:tr>
              <a:tr h="131859">
                <a:tc>
                  <a:txBody>
                    <a:bodyPr/>
                    <a:lstStyle/>
                    <a:p>
                      <a:pPr algn="l" fontAlgn="b"/>
                      <a:r>
                        <a:rPr lang="en-US" sz="800" u="none" strike="noStrike">
                          <a:effectLst/>
                          <a:latin typeface="Selawik Light" panose="020B0502040204020203" pitchFamily="34" charset="0"/>
                        </a:rPr>
                        <a:t>ATH</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GERAARDSBERGEN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OTTIGNIES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77160271"/>
                  </a:ext>
                </a:extLst>
              </a:tr>
              <a:tr h="131859">
                <a:tc>
                  <a:txBody>
                    <a:bodyPr/>
                    <a:lstStyle/>
                    <a:p>
                      <a:pPr algn="l" fontAlgn="b"/>
                      <a:r>
                        <a:rPr lang="en-US" sz="800" u="none" strike="noStrike">
                          <a:effectLst/>
                          <a:latin typeface="Selawik Light" panose="020B0502040204020203" pitchFamily="34" charset="0"/>
                        </a:rPr>
                        <a:t>ATHUS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GLONS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OUDENAARDE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831313"/>
                  </a:ext>
                </a:extLst>
              </a:tr>
              <a:tr h="131859">
                <a:tc>
                  <a:txBody>
                    <a:bodyPr/>
                    <a:lstStyle/>
                    <a:p>
                      <a:pPr algn="l" fontAlgn="b"/>
                      <a:r>
                        <a:rPr lang="en-US" sz="800" u="none" strike="noStrike">
                          <a:effectLst/>
                          <a:latin typeface="Selawik Light" panose="020B0502040204020203" pitchFamily="34" charset="0"/>
                        </a:rPr>
                        <a:t>BERTRIX</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GOUVY</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POPERINGE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45363055"/>
                  </a:ext>
                </a:extLst>
              </a:tr>
              <a:tr h="131859">
                <a:tc>
                  <a:txBody>
                    <a:bodyPr/>
                    <a:lstStyle/>
                    <a:p>
                      <a:pPr algn="l" fontAlgn="b"/>
                      <a:r>
                        <a:rPr lang="en-US" sz="800" u="none" strike="noStrike">
                          <a:effectLst/>
                          <a:latin typeface="Selawik Light" panose="020B0502040204020203" pitchFamily="34" charset="0"/>
                        </a:rPr>
                        <a:t>BILZEN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HALLE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PUURS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85874565"/>
                  </a:ext>
                </a:extLst>
              </a:tr>
              <a:tr h="131859">
                <a:tc>
                  <a:txBody>
                    <a:bodyPr/>
                    <a:lstStyle/>
                    <a:p>
                      <a:pPr algn="l" fontAlgn="b"/>
                      <a:r>
                        <a:rPr lang="en-US" sz="800" u="none" strike="noStrike">
                          <a:effectLst/>
                          <a:latin typeface="Selawik Light" panose="020B0502040204020203" pitchFamily="34" charset="0"/>
                        </a:rPr>
                        <a:t>BINCHE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HASSELT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QUIEVRAIN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02072505"/>
                  </a:ext>
                </a:extLst>
              </a:tr>
              <a:tr h="131859">
                <a:tc>
                  <a:txBody>
                    <a:bodyPr/>
                    <a:lstStyle/>
                    <a:p>
                      <a:pPr algn="l" fontAlgn="b"/>
                      <a:r>
                        <a:rPr lang="en-US" sz="800" u="none" strike="noStrike">
                          <a:effectLst/>
                          <a:latin typeface="Selawik Light" panose="020B0502040204020203" pitchFamily="34" charset="0"/>
                        </a:rPr>
                        <a:t>BLANKENBERGE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HUY</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RIVAGE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38897206"/>
                  </a:ext>
                </a:extLst>
              </a:tr>
              <a:tr h="131859">
                <a:tc>
                  <a:txBody>
                    <a:bodyPr/>
                    <a:lstStyle/>
                    <a:p>
                      <a:pPr algn="l" fontAlgn="b"/>
                      <a:r>
                        <a:rPr lang="en-US" sz="800" u="none" strike="noStrike">
                          <a:effectLst/>
                          <a:latin typeface="Selawik Light" panose="020B0502040204020203" pitchFamily="34" charset="0"/>
                        </a:rPr>
                        <a:t>BRAINE-L'ALLEUD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JEMELLE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RONSE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94%</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76116263"/>
                  </a:ext>
                </a:extLst>
              </a:tr>
              <a:tr h="131859">
                <a:tc>
                  <a:txBody>
                    <a:bodyPr/>
                    <a:lstStyle/>
                    <a:p>
                      <a:pPr algn="l" fontAlgn="b"/>
                      <a:r>
                        <a:rPr lang="en-US" sz="800" u="none" strike="noStrike">
                          <a:effectLst/>
                          <a:latin typeface="Selawik Light" panose="020B0502040204020203" pitchFamily="34" charset="0"/>
                        </a:rPr>
                        <a:t>BRAINE-LE-COMTE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JEMEPPE-SUR-SAMBRE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SAINT-GHISLAIN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75701388"/>
                  </a:ext>
                </a:extLst>
              </a:tr>
              <a:tr h="131859">
                <a:tc>
                  <a:txBody>
                    <a:bodyPr/>
                    <a:lstStyle/>
                    <a:p>
                      <a:pPr algn="l" fontAlgn="b"/>
                      <a:r>
                        <a:rPr lang="en-US" sz="800" u="none" strike="noStrike">
                          <a:effectLst/>
                          <a:latin typeface="Selawik Light" panose="020B0502040204020203" pitchFamily="34" charset="0"/>
                        </a:rPr>
                        <a:t>BRUGGE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JETTE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SCHELLEBELLE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02893736"/>
                  </a:ext>
                </a:extLst>
              </a:tr>
              <a:tr h="131859">
                <a:tc>
                  <a:txBody>
                    <a:bodyPr/>
                    <a:lstStyle/>
                    <a:p>
                      <a:pPr algn="l" fontAlgn="b"/>
                      <a:r>
                        <a:rPr lang="en-US" sz="800" u="none" strike="noStrike">
                          <a:effectLst/>
                          <a:latin typeface="Selawik Light" panose="020B0502040204020203" pitchFamily="34" charset="0"/>
                        </a:rPr>
                        <a:t>BRUSSEL-CENTRAAL</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KNOKKE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SINT-NIKLAAS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2431236"/>
                  </a:ext>
                </a:extLst>
              </a:tr>
              <a:tr h="131859">
                <a:tc>
                  <a:txBody>
                    <a:bodyPr/>
                    <a:lstStyle/>
                    <a:p>
                      <a:pPr algn="l" fontAlgn="b"/>
                      <a:r>
                        <a:rPr lang="en-US" sz="800" u="none" strike="noStrike">
                          <a:effectLst/>
                          <a:latin typeface="Selawik Light" panose="020B0502040204020203" pitchFamily="34" charset="0"/>
                        </a:rPr>
                        <a:t>BRUSSEL-LUXEMBURG</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KORTRIJK</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SINT-TRUIDEN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84%</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21669681"/>
                  </a:ext>
                </a:extLst>
              </a:tr>
              <a:tr h="131859">
                <a:tc>
                  <a:txBody>
                    <a:bodyPr/>
                    <a:lstStyle/>
                    <a:p>
                      <a:pPr algn="l" fontAlgn="b"/>
                      <a:r>
                        <a:rPr lang="en-US" sz="800" u="none" strike="noStrike">
                          <a:effectLst/>
                          <a:latin typeface="Selawik Light" panose="020B0502040204020203" pitchFamily="34" charset="0"/>
                        </a:rPr>
                        <a:t>BRUSSEL-NATIONAAL-LUCHTHAVEN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LA LOUVIERE-CENTRE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SPA-GERONSTERE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68604038"/>
                  </a:ext>
                </a:extLst>
              </a:tr>
              <a:tr h="131859">
                <a:tc>
                  <a:txBody>
                    <a:bodyPr/>
                    <a:lstStyle/>
                    <a:p>
                      <a:pPr algn="l" fontAlgn="b"/>
                      <a:r>
                        <a:rPr lang="en-US" sz="800" u="none" strike="noStrike">
                          <a:effectLst/>
                          <a:latin typeface="Selawik Light" panose="020B0502040204020203" pitchFamily="34" charset="0"/>
                        </a:rPr>
                        <a:t>BRUSSEL-NOORD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LA LOUVIERE-SUD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TAMINES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944264295"/>
                  </a:ext>
                </a:extLst>
              </a:tr>
              <a:tr h="131859">
                <a:tc>
                  <a:txBody>
                    <a:bodyPr/>
                    <a:lstStyle/>
                    <a:p>
                      <a:pPr algn="l" fontAlgn="b"/>
                      <a:r>
                        <a:rPr lang="en-US" sz="800" u="none" strike="noStrike">
                          <a:effectLst/>
                          <a:latin typeface="Selawik Light" panose="020B0502040204020203" pitchFamily="34" charset="0"/>
                        </a:rPr>
                        <a:t>BRUSSEL-ZUID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LANDEN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TOURNAI</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60733985"/>
                  </a:ext>
                </a:extLst>
              </a:tr>
              <a:tr h="131859">
                <a:tc>
                  <a:txBody>
                    <a:bodyPr/>
                    <a:lstStyle/>
                    <a:p>
                      <a:pPr algn="l" fontAlgn="b"/>
                      <a:r>
                        <a:rPr lang="en-US" sz="800" u="none" strike="noStrike">
                          <a:effectLst/>
                          <a:latin typeface="Selawik Light" panose="020B0502040204020203" pitchFamily="34" charset="0"/>
                        </a:rPr>
                        <a:t>BURST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88%</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LEUVEN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TURNHOUT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30529375"/>
                  </a:ext>
                </a:extLst>
              </a:tr>
              <a:tr h="131859">
                <a:tc>
                  <a:txBody>
                    <a:bodyPr/>
                    <a:lstStyle/>
                    <a:p>
                      <a:pPr algn="l" fontAlgn="b"/>
                      <a:r>
                        <a:rPr lang="en-US" sz="800" u="none" strike="noStrike">
                          <a:effectLst/>
                          <a:latin typeface="Selawik Light" panose="020B0502040204020203" pitchFamily="34" charset="0"/>
                        </a:rPr>
                        <a:t>CHARLEROI-SUD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LIBRAMONT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VERVIERS-CENTRAL</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15249021"/>
                  </a:ext>
                </a:extLst>
              </a:tr>
              <a:tr h="131859">
                <a:tc>
                  <a:txBody>
                    <a:bodyPr/>
                    <a:lstStyle/>
                    <a:p>
                      <a:pPr algn="l" fontAlgn="b"/>
                      <a:r>
                        <a:rPr lang="en-US" sz="800" u="none" strike="noStrike">
                          <a:effectLst/>
                          <a:latin typeface="Selawik Light" panose="020B0502040204020203" pitchFamily="34" charset="0"/>
                        </a:rPr>
                        <a:t>COUVIN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90%</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LICHTERVELDE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VILVOORDE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87597322"/>
                  </a:ext>
                </a:extLst>
              </a:tr>
              <a:tr h="131859">
                <a:tc>
                  <a:txBody>
                    <a:bodyPr/>
                    <a:lstStyle/>
                    <a:p>
                      <a:pPr algn="l" fontAlgn="b"/>
                      <a:r>
                        <a:rPr lang="en-US" sz="800" u="none" strike="noStrike">
                          <a:effectLst/>
                          <a:latin typeface="Selawik Light" panose="020B0502040204020203" pitchFamily="34" charset="0"/>
                        </a:rPr>
                        <a:t>DE PANNE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LIEDEKERKE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VIRTON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84%</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22607219"/>
                  </a:ext>
                </a:extLst>
              </a:tr>
              <a:tr h="131859">
                <a:tc>
                  <a:txBody>
                    <a:bodyPr/>
                    <a:lstStyle/>
                    <a:p>
                      <a:pPr algn="l" fontAlgn="b"/>
                      <a:r>
                        <a:rPr lang="en-US" sz="800" u="none" strike="noStrike">
                          <a:effectLst/>
                          <a:latin typeface="Selawik Light" panose="020B0502040204020203" pitchFamily="34" charset="0"/>
                        </a:rPr>
                        <a:t>DEINZE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LIEGE-GUILLEMINS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VISE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71%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5121126"/>
                  </a:ext>
                </a:extLst>
              </a:tr>
              <a:tr h="131859">
                <a:tc>
                  <a:txBody>
                    <a:bodyPr/>
                    <a:lstStyle/>
                    <a:p>
                      <a:pPr algn="l" fontAlgn="b"/>
                      <a:r>
                        <a:rPr lang="en-US" sz="800" u="none" strike="noStrike">
                          <a:effectLst/>
                          <a:latin typeface="Selawik Light" panose="020B0502040204020203" pitchFamily="34" charset="0"/>
                        </a:rPr>
                        <a:t>DENDERLEEUW</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LIER</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WALCOURT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22766791"/>
                  </a:ext>
                </a:extLst>
              </a:tr>
              <a:tr h="131859">
                <a:tc>
                  <a:txBody>
                    <a:bodyPr/>
                    <a:lstStyle/>
                    <a:p>
                      <a:pPr algn="l" fontAlgn="b"/>
                      <a:r>
                        <a:rPr lang="en-US" sz="800" u="none" strike="noStrike">
                          <a:effectLst/>
                          <a:latin typeface="Selawik Light" panose="020B0502040204020203" pitchFamily="34" charset="0"/>
                        </a:rPr>
                        <a:t>DENDERMONDE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92%</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LIERS</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WAREMME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55896756"/>
                  </a:ext>
                </a:extLst>
              </a:tr>
              <a:tr h="131859">
                <a:tc>
                  <a:txBody>
                    <a:bodyPr/>
                    <a:lstStyle/>
                    <a:p>
                      <a:pPr algn="l" fontAlgn="b"/>
                      <a:r>
                        <a:rPr lang="en-US" sz="800" u="none" strike="noStrike">
                          <a:effectLst/>
                          <a:latin typeface="Selawik Light" panose="020B0502040204020203" pitchFamily="34" charset="0"/>
                        </a:rPr>
                        <a:t>DIEST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LOKEREN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93%</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WELKENRAEDT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76%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92899394"/>
                  </a:ext>
                </a:extLst>
              </a:tr>
              <a:tr h="131859">
                <a:tc>
                  <a:txBody>
                    <a:bodyPr/>
                    <a:lstStyle/>
                    <a:p>
                      <a:pPr algn="l" fontAlgn="b"/>
                      <a:r>
                        <a:rPr lang="en-US" sz="800" u="none" strike="noStrike">
                          <a:effectLst/>
                          <a:latin typeface="Selawik Light" panose="020B0502040204020203" pitchFamily="34" charset="0"/>
                        </a:rPr>
                        <a:t>DINANT</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LUTTRE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86%</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ZEEBRUGGE-DORP</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9623275"/>
                  </a:ext>
                </a:extLst>
              </a:tr>
              <a:tr h="138884">
                <a:tc>
                  <a:txBody>
                    <a:bodyPr/>
                    <a:lstStyle/>
                    <a:p>
                      <a:pPr algn="l" fontAlgn="b"/>
                      <a:r>
                        <a:rPr lang="en-US" sz="800" u="none" strike="noStrike">
                          <a:effectLst/>
                          <a:latin typeface="Selawik Light" panose="020B0502040204020203" pitchFamily="34" charset="0"/>
                        </a:rPr>
                        <a:t>EDINGEN</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87%</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MANAGE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84%</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en-US" sz="800" u="none" strike="noStrike">
                          <a:effectLst/>
                          <a:latin typeface="Selawik Light" panose="020B0502040204020203" pitchFamily="34" charset="0"/>
                        </a:rPr>
                        <a:t>ZEEBRUGGE-STRAND</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BE" sz="800" u="none" strike="noStrike">
                          <a:effectLst/>
                          <a:latin typeface="Selawik Light" panose="020B0502040204020203" pitchFamily="34" charset="0"/>
                        </a:rPr>
                        <a:t>95%</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89645785"/>
                  </a:ext>
                </a:extLst>
              </a:tr>
              <a:tr h="131859">
                <a:tc>
                  <a:txBody>
                    <a:bodyPr/>
                    <a:lstStyle/>
                    <a:p>
                      <a:pPr algn="l" fontAlgn="b"/>
                      <a:r>
                        <a:rPr lang="en-US" sz="800" u="none" strike="noStrike">
                          <a:effectLst/>
                          <a:latin typeface="Selawik Light" panose="020B0502040204020203" pitchFamily="34" charset="0"/>
                        </a:rPr>
                        <a:t>EEKLO</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94%</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MARLOIE</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81%</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b"/>
                      <a:r>
                        <a:rPr lang="en-US" sz="800" u="none" strike="noStrike">
                          <a:effectLst/>
                          <a:latin typeface="Selawik Light" panose="020B0502040204020203" pitchFamily="34" charset="0"/>
                        </a:rPr>
                        <a:t>ZOTTEGEM</a:t>
                      </a:r>
                      <a:endParaRPr lang="en-US"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BE" sz="800" u="none" strike="noStrike">
                          <a:effectLst/>
                          <a:latin typeface="Selawik Light" panose="020B0502040204020203" pitchFamily="34" charset="0"/>
                        </a:rPr>
                        <a:t>89%</a:t>
                      </a:r>
                      <a:endParaRPr lang="en-BE" sz="800" b="0" i="0" u="none" strike="noStrike">
                        <a:solidFill>
                          <a:srgbClr val="000000"/>
                        </a:solidFill>
                        <a:effectLst/>
                        <a:latin typeface="Selawik Light" panose="020B0502040204020203" pitchFamily="34" charset="0"/>
                      </a:endParaRPr>
                    </a:p>
                  </a:txBody>
                  <a:tcPr marL="6593" marR="6593" marT="6593"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26975827"/>
                  </a:ext>
                </a:extLst>
              </a:tr>
            </a:tbl>
          </a:graphicData>
        </a:graphic>
      </p:graphicFrame>
      <p:sp>
        <p:nvSpPr>
          <p:cNvPr id="17" name="Rectangle 16">
            <a:extLst>
              <a:ext uri="{FF2B5EF4-FFF2-40B4-BE49-F238E27FC236}">
                <a16:creationId xmlns:a16="http://schemas.microsoft.com/office/drawing/2014/main" id="{A6F96731-568E-4FFA-A2C6-F62242983C3F}"/>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3" name="Picture 32">
            <a:extLst>
              <a:ext uri="{FF2B5EF4-FFF2-40B4-BE49-F238E27FC236}">
                <a16:creationId xmlns:a16="http://schemas.microsoft.com/office/drawing/2014/main" id="{A32F8A53-7EA0-493D-B2B7-54C5BB3527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8" y="5668016"/>
            <a:ext cx="1983366" cy="972328"/>
          </a:xfrm>
          <a:prstGeom prst="rect">
            <a:avLst/>
          </a:prstGeom>
        </p:spPr>
      </p:pic>
      <p:sp>
        <p:nvSpPr>
          <p:cNvPr id="43" name="Oval 42">
            <a:extLst>
              <a:ext uri="{FF2B5EF4-FFF2-40B4-BE49-F238E27FC236}">
                <a16:creationId xmlns:a16="http://schemas.microsoft.com/office/drawing/2014/main" id="{6F2C9155-ADF9-4922-BEAC-08FEC3B381E2}"/>
              </a:ext>
            </a:extLst>
          </p:cNvPr>
          <p:cNvSpPr/>
          <p:nvPr/>
        </p:nvSpPr>
        <p:spPr>
          <a:xfrm>
            <a:off x="1027350" y="313758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4" name="Oval 43">
            <a:extLst>
              <a:ext uri="{FF2B5EF4-FFF2-40B4-BE49-F238E27FC236}">
                <a16:creationId xmlns:a16="http://schemas.microsoft.com/office/drawing/2014/main" id="{067048FD-56A5-465A-A3EC-8C49AF90FDA7}"/>
              </a:ext>
            </a:extLst>
          </p:cNvPr>
          <p:cNvSpPr/>
          <p:nvPr/>
        </p:nvSpPr>
        <p:spPr>
          <a:xfrm>
            <a:off x="1164809" y="343487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Oval 44">
            <a:extLst>
              <a:ext uri="{FF2B5EF4-FFF2-40B4-BE49-F238E27FC236}">
                <a16:creationId xmlns:a16="http://schemas.microsoft.com/office/drawing/2014/main" id="{929896F1-F049-48D8-93B6-1412848F8C5A}"/>
              </a:ext>
            </a:extLst>
          </p:cNvPr>
          <p:cNvSpPr/>
          <p:nvPr/>
        </p:nvSpPr>
        <p:spPr>
          <a:xfrm>
            <a:off x="1027350" y="376176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6" name="Oval 45">
            <a:extLst>
              <a:ext uri="{FF2B5EF4-FFF2-40B4-BE49-F238E27FC236}">
                <a16:creationId xmlns:a16="http://schemas.microsoft.com/office/drawing/2014/main" id="{8735C901-8CE3-4F6A-AF2B-97EA06578B14}"/>
              </a:ext>
            </a:extLst>
          </p:cNvPr>
          <p:cNvSpPr/>
          <p:nvPr/>
        </p:nvSpPr>
        <p:spPr>
          <a:xfrm>
            <a:off x="700441" y="388676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7" name="Oval 46">
            <a:extLst>
              <a:ext uri="{FF2B5EF4-FFF2-40B4-BE49-F238E27FC236}">
                <a16:creationId xmlns:a16="http://schemas.microsoft.com/office/drawing/2014/main" id="{72FD93F7-D0BB-42E9-881F-1730C4EFFF9D}"/>
              </a:ext>
            </a:extLst>
          </p:cNvPr>
          <p:cNvSpPr/>
          <p:nvPr/>
        </p:nvSpPr>
        <p:spPr>
          <a:xfrm>
            <a:off x="399528" y="375686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Oval 47">
            <a:extLst>
              <a:ext uri="{FF2B5EF4-FFF2-40B4-BE49-F238E27FC236}">
                <a16:creationId xmlns:a16="http://schemas.microsoft.com/office/drawing/2014/main" id="{F3157AA2-0658-4552-B060-CCED0318F4BF}"/>
              </a:ext>
            </a:extLst>
          </p:cNvPr>
          <p:cNvSpPr/>
          <p:nvPr/>
        </p:nvSpPr>
        <p:spPr>
          <a:xfrm>
            <a:off x="262069" y="344494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Oval 48">
            <a:extLst>
              <a:ext uri="{FF2B5EF4-FFF2-40B4-BE49-F238E27FC236}">
                <a16:creationId xmlns:a16="http://schemas.microsoft.com/office/drawing/2014/main" id="{1CE7949E-BB56-45BF-AC10-C70C8B218947}"/>
              </a:ext>
            </a:extLst>
          </p:cNvPr>
          <p:cNvSpPr/>
          <p:nvPr/>
        </p:nvSpPr>
        <p:spPr>
          <a:xfrm>
            <a:off x="382702" y="312577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Oval 49">
            <a:extLst>
              <a:ext uri="{FF2B5EF4-FFF2-40B4-BE49-F238E27FC236}">
                <a16:creationId xmlns:a16="http://schemas.microsoft.com/office/drawing/2014/main" id="{1A5BE1DF-C503-4DB0-A0F0-CA36EA11674E}"/>
              </a:ext>
            </a:extLst>
          </p:cNvPr>
          <p:cNvSpPr/>
          <p:nvPr/>
        </p:nvSpPr>
        <p:spPr>
          <a:xfrm>
            <a:off x="709611" y="300012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1" name="Picture 50" descr="A close up of a logo&#10;&#10;Description automatically generated">
            <a:extLst>
              <a:ext uri="{FF2B5EF4-FFF2-40B4-BE49-F238E27FC236}">
                <a16:creationId xmlns:a16="http://schemas.microsoft.com/office/drawing/2014/main" id="{434A0A69-0347-4CB9-A925-2279D000ACFF}"/>
              </a:ext>
            </a:extLst>
          </p:cNvPr>
          <p:cNvPicPr>
            <a:picLocks noChangeAspect="1"/>
          </p:cNvPicPr>
          <p:nvPr/>
        </p:nvPicPr>
        <p:blipFill rotWithShape="1">
          <a:blip r:embed="rId6">
            <a:extLst>
              <a:ext uri="{28A0092B-C50C-407E-A947-70E740481C1C}">
                <a14:useLocalDpi xmlns:a14="http://schemas.microsoft.com/office/drawing/2010/main" val="0"/>
              </a:ext>
            </a:extLst>
          </a:blip>
          <a:srcRect r="1559" b="14617"/>
          <a:stretch/>
        </p:blipFill>
        <p:spPr>
          <a:xfrm>
            <a:off x="0" y="2846540"/>
            <a:ext cx="1538343" cy="1334278"/>
          </a:xfrm>
          <a:prstGeom prst="rect">
            <a:avLst/>
          </a:prstGeom>
        </p:spPr>
      </p:pic>
      <p:sp>
        <p:nvSpPr>
          <p:cNvPr id="52" name="Rectangle 51">
            <a:hlinkClick r:id="rId7" action="ppaction://hlinksldjump" tooltip="Ponctualité par mois"/>
            <a:extLst>
              <a:ext uri="{FF2B5EF4-FFF2-40B4-BE49-F238E27FC236}">
                <a16:creationId xmlns:a16="http://schemas.microsoft.com/office/drawing/2014/main" id="{B48CF67C-E1C4-4800-B2F4-9C3C1CCEF63B}"/>
              </a:ext>
            </a:extLst>
          </p:cNvPr>
          <p:cNvSpPr/>
          <p:nvPr/>
        </p:nvSpPr>
        <p:spPr>
          <a:xfrm>
            <a:off x="92702" y="2742484"/>
            <a:ext cx="1279118" cy="15194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054" name="Picture 6" descr="Znalezione obrazy dla zapytania clock white png">
            <a:extLst>
              <a:ext uri="{FF2B5EF4-FFF2-40B4-BE49-F238E27FC236}">
                <a16:creationId xmlns:a16="http://schemas.microsoft.com/office/drawing/2014/main" id="{F5092B5B-206B-4078-9E62-9872A74B301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303" t="9260" r="11846" b="13181"/>
          <a:stretch/>
        </p:blipFill>
        <p:spPr bwMode="auto">
          <a:xfrm>
            <a:off x="7495222" y="1638100"/>
            <a:ext cx="444694" cy="430193"/>
          </a:xfrm>
          <a:prstGeom prst="ellipse">
            <a:avLst/>
          </a:prstGeom>
          <a:noFill/>
          <a:extLst>
            <a:ext uri="{909E8E84-426E-40DD-AFC4-6F175D3DCCD1}">
              <a14:hiddenFill xmlns:a14="http://schemas.microsoft.com/office/drawing/2010/main">
                <a:solidFill>
                  <a:srgbClr val="FFFFFF"/>
                </a:solidFill>
              </a14:hiddenFill>
            </a:ext>
          </a:extLst>
        </p:spPr>
      </p:pic>
      <p:pic>
        <p:nvPicPr>
          <p:cNvPr id="35" name="Picture 6" descr="Znalezione obrazy dla zapytania clock white png">
            <a:extLst>
              <a:ext uri="{FF2B5EF4-FFF2-40B4-BE49-F238E27FC236}">
                <a16:creationId xmlns:a16="http://schemas.microsoft.com/office/drawing/2014/main" id="{EA285CB3-69C2-47BA-8862-BB484DF91C2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303" t="9260" r="11846" b="13181"/>
          <a:stretch/>
        </p:blipFill>
        <p:spPr bwMode="auto">
          <a:xfrm>
            <a:off x="9635155" y="1648860"/>
            <a:ext cx="444694" cy="430193"/>
          </a:xfrm>
          <a:prstGeom prst="ellipse">
            <a:avLst/>
          </a:prstGeom>
          <a:noFill/>
          <a:extLst>
            <a:ext uri="{909E8E84-426E-40DD-AFC4-6F175D3DCCD1}">
              <a14:hiddenFill xmlns:a14="http://schemas.microsoft.com/office/drawing/2010/main">
                <a:solidFill>
                  <a:srgbClr val="FFFFFF"/>
                </a:solidFill>
              </a14:hiddenFill>
            </a:ext>
          </a:extLst>
        </p:spPr>
      </p:pic>
      <p:pic>
        <p:nvPicPr>
          <p:cNvPr id="36" name="Picture 6" descr="Znalezione obrazy dla zapytania clock white png">
            <a:extLst>
              <a:ext uri="{FF2B5EF4-FFF2-40B4-BE49-F238E27FC236}">
                <a16:creationId xmlns:a16="http://schemas.microsoft.com/office/drawing/2014/main" id="{7976FBA0-C937-4B50-A6AA-F8794819178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303" t="9260" r="11846" b="13181"/>
          <a:stretch/>
        </p:blipFill>
        <p:spPr bwMode="auto">
          <a:xfrm>
            <a:off x="11497172" y="1648860"/>
            <a:ext cx="444694" cy="430193"/>
          </a:xfrm>
          <a:prstGeom prst="ellipse">
            <a:avLst/>
          </a:prstGeom>
          <a:noFill/>
          <a:extLst>
            <a:ext uri="{909E8E84-426E-40DD-AFC4-6F175D3DCCD1}">
              <a14:hiddenFill xmlns:a14="http://schemas.microsoft.com/office/drawing/2010/main">
                <a:solidFill>
                  <a:srgbClr val="FFFFFF"/>
                </a:solidFill>
              </a14:hiddenFill>
            </a:ext>
          </a:extLst>
        </p:spPr>
      </p:pic>
      <p:sp>
        <p:nvSpPr>
          <p:cNvPr id="66" name="Rectangle 65">
            <a:extLst>
              <a:ext uri="{FF2B5EF4-FFF2-40B4-BE49-F238E27FC236}">
                <a16:creationId xmlns:a16="http://schemas.microsoft.com/office/drawing/2014/main" id="{D5557BA5-3062-4039-9914-2391367CFAC9}"/>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8" name="TextBox 67">
            <a:extLst>
              <a:ext uri="{FF2B5EF4-FFF2-40B4-BE49-F238E27FC236}">
                <a16:creationId xmlns:a16="http://schemas.microsoft.com/office/drawing/2014/main" id="{018A516B-15C2-4970-8AEC-F76F463C0F93}"/>
              </a:ext>
            </a:extLst>
          </p:cNvPr>
          <p:cNvSpPr txBox="1"/>
          <p:nvPr/>
        </p:nvSpPr>
        <p:spPr>
          <a:xfrm>
            <a:off x="7345146" y="68421"/>
            <a:ext cx="3056021" cy="461665"/>
          </a:xfrm>
          <a:prstGeom prst="rect">
            <a:avLst/>
          </a:prstGeom>
          <a:noFill/>
        </p:spPr>
        <p:txBody>
          <a:bodyPr wrap="square" rtlCol="0">
            <a:spAutoFit/>
          </a:bodyPr>
          <a:lstStyle/>
          <a:p>
            <a:r>
              <a:rPr lang="en-US" sz="2400" b="1">
                <a:latin typeface="Verdana Pro Black" panose="020B0604020202020204" pitchFamily="34" charset="0"/>
                <a:cs typeface="Aharoni" panose="02010803020104030203" pitchFamily="2" charset="-79"/>
              </a:rPr>
              <a:t>2</a:t>
            </a:r>
            <a:endParaRPr lang="en-BE" sz="2400" b="1">
              <a:latin typeface="Verdana Pro Black" panose="020B0604020202020204" pitchFamily="34" charset="0"/>
              <a:cs typeface="Aharoni" panose="02010803020104030203" pitchFamily="2" charset="-79"/>
            </a:endParaRPr>
          </a:p>
        </p:txBody>
      </p:sp>
      <p:sp>
        <p:nvSpPr>
          <p:cNvPr id="69" name="TextBox 68">
            <a:extLst>
              <a:ext uri="{FF2B5EF4-FFF2-40B4-BE49-F238E27FC236}">
                <a16:creationId xmlns:a16="http://schemas.microsoft.com/office/drawing/2014/main" id="{4CC586B7-A354-46F3-BC89-20C2F7172989}"/>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70" name="TextBox 69">
            <a:extLst>
              <a:ext uri="{FF2B5EF4-FFF2-40B4-BE49-F238E27FC236}">
                <a16:creationId xmlns:a16="http://schemas.microsoft.com/office/drawing/2014/main" id="{E0A59B7A-F4D8-4EE7-99A1-6FCE45DDACCC}"/>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grpSp>
        <p:nvGrpSpPr>
          <p:cNvPr id="71" name="Group 70">
            <a:extLst>
              <a:ext uri="{FF2B5EF4-FFF2-40B4-BE49-F238E27FC236}">
                <a16:creationId xmlns:a16="http://schemas.microsoft.com/office/drawing/2014/main" id="{4FF8B6A8-83BB-4F03-97E7-60FEEDE4B1F6}"/>
              </a:ext>
            </a:extLst>
          </p:cNvPr>
          <p:cNvGrpSpPr/>
          <p:nvPr/>
        </p:nvGrpSpPr>
        <p:grpSpPr>
          <a:xfrm>
            <a:off x="5657097" y="58628"/>
            <a:ext cx="1153327" cy="759510"/>
            <a:chOff x="5657097" y="58628"/>
            <a:chExt cx="1153327" cy="759510"/>
          </a:xfrm>
        </p:grpSpPr>
        <p:sp>
          <p:nvSpPr>
            <p:cNvPr id="72" name="TextBox 71">
              <a:hlinkClick r:id="rId9" action="ppaction://hlinksldjump" tooltip="Modes de déplacements en Belgique"/>
              <a:extLst>
                <a:ext uri="{FF2B5EF4-FFF2-40B4-BE49-F238E27FC236}">
                  <a16:creationId xmlns:a16="http://schemas.microsoft.com/office/drawing/2014/main" id="{477540F4-170E-4366-BACC-E5364A3487C3}"/>
                </a:ext>
              </a:extLst>
            </p:cNvPr>
            <p:cNvSpPr txBox="1"/>
            <p:nvPr/>
          </p:nvSpPr>
          <p:spPr>
            <a:xfrm>
              <a:off x="6002213" y="58628"/>
              <a:ext cx="739758" cy="461665"/>
            </a:xfrm>
            <a:prstGeom prst="rect">
              <a:avLst/>
            </a:prstGeom>
            <a:noFill/>
          </p:spPr>
          <p:txBody>
            <a:bodyPr wrap="square" rtlCol="0">
              <a:spAutoFit/>
            </a:bodyPr>
            <a:lstStyle/>
            <a:p>
              <a:r>
                <a:rPr lang="en-US" sz="2400" b="1">
                  <a:solidFill>
                    <a:schemeClr val="bg1">
                      <a:lumMod val="85000"/>
                    </a:schemeClr>
                  </a:solidFill>
                  <a:latin typeface="Verdana Pro Black" panose="020B0604020202020204" pitchFamily="34" charset="0"/>
                  <a:cs typeface="Aharoni" panose="02010803020104030203" pitchFamily="2" charset="-79"/>
                </a:rPr>
                <a:t>1</a:t>
              </a:r>
              <a:endParaRPr lang="en-BE" sz="2400" b="1">
                <a:solidFill>
                  <a:schemeClr val="bg1">
                    <a:lumMod val="85000"/>
                  </a:schemeClr>
                </a:solidFill>
                <a:latin typeface="Verdana Pro Black" panose="020B0604020202020204" pitchFamily="34" charset="0"/>
                <a:cs typeface="Aharoni" panose="02010803020104030203" pitchFamily="2" charset="-79"/>
              </a:endParaRPr>
            </a:p>
          </p:txBody>
        </p:sp>
        <p:sp>
          <p:nvSpPr>
            <p:cNvPr id="73" name="TextBox 72">
              <a:hlinkClick r:id="rId9" action="ppaction://hlinksldjump" tooltip="Modes de déplacements en Belgique"/>
              <a:extLst>
                <a:ext uri="{FF2B5EF4-FFF2-40B4-BE49-F238E27FC236}">
                  <a16:creationId xmlns:a16="http://schemas.microsoft.com/office/drawing/2014/main" id="{B142531D-E466-436F-88ED-D2CBFF1C0EA9}"/>
                </a:ext>
              </a:extLst>
            </p:cNvPr>
            <p:cNvSpPr txBox="1"/>
            <p:nvPr/>
          </p:nvSpPr>
          <p:spPr>
            <a:xfrm>
              <a:off x="5657097" y="402640"/>
              <a:ext cx="1153327" cy="415498"/>
            </a:xfrm>
            <a:prstGeom prst="rect">
              <a:avLst/>
            </a:prstGeom>
            <a:noFill/>
          </p:spPr>
          <p:txBody>
            <a:bodyPr wrap="square" rtlCol="0">
              <a:spAutoFit/>
            </a:bodyPr>
            <a:lstStyle/>
            <a:p>
              <a:r>
                <a:rPr lang="nl-NL" sz="1050">
                  <a:solidFill>
                    <a:schemeClr val="bg1">
                      <a:lumMod val="85000"/>
                    </a:schemeClr>
                  </a:solidFill>
                </a:rPr>
                <a:t>Verdeling van de vervoermiddelen</a:t>
              </a:r>
            </a:p>
          </p:txBody>
        </p:sp>
      </p:grpSp>
      <p:sp>
        <p:nvSpPr>
          <p:cNvPr id="74" name="TextBox 73">
            <a:extLst>
              <a:ext uri="{FF2B5EF4-FFF2-40B4-BE49-F238E27FC236}">
                <a16:creationId xmlns:a16="http://schemas.microsoft.com/office/drawing/2014/main" id="{5181ECA4-8AD7-402F-AC75-CA153601BC7D}"/>
              </a:ext>
            </a:extLst>
          </p:cNvPr>
          <p:cNvSpPr txBox="1"/>
          <p:nvPr/>
        </p:nvSpPr>
        <p:spPr>
          <a:xfrm>
            <a:off x="6819480" y="402640"/>
            <a:ext cx="1421483" cy="415498"/>
          </a:xfrm>
          <a:prstGeom prst="rect">
            <a:avLst/>
          </a:prstGeom>
          <a:noFill/>
        </p:spPr>
        <p:txBody>
          <a:bodyPr wrap="square" rtlCol="0">
            <a:spAutoFit/>
          </a:bodyPr>
          <a:lstStyle/>
          <a:p>
            <a:pPr algn="ctr"/>
            <a:r>
              <a:rPr lang="nl-NL" sz="1050">
                <a:latin typeface="Abadi Extra Light" panose="020B0204020104020204" pitchFamily="34" charset="0"/>
              </a:rPr>
              <a:t>Stiptheid van het openbaar vervoer</a:t>
            </a:r>
          </a:p>
        </p:txBody>
      </p:sp>
      <p:sp>
        <p:nvSpPr>
          <p:cNvPr id="75" name="TextBox 74">
            <a:extLst>
              <a:ext uri="{FF2B5EF4-FFF2-40B4-BE49-F238E27FC236}">
                <a16:creationId xmlns:a16="http://schemas.microsoft.com/office/drawing/2014/main" id="{77ED371E-774A-46DC-963F-5B958A2AC667}"/>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Focus op </a:t>
            </a:r>
            <a:r>
              <a:rPr lang="fr-FR" sz="1050" err="1">
                <a:solidFill>
                  <a:schemeClr val="bg2"/>
                </a:solidFill>
                <a:latin typeface="Abadi Extra Light" panose="020B0204020104020204" pitchFamily="34" charset="0"/>
              </a:rPr>
              <a:t>alternatieve</a:t>
            </a:r>
            <a:r>
              <a:rPr lang="fr-FR" sz="1050">
                <a:solidFill>
                  <a:schemeClr val="bg2"/>
                </a:solidFill>
                <a:latin typeface="Abadi Extra Light" panose="020B0204020104020204" pitchFamily="34" charset="0"/>
              </a:rPr>
              <a:t> </a:t>
            </a:r>
            <a:r>
              <a:rPr lang="fr-FR" sz="1050" err="1">
                <a:solidFill>
                  <a:schemeClr val="bg2"/>
                </a:solidFill>
                <a:latin typeface="Abadi Extra Light" panose="020B0204020104020204" pitchFamily="34" charset="0"/>
              </a:rPr>
              <a:t>vervoermiddelen</a:t>
            </a:r>
            <a:endParaRPr lang="fr-FR" sz="1050">
              <a:solidFill>
                <a:schemeClr val="bg2"/>
              </a:solidFill>
              <a:latin typeface="Abadi Extra Light" panose="020B0204020104020204" pitchFamily="34" charset="0"/>
            </a:endParaRPr>
          </a:p>
        </p:txBody>
      </p:sp>
      <p:sp>
        <p:nvSpPr>
          <p:cNvPr id="76" name="TextBox 75">
            <a:extLst>
              <a:ext uri="{FF2B5EF4-FFF2-40B4-BE49-F238E27FC236}">
                <a16:creationId xmlns:a16="http://schemas.microsoft.com/office/drawing/2014/main" id="{57EFEE5C-B678-4B55-B380-5F787510A449}"/>
              </a:ext>
            </a:extLst>
          </p:cNvPr>
          <p:cNvSpPr txBox="1"/>
          <p:nvPr/>
        </p:nvSpPr>
        <p:spPr>
          <a:xfrm>
            <a:off x="9484966" y="430620"/>
            <a:ext cx="1288852" cy="415498"/>
          </a:xfrm>
          <a:prstGeom prst="rect">
            <a:avLst/>
          </a:prstGeom>
          <a:noFill/>
        </p:spPr>
        <p:txBody>
          <a:bodyPr wrap="square" rtlCol="0">
            <a:spAutoFit/>
          </a:bodyPr>
          <a:lstStyle/>
          <a:p>
            <a:pPr algn="ctr"/>
            <a:r>
              <a:rPr lang="nl-NL" sz="1050">
                <a:solidFill>
                  <a:schemeClr val="bg2"/>
                </a:solidFill>
                <a:latin typeface="Abadi Extra Light" panose="020B0204020104020204" pitchFamily="34" charset="0"/>
              </a:rPr>
              <a:t>Nieuws: naar de elektrische auto?</a:t>
            </a:r>
          </a:p>
        </p:txBody>
      </p:sp>
      <p:pic>
        <p:nvPicPr>
          <p:cNvPr id="77" name="Picture 76" descr="A close up of a logo&#10;&#10;Description automatically generated">
            <a:hlinkClick r:id="rId10" action="ppaction://hlinksldjump" tooltip="Retour à l'accueil"/>
            <a:extLst>
              <a:ext uri="{FF2B5EF4-FFF2-40B4-BE49-F238E27FC236}">
                <a16:creationId xmlns:a16="http://schemas.microsoft.com/office/drawing/2014/main" id="{0F92A555-F64E-4DD3-9030-24D6F84A689B}"/>
              </a:ext>
            </a:extLst>
          </p:cNvPr>
          <p:cNvPicPr>
            <a:picLocks noChangeAspect="1"/>
          </p:cNvPicPr>
          <p:nvPr/>
        </p:nvPicPr>
        <p:blipFill rotWithShape="1">
          <a:blip r:embed="rId11">
            <a:alphaModFix amt="85000"/>
            <a:extLst>
              <a:ext uri="{28A0092B-C50C-407E-A947-70E740481C1C}">
                <a14:useLocalDpi xmlns:a14="http://schemas.microsoft.com/office/drawing/2010/main" val="0"/>
              </a:ext>
            </a:extLst>
          </a:blip>
          <a:srcRect r="460" b="18389"/>
          <a:stretch/>
        </p:blipFill>
        <p:spPr>
          <a:xfrm>
            <a:off x="11011224" y="126668"/>
            <a:ext cx="833133" cy="683067"/>
          </a:xfrm>
          <a:prstGeom prst="rect">
            <a:avLst/>
          </a:prstGeom>
        </p:spPr>
      </p:pic>
      <p:sp>
        <p:nvSpPr>
          <p:cNvPr id="78" name="Rectangle 77">
            <a:hlinkClick r:id="rId9" action="ppaction://hlinksldjump" tooltip=" "/>
            <a:extLst>
              <a:ext uri="{FF2B5EF4-FFF2-40B4-BE49-F238E27FC236}">
                <a16:creationId xmlns:a16="http://schemas.microsoft.com/office/drawing/2014/main" id="{B03CAA7B-8E9A-4B8C-839E-AF87207438A0}"/>
              </a:ext>
            </a:extLst>
          </p:cNvPr>
          <p:cNvSpPr/>
          <p:nvPr/>
        </p:nvSpPr>
        <p:spPr>
          <a:xfrm>
            <a:off x="5670468" y="127629"/>
            <a:ext cx="113285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9" name="Rectangle 78">
            <a:hlinkClick r:id="rId12" action="ppaction://hlinksldjump" tooltip=" "/>
            <a:extLst>
              <a:ext uri="{FF2B5EF4-FFF2-40B4-BE49-F238E27FC236}">
                <a16:creationId xmlns:a16="http://schemas.microsoft.com/office/drawing/2014/main" id="{786ECB51-07B7-44C0-9087-AEC5B95F977D}"/>
              </a:ext>
            </a:extLst>
          </p:cNvPr>
          <p:cNvSpPr/>
          <p:nvPr/>
        </p:nvSpPr>
        <p:spPr>
          <a:xfrm>
            <a:off x="8293476" y="121695"/>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0" name="Rectangle 79">
            <a:hlinkClick r:id="rId13" action="ppaction://hlinksldjump" tooltip=" "/>
            <a:extLst>
              <a:ext uri="{FF2B5EF4-FFF2-40B4-BE49-F238E27FC236}">
                <a16:creationId xmlns:a16="http://schemas.microsoft.com/office/drawing/2014/main" id="{F0DEAA1A-1CAC-44E8-97CE-980BEAD6C7F7}"/>
              </a:ext>
            </a:extLst>
          </p:cNvPr>
          <p:cNvSpPr/>
          <p:nvPr/>
        </p:nvSpPr>
        <p:spPr>
          <a:xfrm>
            <a:off x="9535268" y="927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1" name="Rectangle 80">
            <a:hlinkClick r:id="rId10" action="ppaction://hlinksldjump" tooltip="Home"/>
            <a:extLst>
              <a:ext uri="{FF2B5EF4-FFF2-40B4-BE49-F238E27FC236}">
                <a16:creationId xmlns:a16="http://schemas.microsoft.com/office/drawing/2014/main" id="{2838A7EF-8A25-4971-A105-6A236FF779A3}"/>
              </a:ext>
            </a:extLst>
          </p:cNvPr>
          <p:cNvSpPr/>
          <p:nvPr/>
        </p:nvSpPr>
        <p:spPr>
          <a:xfrm>
            <a:off x="10918047" y="89342"/>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2" name="Rectangle 81">
            <a:hlinkClick r:id="rId14" action="ppaction://hlinksldjump" tooltip=" "/>
            <a:extLst>
              <a:ext uri="{FF2B5EF4-FFF2-40B4-BE49-F238E27FC236}">
                <a16:creationId xmlns:a16="http://schemas.microsoft.com/office/drawing/2014/main" id="{38D5540A-01EB-4833-BCFE-BEBC5FAB18CA}"/>
              </a:ext>
            </a:extLst>
          </p:cNvPr>
          <p:cNvSpPr/>
          <p:nvPr/>
        </p:nvSpPr>
        <p:spPr>
          <a:xfrm>
            <a:off x="6906832" y="118889"/>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8" name="Picture 37" descr="A screenshot of a cell phone&#10;&#10;Description automatically generated">
            <a:extLst>
              <a:ext uri="{FF2B5EF4-FFF2-40B4-BE49-F238E27FC236}">
                <a16:creationId xmlns:a16="http://schemas.microsoft.com/office/drawing/2014/main" id="{B9460B0C-FF87-41C6-806A-88EE61AC4D54}"/>
              </a:ext>
            </a:extLst>
          </p:cNvPr>
          <p:cNvPicPr>
            <a:picLocks noChangeAspect="1"/>
          </p:cNvPicPr>
          <p:nvPr/>
        </p:nvPicPr>
        <p:blipFill rotWithShape="1">
          <a:blip r:embed="rId15">
            <a:extLst>
              <a:ext uri="{28A0092B-C50C-407E-A947-70E740481C1C}">
                <a14:useLocalDpi xmlns:a14="http://schemas.microsoft.com/office/drawing/2010/main" val="0"/>
              </a:ext>
            </a:extLst>
          </a:blip>
          <a:srcRect l="50541" t="12213" r="31582" b="50070"/>
          <a:stretch/>
        </p:blipFill>
        <p:spPr>
          <a:xfrm>
            <a:off x="493995" y="339378"/>
            <a:ext cx="2078882" cy="2467146"/>
          </a:xfrm>
          <a:prstGeom prst="rect">
            <a:avLst/>
          </a:prstGeom>
        </p:spPr>
      </p:pic>
    </p:spTree>
    <p:extLst>
      <p:ext uri="{BB962C8B-B14F-4D97-AF65-F5344CB8AC3E}">
        <p14:creationId xmlns:p14="http://schemas.microsoft.com/office/powerpoint/2010/main" val="1296759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ell phone&#10;&#10;Description automatically generated">
            <a:extLst>
              <a:ext uri="{FF2B5EF4-FFF2-40B4-BE49-F238E27FC236}">
                <a16:creationId xmlns:a16="http://schemas.microsoft.com/office/drawing/2014/main" id="{603EEE6C-0814-4C24-A150-C0E23076EC54}"/>
              </a:ext>
            </a:extLst>
          </p:cNvPr>
          <p:cNvPicPr>
            <a:picLocks noChangeAspect="1"/>
          </p:cNvPicPr>
          <p:nvPr/>
        </p:nvPicPr>
        <p:blipFill rotWithShape="1">
          <a:blip r:embed="rId3">
            <a:extLst>
              <a:ext uri="{28A0092B-C50C-407E-A947-70E740481C1C}">
                <a14:useLocalDpi xmlns:a14="http://schemas.microsoft.com/office/drawing/2010/main" val="0"/>
              </a:ext>
            </a:extLst>
          </a:blip>
          <a:srcRect l="45278" t="87990" r="-1546"/>
          <a:stretch/>
        </p:blipFill>
        <p:spPr>
          <a:xfrm>
            <a:off x="161851" y="4469610"/>
            <a:ext cx="3931683" cy="472058"/>
          </a:xfrm>
          <a:prstGeom prst="rect">
            <a:avLst/>
          </a:prstGeom>
        </p:spPr>
      </p:pic>
      <p:pic>
        <p:nvPicPr>
          <p:cNvPr id="39" name="Picture 38">
            <a:extLst>
              <a:ext uri="{FF2B5EF4-FFF2-40B4-BE49-F238E27FC236}">
                <a16:creationId xmlns:a16="http://schemas.microsoft.com/office/drawing/2014/main" id="{E21A55C7-535E-4270-B5BE-8F9E85116DDA}"/>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t="10129" r="7187" b="81393"/>
          <a:stretch/>
        </p:blipFill>
        <p:spPr>
          <a:xfrm rot="5400000">
            <a:off x="10530253" y="1322633"/>
            <a:ext cx="2445587" cy="235634"/>
          </a:xfrm>
          <a:prstGeom prst="rect">
            <a:avLst/>
          </a:prstGeom>
        </p:spPr>
      </p:pic>
      <p:pic>
        <p:nvPicPr>
          <p:cNvPr id="40" name="Picture 39">
            <a:extLst>
              <a:ext uri="{FF2B5EF4-FFF2-40B4-BE49-F238E27FC236}">
                <a16:creationId xmlns:a16="http://schemas.microsoft.com/office/drawing/2014/main" id="{3A5661C1-63C1-4286-86E0-14A87F186781}"/>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r="20885" b="89150"/>
          <a:stretch/>
        </p:blipFill>
        <p:spPr>
          <a:xfrm>
            <a:off x="9745579" y="-22561"/>
            <a:ext cx="1922019" cy="327667"/>
          </a:xfrm>
          <a:prstGeom prst="rect">
            <a:avLst/>
          </a:prstGeom>
        </p:spPr>
      </p:pic>
      <p:sp>
        <p:nvSpPr>
          <p:cNvPr id="34" name="Rectangle 33">
            <a:extLst>
              <a:ext uri="{FF2B5EF4-FFF2-40B4-BE49-F238E27FC236}">
                <a16:creationId xmlns:a16="http://schemas.microsoft.com/office/drawing/2014/main" id="{D98F047B-CB29-4BB3-B1F2-D894D9ED5002}"/>
              </a:ext>
            </a:extLst>
          </p:cNvPr>
          <p:cNvSpPr/>
          <p:nvPr/>
        </p:nvSpPr>
        <p:spPr>
          <a:xfrm>
            <a:off x="5941146" y="272240"/>
            <a:ext cx="5690357" cy="5143451"/>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5" name="Rectangle 34">
            <a:extLst>
              <a:ext uri="{FF2B5EF4-FFF2-40B4-BE49-F238E27FC236}">
                <a16:creationId xmlns:a16="http://schemas.microsoft.com/office/drawing/2014/main" id="{679250B8-6EE6-4910-AD3F-E797832924A2}"/>
              </a:ext>
            </a:extLst>
          </p:cNvPr>
          <p:cNvSpPr/>
          <p:nvPr/>
        </p:nvSpPr>
        <p:spPr>
          <a:xfrm>
            <a:off x="6550926" y="736646"/>
            <a:ext cx="4476466" cy="4360161"/>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 name="Picture 10" descr="A close up of a logo&#10;&#10;Description automatically generated">
            <a:extLst>
              <a:ext uri="{FF2B5EF4-FFF2-40B4-BE49-F238E27FC236}">
                <a16:creationId xmlns:a16="http://schemas.microsoft.com/office/drawing/2014/main" id="{D71D503A-2F04-4DB4-8687-E9D43B02A061}"/>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b="18751"/>
          <a:stretch/>
        </p:blipFill>
        <p:spPr>
          <a:xfrm>
            <a:off x="3234185" y="217656"/>
            <a:ext cx="3574621" cy="2904347"/>
          </a:xfrm>
          <a:prstGeom prst="rect">
            <a:avLst/>
          </a:prstGeom>
        </p:spPr>
      </p:pic>
      <p:sp>
        <p:nvSpPr>
          <p:cNvPr id="47" name="Oval 46">
            <a:extLst>
              <a:ext uri="{FF2B5EF4-FFF2-40B4-BE49-F238E27FC236}">
                <a16:creationId xmlns:a16="http://schemas.microsoft.com/office/drawing/2014/main" id="{602EC402-463E-4972-9E31-5167836488B0}"/>
              </a:ext>
            </a:extLst>
          </p:cNvPr>
          <p:cNvSpPr/>
          <p:nvPr/>
        </p:nvSpPr>
        <p:spPr>
          <a:xfrm>
            <a:off x="1027350" y="574277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8" name="Oval 47">
            <a:extLst>
              <a:ext uri="{FF2B5EF4-FFF2-40B4-BE49-F238E27FC236}">
                <a16:creationId xmlns:a16="http://schemas.microsoft.com/office/drawing/2014/main" id="{A1DB597D-1856-441D-A722-A63635257E53}"/>
              </a:ext>
            </a:extLst>
          </p:cNvPr>
          <p:cNvSpPr/>
          <p:nvPr/>
        </p:nvSpPr>
        <p:spPr>
          <a:xfrm>
            <a:off x="1164809" y="604006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Oval 48">
            <a:extLst>
              <a:ext uri="{FF2B5EF4-FFF2-40B4-BE49-F238E27FC236}">
                <a16:creationId xmlns:a16="http://schemas.microsoft.com/office/drawing/2014/main" id="{C86C4196-4443-4304-BE1E-11421438CBA8}"/>
              </a:ext>
            </a:extLst>
          </p:cNvPr>
          <p:cNvSpPr/>
          <p:nvPr/>
        </p:nvSpPr>
        <p:spPr>
          <a:xfrm>
            <a:off x="1027350" y="636696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Oval 49">
            <a:extLst>
              <a:ext uri="{FF2B5EF4-FFF2-40B4-BE49-F238E27FC236}">
                <a16:creationId xmlns:a16="http://schemas.microsoft.com/office/drawing/2014/main" id="{8AA2887E-9A61-4FC6-ACCF-623549A3DD96}"/>
              </a:ext>
            </a:extLst>
          </p:cNvPr>
          <p:cNvSpPr/>
          <p:nvPr/>
        </p:nvSpPr>
        <p:spPr>
          <a:xfrm>
            <a:off x="700441" y="649196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1" name="Oval 50">
            <a:extLst>
              <a:ext uri="{FF2B5EF4-FFF2-40B4-BE49-F238E27FC236}">
                <a16:creationId xmlns:a16="http://schemas.microsoft.com/office/drawing/2014/main" id="{F3D7AF0D-1EE0-4086-9135-E11BBCE4DB0E}"/>
              </a:ext>
            </a:extLst>
          </p:cNvPr>
          <p:cNvSpPr/>
          <p:nvPr/>
        </p:nvSpPr>
        <p:spPr>
          <a:xfrm>
            <a:off x="399528" y="636205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Oval 51">
            <a:extLst>
              <a:ext uri="{FF2B5EF4-FFF2-40B4-BE49-F238E27FC236}">
                <a16:creationId xmlns:a16="http://schemas.microsoft.com/office/drawing/2014/main" id="{9DEE4DAD-B1EF-4F7F-8528-0CD764381425}"/>
              </a:ext>
            </a:extLst>
          </p:cNvPr>
          <p:cNvSpPr/>
          <p:nvPr/>
        </p:nvSpPr>
        <p:spPr>
          <a:xfrm>
            <a:off x="262069" y="605014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3" name="Oval 52">
            <a:extLst>
              <a:ext uri="{FF2B5EF4-FFF2-40B4-BE49-F238E27FC236}">
                <a16:creationId xmlns:a16="http://schemas.microsoft.com/office/drawing/2014/main" id="{FD1D273D-55E7-4F9C-B74D-C151507A5C21}"/>
              </a:ext>
            </a:extLst>
          </p:cNvPr>
          <p:cNvSpPr/>
          <p:nvPr/>
        </p:nvSpPr>
        <p:spPr>
          <a:xfrm>
            <a:off x="382702" y="573096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4" name="Oval 53">
            <a:extLst>
              <a:ext uri="{FF2B5EF4-FFF2-40B4-BE49-F238E27FC236}">
                <a16:creationId xmlns:a16="http://schemas.microsoft.com/office/drawing/2014/main" id="{3434BCAC-397F-4422-8243-0D60279C6697}"/>
              </a:ext>
            </a:extLst>
          </p:cNvPr>
          <p:cNvSpPr/>
          <p:nvPr/>
        </p:nvSpPr>
        <p:spPr>
          <a:xfrm>
            <a:off x="709611" y="560531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5" name="Picture 54" descr="A close up of a logo&#10;&#10;Description automatically generated">
            <a:extLst>
              <a:ext uri="{FF2B5EF4-FFF2-40B4-BE49-F238E27FC236}">
                <a16:creationId xmlns:a16="http://schemas.microsoft.com/office/drawing/2014/main" id="{98182634-AE90-4468-96A3-771591E32C6E}"/>
              </a:ext>
            </a:extLst>
          </p:cNvPr>
          <p:cNvPicPr>
            <a:picLocks noChangeAspect="1"/>
          </p:cNvPicPr>
          <p:nvPr/>
        </p:nvPicPr>
        <p:blipFill rotWithShape="1">
          <a:blip r:embed="rId5">
            <a:extLst>
              <a:ext uri="{28A0092B-C50C-407E-A947-70E740481C1C}">
                <a14:useLocalDpi xmlns:a14="http://schemas.microsoft.com/office/drawing/2010/main" val="0"/>
              </a:ext>
            </a:extLst>
          </a:blip>
          <a:srcRect r="1559" b="14617"/>
          <a:stretch/>
        </p:blipFill>
        <p:spPr>
          <a:xfrm>
            <a:off x="0" y="5451733"/>
            <a:ext cx="1538343" cy="1334278"/>
          </a:xfrm>
          <a:prstGeom prst="rect">
            <a:avLst/>
          </a:prstGeom>
        </p:spPr>
      </p:pic>
      <p:graphicFrame>
        <p:nvGraphicFramePr>
          <p:cNvPr id="61" name="Table 60">
            <a:extLst>
              <a:ext uri="{FF2B5EF4-FFF2-40B4-BE49-F238E27FC236}">
                <a16:creationId xmlns:a16="http://schemas.microsoft.com/office/drawing/2014/main" id="{0A3EF74A-B938-453D-A738-A55A802A51A9}"/>
              </a:ext>
            </a:extLst>
          </p:cNvPr>
          <p:cNvGraphicFramePr>
            <a:graphicFrameLocks noGrp="1"/>
          </p:cNvGraphicFramePr>
          <p:nvPr>
            <p:extLst>
              <p:ext uri="{D42A27DB-BD31-4B8C-83A1-F6EECF244321}">
                <p14:modId xmlns:p14="http://schemas.microsoft.com/office/powerpoint/2010/main" val="1844572874"/>
              </p:ext>
            </p:extLst>
          </p:nvPr>
        </p:nvGraphicFramePr>
        <p:xfrm>
          <a:off x="6719777" y="873348"/>
          <a:ext cx="4157331" cy="4180905"/>
        </p:xfrm>
        <a:graphic>
          <a:graphicData uri="http://schemas.openxmlformats.org/drawingml/2006/table">
            <a:tbl>
              <a:tblPr>
                <a:tableStyleId>{5C22544A-7EE6-4342-B048-85BDC9FD1C3A}</a:tableStyleId>
              </a:tblPr>
              <a:tblGrid>
                <a:gridCol w="1429199">
                  <a:extLst>
                    <a:ext uri="{9D8B030D-6E8A-4147-A177-3AD203B41FA5}">
                      <a16:colId xmlns:a16="http://schemas.microsoft.com/office/drawing/2014/main" val="2828819893"/>
                    </a:ext>
                  </a:extLst>
                </a:gridCol>
                <a:gridCol w="840249">
                  <a:extLst>
                    <a:ext uri="{9D8B030D-6E8A-4147-A177-3AD203B41FA5}">
                      <a16:colId xmlns:a16="http://schemas.microsoft.com/office/drawing/2014/main" val="4014095133"/>
                    </a:ext>
                  </a:extLst>
                </a:gridCol>
                <a:gridCol w="984479">
                  <a:extLst>
                    <a:ext uri="{9D8B030D-6E8A-4147-A177-3AD203B41FA5}">
                      <a16:colId xmlns:a16="http://schemas.microsoft.com/office/drawing/2014/main" val="1982757876"/>
                    </a:ext>
                  </a:extLst>
                </a:gridCol>
                <a:gridCol w="903404">
                  <a:extLst>
                    <a:ext uri="{9D8B030D-6E8A-4147-A177-3AD203B41FA5}">
                      <a16:colId xmlns:a16="http://schemas.microsoft.com/office/drawing/2014/main" val="1001518227"/>
                    </a:ext>
                  </a:extLst>
                </a:gridCol>
              </a:tblGrid>
              <a:tr h="636972">
                <a:tc>
                  <a:txBody>
                    <a:bodyPr/>
                    <a:lstStyle/>
                    <a:p>
                      <a:pPr algn="l" fontAlgn="b"/>
                      <a:endParaRPr lang="en-US" sz="1100" b="1" i="0" u="none" strike="noStrike">
                        <a:solidFill>
                          <a:schemeClr val="bg1"/>
                        </a:solidFill>
                        <a:effectLst/>
                        <a:latin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a:solidFill>
                            <a:schemeClr val="bg1"/>
                          </a:solidFill>
                          <a:effectLst/>
                          <a:latin typeface="Selawik Semibold" panose="020B0702040204020203" pitchFamily="34" charset="0"/>
                        </a:rPr>
                        <a:t>Brussels</a:t>
                      </a:r>
                      <a:endParaRPr lang="en-US" sz="1400" b="0"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err="1">
                          <a:solidFill>
                            <a:schemeClr val="bg1"/>
                          </a:solidFill>
                          <a:effectLst/>
                          <a:latin typeface="Selawik Semibold" panose="020B0702040204020203" pitchFamily="34" charset="0"/>
                        </a:rPr>
                        <a:t>Vlaanderen</a:t>
                      </a:r>
                      <a:endParaRPr lang="en-US" sz="1400" b="0"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err="1">
                          <a:solidFill>
                            <a:schemeClr val="bg1"/>
                          </a:solidFill>
                          <a:effectLst/>
                          <a:latin typeface="Selawik Semibold" panose="020B0702040204020203" pitchFamily="34" charset="0"/>
                        </a:rPr>
                        <a:t>Wallonie</a:t>
                      </a:r>
                      <a:endParaRPr lang="en-US" sz="1400" b="0"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733041187"/>
                  </a:ext>
                </a:extLst>
              </a:tr>
              <a:tr h="293122">
                <a:tc>
                  <a:txBody>
                    <a:bodyPr/>
                    <a:lstStyle/>
                    <a:p>
                      <a:pPr algn="l" fontAlgn="b"/>
                      <a:r>
                        <a:rPr lang="en-US" sz="1200" b="1" i="0" u="none" strike="noStrike" err="1">
                          <a:solidFill>
                            <a:schemeClr val="bg1"/>
                          </a:solidFill>
                          <a:effectLst/>
                          <a:latin typeface="Selawik Light" panose="020B0502040204020203" pitchFamily="34" charset="0"/>
                        </a:rPr>
                        <a:t>Fiets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1,3%</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4,8%</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0,9%</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962640045"/>
                  </a:ext>
                </a:extLst>
              </a:tr>
              <a:tr h="293122">
                <a:tc>
                  <a:txBody>
                    <a:bodyPr/>
                    <a:lstStyle/>
                    <a:p>
                      <a:pPr algn="l" fontAlgn="b"/>
                      <a:r>
                        <a:rPr lang="en-US" sz="1200" u="none" strike="noStrike">
                          <a:solidFill>
                            <a:schemeClr val="bg1"/>
                          </a:solidFill>
                          <a:effectLst/>
                          <a:latin typeface="Selawik Light" panose="020B0502040204020203" pitchFamily="34" charset="0"/>
                        </a:rPr>
                        <a:t>Bus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6,3%</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1,4%</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1,6%</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930761597"/>
                  </a:ext>
                </a:extLst>
              </a:tr>
              <a:tr h="293122">
                <a:tc>
                  <a:txBody>
                    <a:bodyPr/>
                    <a:lstStyle/>
                    <a:p>
                      <a:pPr algn="l" fontAlgn="b"/>
                      <a:r>
                        <a:rPr lang="en-US" sz="1200" b="1" i="0" u="none" strike="noStrike" err="1">
                          <a:solidFill>
                            <a:schemeClr val="bg1"/>
                          </a:solidFill>
                          <a:effectLst/>
                          <a:latin typeface="Selawik Light" panose="020B0502040204020203" pitchFamily="34" charset="0"/>
                        </a:rPr>
                        <a:t>Wagen</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bestuurder</a:t>
                      </a:r>
                      <a:r>
                        <a:rPr lang="en-US" sz="1200" b="1" i="0" u="none" strike="noStrike">
                          <a:solidFill>
                            <a:schemeClr val="bg1"/>
                          </a:solidFill>
                          <a:effectLst/>
                          <a:latin typeface="Selawik Light" panose="020B0502040204020203" pitchFamily="34" charset="0"/>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50,0%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53,6%</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64,4%</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014725221"/>
                  </a:ext>
                </a:extLst>
              </a:tr>
              <a:tr h="293122">
                <a:tc>
                  <a:txBody>
                    <a:bodyPr/>
                    <a:lstStyle/>
                    <a:p>
                      <a:pPr algn="l" fontAlgn="b"/>
                      <a:r>
                        <a:rPr lang="en-US" sz="1200" u="none" strike="noStrike" err="1">
                          <a:solidFill>
                            <a:schemeClr val="bg1"/>
                          </a:solidFill>
                          <a:effectLst/>
                          <a:latin typeface="Selawik Light" panose="020B0502040204020203" pitchFamily="34" charset="0"/>
                        </a:rPr>
                        <a:t>Wagen</a:t>
                      </a:r>
                      <a:r>
                        <a:rPr lang="en-US" sz="1200" u="none" strike="noStrike">
                          <a:solidFill>
                            <a:schemeClr val="bg1"/>
                          </a:solidFill>
                          <a:effectLst/>
                          <a:latin typeface="Selawik Light" panose="020B0502040204020203" pitchFamily="34" charset="0"/>
                        </a:rPr>
                        <a:t> (</a:t>
                      </a:r>
                      <a:r>
                        <a:rPr lang="en-US" sz="1200" u="none" strike="noStrike" err="1">
                          <a:solidFill>
                            <a:schemeClr val="bg1"/>
                          </a:solidFill>
                          <a:effectLst/>
                          <a:latin typeface="Selawik Light" panose="020B0502040204020203" pitchFamily="34" charset="0"/>
                        </a:rPr>
                        <a:t>passagier</a:t>
                      </a:r>
                      <a:r>
                        <a:rPr lang="en-US" sz="1200" u="none" strike="noStrike">
                          <a:solidFill>
                            <a:schemeClr val="bg1"/>
                          </a:solidFill>
                          <a:effectLst/>
                          <a:latin typeface="Selawik Light" panose="020B0502040204020203" pitchFamily="34" charset="0"/>
                        </a:rPr>
                        <a:t>)</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12,0%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19,0%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18,3%</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276837765"/>
                  </a:ext>
                </a:extLst>
              </a:tr>
              <a:tr h="530550">
                <a:tc>
                  <a:txBody>
                    <a:bodyPr/>
                    <a:lstStyle/>
                    <a:p>
                      <a:pPr algn="l" fontAlgn="b"/>
                      <a:r>
                        <a:rPr lang="en-US" sz="1200" b="1" i="0" u="none" strike="noStrike" err="1">
                          <a:solidFill>
                            <a:schemeClr val="bg1"/>
                          </a:solidFill>
                          <a:effectLst/>
                          <a:latin typeface="Selawik Light" panose="020B0502040204020203" pitchFamily="34" charset="0"/>
                        </a:rPr>
                        <a:t>Fiets</a:t>
                      </a:r>
                      <a:r>
                        <a:rPr lang="en-US" sz="1200" b="1" i="0" u="none" strike="noStrike">
                          <a:solidFill>
                            <a:schemeClr val="bg1"/>
                          </a:solidFill>
                          <a:effectLst/>
                          <a:latin typeface="Selawik Light" panose="020B0502040204020203" pitchFamily="34" charset="0"/>
                        </a:rPr>
                        <a:t> met </a:t>
                      </a:r>
                      <a:r>
                        <a:rPr lang="en-US" sz="1200" b="1" i="0" u="none" strike="noStrike" err="1">
                          <a:solidFill>
                            <a:schemeClr val="bg1"/>
                          </a:solidFill>
                          <a:effectLst/>
                          <a:latin typeface="Selawik Light" panose="020B0502040204020203" pitchFamily="34" charset="0"/>
                        </a:rPr>
                        <a:t>elektrische</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bijstand</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0,6%</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3,5%</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0,4%</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655581269"/>
                  </a:ext>
                </a:extLst>
              </a:tr>
              <a:tr h="293122">
                <a:tc>
                  <a:txBody>
                    <a:bodyPr/>
                    <a:lstStyle/>
                    <a:p>
                      <a:pPr algn="l" fontAlgn="b"/>
                      <a:r>
                        <a:rPr lang="en-US" sz="1200" b="1" i="0" u="none" strike="noStrike">
                          <a:solidFill>
                            <a:schemeClr val="bg1"/>
                          </a:solidFill>
                          <a:effectLst/>
                          <a:latin typeface="Selawik Light" panose="020B0502040204020203" pitchFamily="34" charset="0"/>
                        </a:rPr>
                        <a:t>E-step</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0,9%</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0,3%</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545041853"/>
                  </a:ext>
                </a:extLst>
              </a:tr>
              <a:tr h="293122">
                <a:tc>
                  <a:txBody>
                    <a:bodyPr/>
                    <a:lstStyle/>
                    <a:p>
                      <a:pPr algn="l" fontAlgn="b"/>
                      <a:r>
                        <a:rPr lang="en-US" sz="1200" u="none" strike="noStrike">
                          <a:solidFill>
                            <a:schemeClr val="bg1"/>
                          </a:solidFill>
                          <a:effectLst/>
                          <a:latin typeface="Selawik Light" panose="020B0502040204020203" pitchFamily="34" charset="0"/>
                        </a:rPr>
                        <a:t>Metro/Tram</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8,0%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0,7%</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0,2%</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252192569"/>
                  </a:ext>
                </a:extLst>
              </a:tr>
              <a:tr h="293122">
                <a:tc>
                  <a:txBody>
                    <a:bodyPr/>
                    <a:lstStyle/>
                    <a:p>
                      <a:pPr algn="l" fontAlgn="b"/>
                      <a:r>
                        <a:rPr lang="en-US" sz="1200" u="none" strike="noStrike" err="1">
                          <a:solidFill>
                            <a:schemeClr val="bg1"/>
                          </a:solidFill>
                          <a:effectLst/>
                          <a:latin typeface="Selawik Light" panose="020B0502040204020203" pitchFamily="34" charset="0"/>
                        </a:rPr>
                        <a:t>Andere</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2,4%</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0,1%</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0,1%</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086452464"/>
                  </a:ext>
                </a:extLst>
              </a:tr>
              <a:tr h="293122">
                <a:tc>
                  <a:txBody>
                    <a:bodyPr/>
                    <a:lstStyle/>
                    <a:p>
                      <a:pPr algn="l" fontAlgn="b"/>
                      <a:r>
                        <a:rPr lang="en-US" sz="1200" b="1" i="0" u="none" strike="noStrike" err="1">
                          <a:solidFill>
                            <a:schemeClr val="bg1"/>
                          </a:solidFill>
                          <a:effectLst/>
                          <a:latin typeface="Selawik Light" panose="020B0502040204020203" pitchFamily="34" charset="0"/>
                        </a:rPr>
                        <a:t>Voetganger</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9,6%</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7,0%</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4,7%</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745036751"/>
                  </a:ext>
                </a:extLst>
              </a:tr>
              <a:tr h="293122">
                <a:tc>
                  <a:txBody>
                    <a:bodyPr/>
                    <a:lstStyle/>
                    <a:p>
                      <a:pPr algn="l" fontAlgn="b"/>
                      <a:r>
                        <a:rPr lang="en-US" sz="1200" b="1" i="0" u="none" strike="noStrike" err="1">
                          <a:solidFill>
                            <a:schemeClr val="bg1"/>
                          </a:solidFill>
                          <a:effectLst/>
                          <a:latin typeface="Selawik Light" panose="020B0502040204020203" pitchFamily="34" charset="0"/>
                        </a:rPr>
                        <a:t>Gemotoriseerde</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tweewielers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2,3%</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1,4%</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100" u="none" strike="noStrike">
                          <a:solidFill>
                            <a:schemeClr val="bg1"/>
                          </a:solidFill>
                          <a:effectLst/>
                          <a:latin typeface="Selawik" panose="020B0502040204020203" pitchFamily="34" charset="0"/>
                        </a:rPr>
                        <a:t>0,9%</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653449431"/>
                  </a:ext>
                </a:extLst>
              </a:tr>
              <a:tr h="293122">
                <a:tc>
                  <a:txBody>
                    <a:bodyPr/>
                    <a:lstStyle/>
                    <a:p>
                      <a:pPr algn="l" fontAlgn="b"/>
                      <a:r>
                        <a:rPr lang="en-US" sz="1200" u="none" strike="noStrike" dirty="0" err="1">
                          <a:solidFill>
                            <a:schemeClr val="bg1"/>
                          </a:solidFill>
                          <a:effectLst/>
                          <a:latin typeface="Selawik Light" panose="020B0502040204020203" pitchFamily="34" charset="0"/>
                        </a:rPr>
                        <a:t>Trein</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6,7%</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8,5%</a:t>
                      </a:r>
                      <a:endParaRPr lang="en-BE" sz="11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dirty="0">
                          <a:solidFill>
                            <a:schemeClr val="bg1"/>
                          </a:solidFill>
                          <a:effectLst/>
                          <a:latin typeface="Selawik" panose="020B0502040204020203" pitchFamily="34" charset="0"/>
                        </a:rPr>
                        <a:t>8,3%</a:t>
                      </a:r>
                      <a:endParaRPr lang="en-BE" sz="1100" b="0" i="0" u="none" strike="noStrike" dirty="0">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912919659"/>
                  </a:ext>
                </a:extLst>
              </a:tr>
            </a:tbl>
          </a:graphicData>
        </a:graphic>
      </p:graphicFrame>
      <p:pic>
        <p:nvPicPr>
          <p:cNvPr id="64" name="Picture 63">
            <a:hlinkClick r:id="rId6"/>
            <a:extLst>
              <a:ext uri="{FF2B5EF4-FFF2-40B4-BE49-F238E27FC236}">
                <a16:creationId xmlns:a16="http://schemas.microsoft.com/office/drawing/2014/main" id="{878046D5-DAFD-4F1F-AC1D-65E0D0E7F0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8445" y="959346"/>
            <a:ext cx="969533" cy="475305"/>
          </a:xfrm>
          <a:prstGeom prst="rect">
            <a:avLst/>
          </a:prstGeom>
        </p:spPr>
      </p:pic>
      <p:sp>
        <p:nvSpPr>
          <p:cNvPr id="2" name="Rectangle 1">
            <a:hlinkClick r:id="rId8" action="ppaction://hlinksldjump" tooltip="Terug"/>
            <a:extLst>
              <a:ext uri="{FF2B5EF4-FFF2-40B4-BE49-F238E27FC236}">
                <a16:creationId xmlns:a16="http://schemas.microsoft.com/office/drawing/2014/main" id="{363F901D-B49B-45B3-B422-EAE7F8257497}"/>
              </a:ext>
            </a:extLst>
          </p:cNvPr>
          <p:cNvSpPr/>
          <p:nvPr/>
        </p:nvSpPr>
        <p:spPr>
          <a:xfrm>
            <a:off x="0" y="5415691"/>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7" name="Picture 26" descr="A screenshot of a cell phone&#10;&#10;Description automatically generated">
            <a:extLst>
              <a:ext uri="{FF2B5EF4-FFF2-40B4-BE49-F238E27FC236}">
                <a16:creationId xmlns:a16="http://schemas.microsoft.com/office/drawing/2014/main" id="{0F90797A-876F-4B8B-9F74-3CF209C05DFF}"/>
              </a:ext>
            </a:extLst>
          </p:cNvPr>
          <p:cNvPicPr>
            <a:picLocks noChangeAspect="1"/>
          </p:cNvPicPr>
          <p:nvPr/>
        </p:nvPicPr>
        <p:blipFill rotWithShape="1">
          <a:blip r:embed="rId9">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28" name="Picture 27" descr="A screenshot of a cell phone&#10;&#10;Description automatically generated">
            <a:extLst>
              <a:ext uri="{FF2B5EF4-FFF2-40B4-BE49-F238E27FC236}">
                <a16:creationId xmlns:a16="http://schemas.microsoft.com/office/drawing/2014/main" id="{492F4071-2919-49F1-9EEF-60B6F70EB9F5}"/>
              </a:ext>
            </a:extLst>
          </p:cNvPr>
          <p:cNvPicPr>
            <a:picLocks noChangeAspect="1"/>
          </p:cNvPicPr>
          <p:nvPr/>
        </p:nvPicPr>
        <p:blipFill rotWithShape="1">
          <a:blip r:embed="rId10">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31" name="Rectangle 30">
            <a:extLst>
              <a:ext uri="{FF2B5EF4-FFF2-40B4-BE49-F238E27FC236}">
                <a16:creationId xmlns:a16="http://schemas.microsoft.com/office/drawing/2014/main" id="{EB779C05-607B-4105-A6B0-C2A547A63484}"/>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 name="Picture 5">
            <a:extLst>
              <a:ext uri="{FF2B5EF4-FFF2-40B4-BE49-F238E27FC236}">
                <a16:creationId xmlns:a16="http://schemas.microsoft.com/office/drawing/2014/main" id="{E54C5C65-59C0-4FEB-BA3D-75E1D6A2AF45}"/>
              </a:ext>
            </a:extLst>
          </p:cNvPr>
          <p:cNvPicPr>
            <a:picLocks noChangeAspect="1"/>
          </p:cNvPicPr>
          <p:nvPr/>
        </p:nvPicPr>
        <p:blipFill rotWithShape="1">
          <a:blip r:embed="rId11">
            <a:extLst>
              <a:ext uri="{28A0092B-C50C-407E-A947-70E740481C1C}">
                <a14:useLocalDpi xmlns:a14="http://schemas.microsoft.com/office/drawing/2010/main" val="0"/>
              </a:ext>
            </a:extLst>
          </a:blip>
          <a:srcRect l="8426" t="8629" r="22388" b="76944"/>
          <a:stretch/>
        </p:blipFill>
        <p:spPr>
          <a:xfrm>
            <a:off x="6207826" y="5513414"/>
            <a:ext cx="5540811" cy="649945"/>
          </a:xfrm>
          <a:prstGeom prst="rect">
            <a:avLst/>
          </a:prstGeom>
        </p:spPr>
      </p:pic>
      <p:pic>
        <p:nvPicPr>
          <p:cNvPr id="32" name="Picture 31" descr="A screenshot of a cell phone&#10;&#10;Description automatically generated">
            <a:extLst>
              <a:ext uri="{FF2B5EF4-FFF2-40B4-BE49-F238E27FC236}">
                <a16:creationId xmlns:a16="http://schemas.microsoft.com/office/drawing/2014/main" id="{D0DA6373-F853-43D9-BEBB-16BDB24DEBCE}"/>
              </a:ext>
            </a:extLst>
          </p:cNvPr>
          <p:cNvPicPr>
            <a:picLocks noChangeAspect="1"/>
          </p:cNvPicPr>
          <p:nvPr/>
        </p:nvPicPr>
        <p:blipFill rotWithShape="1">
          <a:blip r:embed="rId3">
            <a:extLst>
              <a:ext uri="{28A0092B-C50C-407E-A947-70E740481C1C}">
                <a14:useLocalDpi xmlns:a14="http://schemas.microsoft.com/office/drawing/2010/main" val="0"/>
              </a:ext>
            </a:extLst>
          </a:blip>
          <a:srcRect t="26174" r="16562" b="31827"/>
          <a:stretch/>
        </p:blipFill>
        <p:spPr>
          <a:xfrm>
            <a:off x="81495" y="2943804"/>
            <a:ext cx="5377979" cy="1522716"/>
          </a:xfrm>
          <a:prstGeom prst="rect">
            <a:avLst/>
          </a:prstGeom>
        </p:spPr>
      </p:pic>
      <p:pic>
        <p:nvPicPr>
          <p:cNvPr id="37" name="Picture 6" descr="Podobny obraz">
            <a:extLst>
              <a:ext uri="{FF2B5EF4-FFF2-40B4-BE49-F238E27FC236}">
                <a16:creationId xmlns:a16="http://schemas.microsoft.com/office/drawing/2014/main" id="{A168B9F1-F79B-4E1C-B2A5-768090CB49A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40529" y="2663243"/>
            <a:ext cx="822907" cy="822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110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FF82122E-1662-473C-ADD9-7B1F3A2FBC90}"/>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t="10129" r="7187" b="81393"/>
          <a:stretch/>
        </p:blipFill>
        <p:spPr>
          <a:xfrm rot="5400000">
            <a:off x="10530253" y="1322633"/>
            <a:ext cx="2445587" cy="235634"/>
          </a:xfrm>
          <a:prstGeom prst="rect">
            <a:avLst/>
          </a:prstGeom>
        </p:spPr>
      </p:pic>
      <p:pic>
        <p:nvPicPr>
          <p:cNvPr id="42" name="Picture 41">
            <a:extLst>
              <a:ext uri="{FF2B5EF4-FFF2-40B4-BE49-F238E27FC236}">
                <a16:creationId xmlns:a16="http://schemas.microsoft.com/office/drawing/2014/main" id="{56C00147-9F71-46F2-9AD8-EB6E64E66531}"/>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r="20885" b="89150"/>
          <a:stretch/>
        </p:blipFill>
        <p:spPr>
          <a:xfrm>
            <a:off x="9745579" y="-22561"/>
            <a:ext cx="1922019" cy="327667"/>
          </a:xfrm>
          <a:prstGeom prst="rect">
            <a:avLst/>
          </a:prstGeom>
        </p:spPr>
      </p:pic>
      <p:pic>
        <p:nvPicPr>
          <p:cNvPr id="27" name="Picture 26" descr="A close up of a logo&#10;&#10;Description automatically generated">
            <a:hlinkClick r:id="rId4" action="ppaction://hlinksldjump" tooltip="Vers les répartitions des modes de transport par catégorie d'âge"/>
            <a:extLst>
              <a:ext uri="{FF2B5EF4-FFF2-40B4-BE49-F238E27FC236}">
                <a16:creationId xmlns:a16="http://schemas.microsoft.com/office/drawing/2014/main" id="{A2C59D5A-B077-41BA-909D-A865403F0263}"/>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b="17489"/>
          <a:stretch/>
        </p:blipFill>
        <p:spPr>
          <a:xfrm rot="5400000" flipV="1">
            <a:off x="4538726" y="329047"/>
            <a:ext cx="1949792" cy="1608797"/>
          </a:xfrm>
          <a:prstGeom prst="rect">
            <a:avLst/>
          </a:prstGeom>
        </p:spPr>
      </p:pic>
      <p:sp>
        <p:nvSpPr>
          <p:cNvPr id="9" name="Rectangle 8">
            <a:extLst>
              <a:ext uri="{FF2B5EF4-FFF2-40B4-BE49-F238E27FC236}">
                <a16:creationId xmlns:a16="http://schemas.microsoft.com/office/drawing/2014/main" id="{EB647718-614E-426C-A8EA-470C1269D255}"/>
              </a:ext>
            </a:extLst>
          </p:cNvPr>
          <p:cNvSpPr/>
          <p:nvPr/>
        </p:nvSpPr>
        <p:spPr>
          <a:xfrm>
            <a:off x="5941146" y="282873"/>
            <a:ext cx="5690357" cy="5143451"/>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Rectangle 10">
            <a:extLst>
              <a:ext uri="{FF2B5EF4-FFF2-40B4-BE49-F238E27FC236}">
                <a16:creationId xmlns:a16="http://schemas.microsoft.com/office/drawing/2014/main" id="{90029E14-ED56-40A0-9CDE-C2528D5CC506}"/>
              </a:ext>
            </a:extLst>
          </p:cNvPr>
          <p:cNvSpPr/>
          <p:nvPr/>
        </p:nvSpPr>
        <p:spPr>
          <a:xfrm>
            <a:off x="6550926" y="747279"/>
            <a:ext cx="4476466" cy="4360161"/>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Oval 12">
            <a:extLst>
              <a:ext uri="{FF2B5EF4-FFF2-40B4-BE49-F238E27FC236}">
                <a16:creationId xmlns:a16="http://schemas.microsoft.com/office/drawing/2014/main" id="{6F321D9D-B490-44AA-9FCF-DD5879F6DF68}"/>
              </a:ext>
            </a:extLst>
          </p:cNvPr>
          <p:cNvSpPr/>
          <p:nvPr/>
        </p:nvSpPr>
        <p:spPr>
          <a:xfrm>
            <a:off x="1027350" y="578349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6" name="Oval 15">
            <a:extLst>
              <a:ext uri="{FF2B5EF4-FFF2-40B4-BE49-F238E27FC236}">
                <a16:creationId xmlns:a16="http://schemas.microsoft.com/office/drawing/2014/main" id="{C7C5D9F7-F6B4-4B70-A4FD-6959E7EA9677}"/>
              </a:ext>
            </a:extLst>
          </p:cNvPr>
          <p:cNvSpPr/>
          <p:nvPr/>
        </p:nvSpPr>
        <p:spPr>
          <a:xfrm>
            <a:off x="1164809" y="608079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7" name="Oval 16">
            <a:extLst>
              <a:ext uri="{FF2B5EF4-FFF2-40B4-BE49-F238E27FC236}">
                <a16:creationId xmlns:a16="http://schemas.microsoft.com/office/drawing/2014/main" id="{F33D613A-74EC-47FB-92B6-66415ACD7AEA}"/>
              </a:ext>
            </a:extLst>
          </p:cNvPr>
          <p:cNvSpPr/>
          <p:nvPr/>
        </p:nvSpPr>
        <p:spPr>
          <a:xfrm>
            <a:off x="1027350" y="640768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8" name="Oval 17">
            <a:extLst>
              <a:ext uri="{FF2B5EF4-FFF2-40B4-BE49-F238E27FC236}">
                <a16:creationId xmlns:a16="http://schemas.microsoft.com/office/drawing/2014/main" id="{11310B37-CBF4-41C9-BC0B-531EB18FED88}"/>
              </a:ext>
            </a:extLst>
          </p:cNvPr>
          <p:cNvSpPr/>
          <p:nvPr/>
        </p:nvSpPr>
        <p:spPr>
          <a:xfrm>
            <a:off x="700441" y="653268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Oval 18">
            <a:extLst>
              <a:ext uri="{FF2B5EF4-FFF2-40B4-BE49-F238E27FC236}">
                <a16:creationId xmlns:a16="http://schemas.microsoft.com/office/drawing/2014/main" id="{73BDECF2-04CD-49EB-AA79-E0FE70BD7B73}"/>
              </a:ext>
            </a:extLst>
          </p:cNvPr>
          <p:cNvSpPr/>
          <p:nvPr/>
        </p:nvSpPr>
        <p:spPr>
          <a:xfrm>
            <a:off x="399528" y="640278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1" name="Oval 20">
            <a:extLst>
              <a:ext uri="{FF2B5EF4-FFF2-40B4-BE49-F238E27FC236}">
                <a16:creationId xmlns:a16="http://schemas.microsoft.com/office/drawing/2014/main" id="{CAEE99DF-72F2-4E11-817D-40DF4A5D425F}"/>
              </a:ext>
            </a:extLst>
          </p:cNvPr>
          <p:cNvSpPr/>
          <p:nvPr/>
        </p:nvSpPr>
        <p:spPr>
          <a:xfrm>
            <a:off x="262069" y="609086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2" name="Oval 21">
            <a:extLst>
              <a:ext uri="{FF2B5EF4-FFF2-40B4-BE49-F238E27FC236}">
                <a16:creationId xmlns:a16="http://schemas.microsoft.com/office/drawing/2014/main" id="{4971B00F-0ABD-4BF6-83BC-1A5A6AF4E2AE}"/>
              </a:ext>
            </a:extLst>
          </p:cNvPr>
          <p:cNvSpPr/>
          <p:nvPr/>
        </p:nvSpPr>
        <p:spPr>
          <a:xfrm>
            <a:off x="382702" y="577168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 name="Oval 22">
            <a:extLst>
              <a:ext uri="{FF2B5EF4-FFF2-40B4-BE49-F238E27FC236}">
                <a16:creationId xmlns:a16="http://schemas.microsoft.com/office/drawing/2014/main" id="{D795D702-4E89-40A6-82B4-1370E9359CCF}"/>
              </a:ext>
            </a:extLst>
          </p:cNvPr>
          <p:cNvSpPr/>
          <p:nvPr/>
        </p:nvSpPr>
        <p:spPr>
          <a:xfrm>
            <a:off x="709611" y="564604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4" name="Picture 23" descr="A close up of a logo&#10;&#10;Description automatically generated">
            <a:extLst>
              <a:ext uri="{FF2B5EF4-FFF2-40B4-BE49-F238E27FC236}">
                <a16:creationId xmlns:a16="http://schemas.microsoft.com/office/drawing/2014/main" id="{29114AAE-F1CC-4D41-9FC9-896182A7B5C2}"/>
              </a:ext>
            </a:extLst>
          </p:cNvPr>
          <p:cNvPicPr>
            <a:picLocks noChangeAspect="1"/>
          </p:cNvPicPr>
          <p:nvPr/>
        </p:nvPicPr>
        <p:blipFill rotWithShape="1">
          <a:blip r:embed="rId6">
            <a:extLst>
              <a:ext uri="{28A0092B-C50C-407E-A947-70E740481C1C}">
                <a14:useLocalDpi xmlns:a14="http://schemas.microsoft.com/office/drawing/2010/main" val="0"/>
              </a:ext>
            </a:extLst>
          </a:blip>
          <a:srcRect r="1559" b="14617"/>
          <a:stretch/>
        </p:blipFill>
        <p:spPr>
          <a:xfrm>
            <a:off x="0" y="5492459"/>
            <a:ext cx="1538343" cy="1334278"/>
          </a:xfrm>
          <a:prstGeom prst="rect">
            <a:avLst/>
          </a:prstGeom>
        </p:spPr>
      </p:pic>
      <p:graphicFrame>
        <p:nvGraphicFramePr>
          <p:cNvPr id="28" name="Table 27">
            <a:extLst>
              <a:ext uri="{FF2B5EF4-FFF2-40B4-BE49-F238E27FC236}">
                <a16:creationId xmlns:a16="http://schemas.microsoft.com/office/drawing/2014/main" id="{0291FEC0-CBBC-4FCD-8772-CC6D65476E64}"/>
              </a:ext>
            </a:extLst>
          </p:cNvPr>
          <p:cNvGraphicFramePr>
            <a:graphicFrameLocks noGrp="1"/>
          </p:cNvGraphicFramePr>
          <p:nvPr>
            <p:extLst>
              <p:ext uri="{D42A27DB-BD31-4B8C-83A1-F6EECF244321}">
                <p14:modId xmlns:p14="http://schemas.microsoft.com/office/powerpoint/2010/main" val="2838826325"/>
              </p:ext>
            </p:extLst>
          </p:nvPr>
        </p:nvGraphicFramePr>
        <p:xfrm>
          <a:off x="6673756" y="985881"/>
          <a:ext cx="4244453" cy="3966752"/>
        </p:xfrm>
        <a:graphic>
          <a:graphicData uri="http://schemas.openxmlformats.org/drawingml/2006/table">
            <a:tbl>
              <a:tblPr>
                <a:tableStyleId>{5C22544A-7EE6-4342-B048-85BDC9FD1C3A}</a:tableStyleId>
              </a:tblPr>
              <a:tblGrid>
                <a:gridCol w="1473957">
                  <a:extLst>
                    <a:ext uri="{9D8B030D-6E8A-4147-A177-3AD203B41FA5}">
                      <a16:colId xmlns:a16="http://schemas.microsoft.com/office/drawing/2014/main" val="1981001551"/>
                    </a:ext>
                  </a:extLst>
                </a:gridCol>
                <a:gridCol w="968991">
                  <a:extLst>
                    <a:ext uri="{9D8B030D-6E8A-4147-A177-3AD203B41FA5}">
                      <a16:colId xmlns:a16="http://schemas.microsoft.com/office/drawing/2014/main" val="861912300"/>
                    </a:ext>
                  </a:extLst>
                </a:gridCol>
                <a:gridCol w="928048">
                  <a:extLst>
                    <a:ext uri="{9D8B030D-6E8A-4147-A177-3AD203B41FA5}">
                      <a16:colId xmlns:a16="http://schemas.microsoft.com/office/drawing/2014/main" val="1616260162"/>
                    </a:ext>
                  </a:extLst>
                </a:gridCol>
                <a:gridCol w="873457">
                  <a:extLst>
                    <a:ext uri="{9D8B030D-6E8A-4147-A177-3AD203B41FA5}">
                      <a16:colId xmlns:a16="http://schemas.microsoft.com/office/drawing/2014/main" val="3404878081"/>
                    </a:ext>
                  </a:extLst>
                </a:gridCol>
              </a:tblGrid>
              <a:tr h="370004">
                <a:tc>
                  <a:txBody>
                    <a:bodyPr/>
                    <a:lstStyle/>
                    <a:p>
                      <a:pPr algn="ctr" fontAlgn="b"/>
                      <a:endParaRPr lang="en-BE" sz="2000" b="0" i="0" u="none" strike="noStrike">
                        <a:solidFill>
                          <a:schemeClr val="bg1"/>
                        </a:solidFill>
                        <a:effectLst/>
                        <a:latin typeface="Selawik Semibold" panose="020B07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000" b="1" u="none" strike="noStrike">
                          <a:solidFill>
                            <a:schemeClr val="bg1"/>
                          </a:solidFill>
                          <a:effectLst/>
                          <a:latin typeface="Times New Roman" panose="02020603050405020304" pitchFamily="18" charset="0"/>
                          <a:cs typeface="Times New Roman" panose="02020603050405020304" pitchFamily="18" charset="0"/>
                        </a:rPr>
                        <a:t>≤</a:t>
                      </a:r>
                      <a:r>
                        <a:rPr lang="en-US" sz="2000" u="none" strike="noStrike">
                          <a:solidFill>
                            <a:schemeClr val="bg1"/>
                          </a:solidFill>
                          <a:effectLst/>
                          <a:latin typeface="Times New Roman" panose="02020603050405020304" pitchFamily="18" charset="0"/>
                          <a:cs typeface="Times New Roman" panose="02020603050405020304" pitchFamily="18" charset="0"/>
                        </a:rPr>
                        <a:t> </a:t>
                      </a:r>
                      <a:r>
                        <a:rPr lang="en-BE" sz="2000" u="none" strike="noStrike">
                          <a:solidFill>
                            <a:schemeClr val="bg1"/>
                          </a:solidFill>
                          <a:effectLst/>
                          <a:latin typeface="Selawik Semibold" panose="020B0702040204020203" pitchFamily="34" charset="0"/>
                        </a:rPr>
                        <a:t>34</a:t>
                      </a:r>
                      <a:endParaRPr lang="en-BE" sz="2000" b="0" i="0" u="none" strike="noStrike">
                        <a:solidFill>
                          <a:schemeClr val="bg1"/>
                        </a:solidFill>
                        <a:effectLst/>
                        <a:latin typeface="Selawik Semibold" panose="020B07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BE" sz="2000" u="none" strike="noStrike">
                          <a:solidFill>
                            <a:schemeClr val="bg1"/>
                          </a:solidFill>
                          <a:effectLst/>
                          <a:latin typeface="Selawik Semibold" panose="020B0702040204020203" pitchFamily="34" charset="0"/>
                        </a:rPr>
                        <a:t>35-54</a:t>
                      </a:r>
                      <a:endParaRPr lang="en-BE" sz="2000" b="0" i="0" u="none" strike="noStrike">
                        <a:solidFill>
                          <a:schemeClr val="bg1"/>
                        </a:solidFill>
                        <a:effectLst/>
                        <a:latin typeface="Selawik Semibold" panose="020B07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000" u="none" strike="noStrike">
                          <a:solidFill>
                            <a:schemeClr val="bg1"/>
                          </a:solidFill>
                          <a:effectLst/>
                          <a:latin typeface="Selawik Semibold" panose="020B0702040204020203" pitchFamily="34" charset="0"/>
                        </a:rPr>
                        <a:t>+</a:t>
                      </a:r>
                      <a:r>
                        <a:rPr lang="en-BE" sz="2000" u="none" strike="noStrike">
                          <a:solidFill>
                            <a:schemeClr val="bg1"/>
                          </a:solidFill>
                          <a:effectLst/>
                          <a:latin typeface="Selawik Semibold" panose="020B0702040204020203" pitchFamily="34" charset="0"/>
                        </a:rPr>
                        <a:t>55</a:t>
                      </a:r>
                      <a:endParaRPr lang="en-BE" sz="2000" b="0" i="0" u="none" strike="noStrike">
                        <a:solidFill>
                          <a:schemeClr val="bg1"/>
                        </a:solidFill>
                        <a:effectLst/>
                        <a:latin typeface="Selawik Semibold" panose="020B07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99276679"/>
                  </a:ext>
                </a:extLst>
              </a:tr>
              <a:tr h="316242">
                <a:tc>
                  <a:txBody>
                    <a:bodyPr/>
                    <a:lstStyle/>
                    <a:p>
                      <a:pPr algn="l" fontAlgn="b"/>
                      <a:r>
                        <a:rPr lang="en-US" sz="1200" b="1" i="0" u="none" strike="noStrike" err="1">
                          <a:solidFill>
                            <a:schemeClr val="bg1"/>
                          </a:solidFill>
                          <a:effectLst/>
                          <a:latin typeface="Selawik Light" panose="020B0502040204020203" pitchFamily="34" charset="0"/>
                        </a:rPr>
                        <a:t>Fiets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4%</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3%</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74171190"/>
                  </a:ext>
                </a:extLst>
              </a:tr>
              <a:tr h="316242">
                <a:tc>
                  <a:txBody>
                    <a:bodyPr/>
                    <a:lstStyle/>
                    <a:p>
                      <a:pPr algn="l" fontAlgn="b"/>
                      <a:r>
                        <a:rPr lang="en-US" sz="1200" u="none" strike="noStrike">
                          <a:solidFill>
                            <a:schemeClr val="bg1"/>
                          </a:solidFill>
                          <a:effectLst/>
                          <a:latin typeface="Selawik Light" panose="020B0502040204020203" pitchFamily="34" charset="0"/>
                        </a:rPr>
                        <a:t>Bus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44040691"/>
                  </a:ext>
                </a:extLst>
              </a:tr>
              <a:tr h="316242">
                <a:tc>
                  <a:txBody>
                    <a:bodyPr/>
                    <a:lstStyle/>
                    <a:p>
                      <a:pPr algn="l" fontAlgn="b"/>
                      <a:r>
                        <a:rPr lang="en-US" sz="1200" b="1" i="0" u="none" strike="noStrike" err="1">
                          <a:solidFill>
                            <a:schemeClr val="bg1"/>
                          </a:solidFill>
                          <a:effectLst/>
                          <a:latin typeface="Selawik Light" panose="020B0502040204020203" pitchFamily="34" charset="0"/>
                        </a:rPr>
                        <a:t>Wagen</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bestuurder</a:t>
                      </a:r>
                      <a:r>
                        <a:rPr lang="en-US" sz="1200" b="1" i="0" u="none" strike="noStrike">
                          <a:solidFill>
                            <a:schemeClr val="bg1"/>
                          </a:solidFill>
                          <a:effectLst/>
                          <a:latin typeface="Selawik Light" panose="020B0502040204020203" pitchFamily="34" charset="0"/>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51%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59%</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62%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83124823"/>
                  </a:ext>
                </a:extLst>
              </a:tr>
              <a:tr h="316242">
                <a:tc>
                  <a:txBody>
                    <a:bodyPr/>
                    <a:lstStyle/>
                    <a:p>
                      <a:pPr algn="l" fontAlgn="b"/>
                      <a:r>
                        <a:rPr lang="en-US" sz="1200" u="none" strike="noStrike" err="1">
                          <a:solidFill>
                            <a:schemeClr val="bg1"/>
                          </a:solidFill>
                          <a:effectLst/>
                          <a:latin typeface="Selawik Light" panose="020B0502040204020203" pitchFamily="34" charset="0"/>
                        </a:rPr>
                        <a:t>Wagen</a:t>
                      </a:r>
                      <a:r>
                        <a:rPr lang="en-US" sz="1200" u="none" strike="noStrike">
                          <a:solidFill>
                            <a:schemeClr val="bg1"/>
                          </a:solidFill>
                          <a:effectLst/>
                          <a:latin typeface="Selawik Light" panose="020B0502040204020203" pitchFamily="34" charset="0"/>
                        </a:rPr>
                        <a:t> (</a:t>
                      </a:r>
                      <a:r>
                        <a:rPr lang="en-US" sz="1200" u="none" strike="noStrike" err="1">
                          <a:solidFill>
                            <a:schemeClr val="bg1"/>
                          </a:solidFill>
                          <a:effectLst/>
                          <a:latin typeface="Selawik Light" panose="020B0502040204020203" pitchFamily="34" charset="0"/>
                        </a:rPr>
                        <a:t>passagier</a:t>
                      </a:r>
                      <a:r>
                        <a:rPr lang="en-US" sz="1200" u="none" strike="noStrike">
                          <a:solidFill>
                            <a:schemeClr val="bg1"/>
                          </a:solidFill>
                          <a:effectLst/>
                          <a:latin typeface="Selawik Light" panose="020B0502040204020203" pitchFamily="34" charset="0"/>
                        </a:rPr>
                        <a:t>)</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17%</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16%</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778935317"/>
                  </a:ext>
                </a:extLst>
              </a:tr>
              <a:tr h="316242">
                <a:tc>
                  <a:txBody>
                    <a:bodyPr/>
                    <a:lstStyle/>
                    <a:p>
                      <a:pPr algn="l" fontAlgn="b"/>
                      <a:r>
                        <a:rPr lang="en-US" sz="1200" b="1" i="0" u="none" strike="noStrike" err="1">
                          <a:solidFill>
                            <a:schemeClr val="bg1"/>
                          </a:solidFill>
                          <a:effectLst/>
                          <a:latin typeface="Selawik Light" panose="020B0502040204020203" pitchFamily="34" charset="0"/>
                        </a:rPr>
                        <a:t>Fiets</a:t>
                      </a:r>
                      <a:r>
                        <a:rPr lang="en-US" sz="1200" b="1" i="0" u="none" strike="noStrike">
                          <a:solidFill>
                            <a:schemeClr val="bg1"/>
                          </a:solidFill>
                          <a:effectLst/>
                          <a:latin typeface="Selawik Light" panose="020B0502040204020203" pitchFamily="34" charset="0"/>
                        </a:rPr>
                        <a:t> met </a:t>
                      </a:r>
                      <a:r>
                        <a:rPr lang="en-US" sz="1200" b="1" i="0" u="none" strike="noStrike" err="1">
                          <a:solidFill>
                            <a:schemeClr val="bg1"/>
                          </a:solidFill>
                          <a:effectLst/>
                          <a:latin typeface="Selawik Light" panose="020B0502040204020203" pitchFamily="34" charset="0"/>
                        </a:rPr>
                        <a:t>elektrische</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bijstand</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5%</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740785949"/>
                  </a:ext>
                </a:extLst>
              </a:tr>
              <a:tr h="316242">
                <a:tc>
                  <a:txBody>
                    <a:bodyPr/>
                    <a:lstStyle/>
                    <a:p>
                      <a:pPr algn="l" fontAlgn="b"/>
                      <a:r>
                        <a:rPr lang="en-US" sz="1200" b="1" i="0" u="none" strike="noStrike">
                          <a:solidFill>
                            <a:schemeClr val="bg1"/>
                          </a:solidFill>
                          <a:effectLst/>
                          <a:latin typeface="Selawik Light" panose="020B0502040204020203" pitchFamily="34" charset="0"/>
                        </a:rPr>
                        <a:t>E-step</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24620074"/>
                  </a:ext>
                </a:extLst>
              </a:tr>
              <a:tr h="316242">
                <a:tc>
                  <a:txBody>
                    <a:bodyPr/>
                    <a:lstStyle/>
                    <a:p>
                      <a:pPr algn="l" fontAlgn="b"/>
                      <a:r>
                        <a:rPr lang="en-US" sz="1200" u="none" strike="noStrike">
                          <a:solidFill>
                            <a:schemeClr val="bg1"/>
                          </a:solidFill>
                          <a:effectLst/>
                          <a:latin typeface="Selawik Light" panose="020B0502040204020203" pitchFamily="34" charset="0"/>
                        </a:rPr>
                        <a:t>Metro/Tram</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211121681"/>
                  </a:ext>
                </a:extLst>
              </a:tr>
              <a:tr h="316242">
                <a:tc>
                  <a:txBody>
                    <a:bodyPr/>
                    <a:lstStyle/>
                    <a:p>
                      <a:pPr algn="l" fontAlgn="b"/>
                      <a:r>
                        <a:rPr lang="en-US" sz="1200" u="none" strike="noStrike" err="1">
                          <a:solidFill>
                            <a:schemeClr val="bg1"/>
                          </a:solidFill>
                          <a:effectLst/>
                          <a:latin typeface="Selawik Light" panose="020B0502040204020203" pitchFamily="34" charset="0"/>
                        </a:rPr>
                        <a:t>Andere</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220635102"/>
                  </a:ext>
                </a:extLst>
              </a:tr>
              <a:tr h="316242">
                <a:tc>
                  <a:txBody>
                    <a:bodyPr/>
                    <a:lstStyle/>
                    <a:p>
                      <a:pPr algn="l" fontAlgn="b"/>
                      <a:r>
                        <a:rPr lang="en-US" sz="1200" b="1" i="0" u="none" strike="noStrike" err="1">
                          <a:solidFill>
                            <a:schemeClr val="bg1"/>
                          </a:solidFill>
                          <a:effectLst/>
                          <a:latin typeface="Selawik Light" panose="020B0502040204020203" pitchFamily="34" charset="0"/>
                        </a:rPr>
                        <a:t>Voetganger</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7%</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6%</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7%</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3804874625"/>
                  </a:ext>
                </a:extLst>
              </a:tr>
              <a:tr h="316242">
                <a:tc>
                  <a:txBody>
                    <a:bodyPr/>
                    <a:lstStyle/>
                    <a:p>
                      <a:pPr algn="l" fontAlgn="b"/>
                      <a:r>
                        <a:rPr lang="en-US" sz="1200" b="1" i="0" u="none" strike="noStrike" err="1">
                          <a:solidFill>
                            <a:schemeClr val="bg1"/>
                          </a:solidFill>
                          <a:effectLst/>
                          <a:latin typeface="Selawik Light" panose="020B0502040204020203" pitchFamily="34" charset="0"/>
                        </a:rPr>
                        <a:t>Gemotoriseerde</a:t>
                      </a:r>
                      <a:r>
                        <a:rPr lang="en-US" sz="1200" b="1" i="0" u="none" strike="noStrike">
                          <a:solidFill>
                            <a:schemeClr val="bg1"/>
                          </a:solidFill>
                          <a:effectLst/>
                          <a:latin typeface="Selawik Light" panose="020B0502040204020203" pitchFamily="34" charset="0"/>
                        </a:rPr>
                        <a:t> </a:t>
                      </a:r>
                      <a:r>
                        <a:rPr lang="en-US" sz="1200" b="1" i="0" u="none" strike="noStrike" err="1">
                          <a:solidFill>
                            <a:schemeClr val="bg1"/>
                          </a:solidFill>
                          <a:effectLst/>
                          <a:latin typeface="Selawik Light" panose="020B0502040204020203" pitchFamily="34" charset="0"/>
                        </a:rPr>
                        <a:t>tweewielers</a:t>
                      </a:r>
                      <a:endParaRPr lang="en-US" sz="1200" b="1" i="0" u="none" strike="noStrike">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374195795"/>
                  </a:ext>
                </a:extLst>
              </a:tr>
              <a:tr h="316242">
                <a:tc>
                  <a:txBody>
                    <a:bodyPr/>
                    <a:lstStyle/>
                    <a:p>
                      <a:pPr algn="l" fontAlgn="b"/>
                      <a:r>
                        <a:rPr lang="en-US" sz="1200" u="none" strike="noStrike" dirty="0" err="1">
                          <a:solidFill>
                            <a:schemeClr val="bg1"/>
                          </a:solidFill>
                          <a:effectLst/>
                          <a:latin typeface="Selawik Light" panose="020B0502040204020203" pitchFamily="34" charset="0"/>
                        </a:rPr>
                        <a:t>Trein</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12%</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9%</a:t>
                      </a:r>
                      <a:endParaRPr lang="en-BE" sz="14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dirty="0">
                          <a:solidFill>
                            <a:schemeClr val="bg1"/>
                          </a:solidFill>
                          <a:effectLst/>
                          <a:latin typeface="Selawik" panose="020B0502040204020203" pitchFamily="34" charset="0"/>
                        </a:rPr>
                        <a:t>4%</a:t>
                      </a:r>
                      <a:endParaRPr lang="en-BE" sz="1400" b="0" i="0" u="none" strike="noStrike" dirty="0">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439822721"/>
                  </a:ext>
                </a:extLst>
              </a:tr>
            </a:tbl>
          </a:graphicData>
        </a:graphic>
      </p:graphicFrame>
      <p:pic>
        <p:nvPicPr>
          <p:cNvPr id="12" name="Picture 11">
            <a:hlinkClick r:id="rId7"/>
            <a:extLst>
              <a:ext uri="{FF2B5EF4-FFF2-40B4-BE49-F238E27FC236}">
                <a16:creationId xmlns:a16="http://schemas.microsoft.com/office/drawing/2014/main" id="{B918BB6C-C7F5-4736-869A-068C683E11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3430" y="831074"/>
            <a:ext cx="969533" cy="475305"/>
          </a:xfrm>
          <a:prstGeom prst="rect">
            <a:avLst/>
          </a:prstGeom>
        </p:spPr>
      </p:pic>
      <p:sp>
        <p:nvSpPr>
          <p:cNvPr id="32" name="Rectangle 31">
            <a:hlinkClick r:id="rId4" action="ppaction://hlinksldjump" tooltip="Terug"/>
            <a:extLst>
              <a:ext uri="{FF2B5EF4-FFF2-40B4-BE49-F238E27FC236}">
                <a16:creationId xmlns:a16="http://schemas.microsoft.com/office/drawing/2014/main" id="{A5E4F27A-C69D-4B70-B854-23CE15396647}"/>
              </a:ext>
            </a:extLst>
          </p:cNvPr>
          <p:cNvSpPr/>
          <p:nvPr/>
        </p:nvSpPr>
        <p:spPr>
          <a:xfrm>
            <a:off x="0" y="5415691"/>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1" name="Picture 30" descr="A screenshot of a cell phone&#10;&#10;Description automatically generated">
            <a:extLst>
              <a:ext uri="{FF2B5EF4-FFF2-40B4-BE49-F238E27FC236}">
                <a16:creationId xmlns:a16="http://schemas.microsoft.com/office/drawing/2014/main" id="{3495EDD1-AC5D-40F0-A03E-25251C2F7EAD}"/>
              </a:ext>
            </a:extLst>
          </p:cNvPr>
          <p:cNvPicPr>
            <a:picLocks noChangeAspect="1"/>
          </p:cNvPicPr>
          <p:nvPr/>
        </p:nvPicPr>
        <p:blipFill rotWithShape="1">
          <a:blip r:embed="rId9">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33" name="Picture 32" descr="A screenshot of a cell phone&#10;&#10;Description automatically generated">
            <a:extLst>
              <a:ext uri="{FF2B5EF4-FFF2-40B4-BE49-F238E27FC236}">
                <a16:creationId xmlns:a16="http://schemas.microsoft.com/office/drawing/2014/main" id="{BF5AF60B-E650-4765-B393-E2F7CEC51CED}"/>
              </a:ext>
            </a:extLst>
          </p:cNvPr>
          <p:cNvPicPr>
            <a:picLocks noChangeAspect="1"/>
          </p:cNvPicPr>
          <p:nvPr/>
        </p:nvPicPr>
        <p:blipFill rotWithShape="1">
          <a:blip r:embed="rId10">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34" name="Rectangle 33">
            <a:extLst>
              <a:ext uri="{FF2B5EF4-FFF2-40B4-BE49-F238E27FC236}">
                <a16:creationId xmlns:a16="http://schemas.microsoft.com/office/drawing/2014/main" id="{72713502-5E8E-452D-8E4C-F9E1F7F70EA5}"/>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5" name="Picture 34">
            <a:extLst>
              <a:ext uri="{FF2B5EF4-FFF2-40B4-BE49-F238E27FC236}">
                <a16:creationId xmlns:a16="http://schemas.microsoft.com/office/drawing/2014/main" id="{8EAC9D42-B27E-4DDB-9DB5-7A66D9CB1437}"/>
              </a:ext>
            </a:extLst>
          </p:cNvPr>
          <p:cNvPicPr>
            <a:picLocks noChangeAspect="1"/>
          </p:cNvPicPr>
          <p:nvPr/>
        </p:nvPicPr>
        <p:blipFill rotWithShape="1">
          <a:blip r:embed="rId11">
            <a:extLst>
              <a:ext uri="{28A0092B-C50C-407E-A947-70E740481C1C}">
                <a14:useLocalDpi xmlns:a14="http://schemas.microsoft.com/office/drawing/2010/main" val="0"/>
              </a:ext>
            </a:extLst>
          </a:blip>
          <a:srcRect l="8426" t="8629" r="22388" b="76944"/>
          <a:stretch/>
        </p:blipFill>
        <p:spPr>
          <a:xfrm>
            <a:off x="6207826" y="5513414"/>
            <a:ext cx="5540811" cy="649945"/>
          </a:xfrm>
          <a:prstGeom prst="rect">
            <a:avLst/>
          </a:prstGeom>
        </p:spPr>
      </p:pic>
      <p:pic>
        <p:nvPicPr>
          <p:cNvPr id="36" name="Picture 35" descr="A screenshot of a cell phone&#10;&#10;Description automatically generated">
            <a:extLst>
              <a:ext uri="{FF2B5EF4-FFF2-40B4-BE49-F238E27FC236}">
                <a16:creationId xmlns:a16="http://schemas.microsoft.com/office/drawing/2014/main" id="{A0A930A8-47BE-499F-A048-D136E74FF635}"/>
              </a:ext>
            </a:extLst>
          </p:cNvPr>
          <p:cNvPicPr>
            <a:picLocks noChangeAspect="1"/>
          </p:cNvPicPr>
          <p:nvPr/>
        </p:nvPicPr>
        <p:blipFill rotWithShape="1">
          <a:blip r:embed="rId3">
            <a:extLst>
              <a:ext uri="{28A0092B-C50C-407E-A947-70E740481C1C}">
                <a14:useLocalDpi xmlns:a14="http://schemas.microsoft.com/office/drawing/2010/main" val="0"/>
              </a:ext>
            </a:extLst>
          </a:blip>
          <a:srcRect t="26174" r="16562" b="31827"/>
          <a:stretch/>
        </p:blipFill>
        <p:spPr>
          <a:xfrm>
            <a:off x="81495" y="2943804"/>
            <a:ext cx="5377979" cy="1522716"/>
          </a:xfrm>
          <a:prstGeom prst="rect">
            <a:avLst/>
          </a:prstGeom>
        </p:spPr>
      </p:pic>
      <p:pic>
        <p:nvPicPr>
          <p:cNvPr id="37" name="Picture 6" descr="Podobny obraz">
            <a:extLst>
              <a:ext uri="{FF2B5EF4-FFF2-40B4-BE49-F238E27FC236}">
                <a16:creationId xmlns:a16="http://schemas.microsoft.com/office/drawing/2014/main" id="{13CB15D9-1FE7-453C-A7CE-851A4B411D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40529" y="2663243"/>
            <a:ext cx="822907" cy="82290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A screenshot of a cell phone&#10;&#10;Description automatically generated">
            <a:extLst>
              <a:ext uri="{FF2B5EF4-FFF2-40B4-BE49-F238E27FC236}">
                <a16:creationId xmlns:a16="http://schemas.microsoft.com/office/drawing/2014/main" id="{9553227A-6173-4A68-A40B-17B51659B63C}"/>
              </a:ext>
            </a:extLst>
          </p:cNvPr>
          <p:cNvPicPr>
            <a:picLocks noChangeAspect="1"/>
          </p:cNvPicPr>
          <p:nvPr/>
        </p:nvPicPr>
        <p:blipFill rotWithShape="1">
          <a:blip r:embed="rId3">
            <a:extLst>
              <a:ext uri="{28A0092B-C50C-407E-A947-70E740481C1C}">
                <a14:useLocalDpi xmlns:a14="http://schemas.microsoft.com/office/drawing/2010/main" val="0"/>
              </a:ext>
            </a:extLst>
          </a:blip>
          <a:srcRect l="16875" t="72109" r="18092" b="17157"/>
          <a:stretch/>
        </p:blipFill>
        <p:spPr>
          <a:xfrm>
            <a:off x="90659" y="4465849"/>
            <a:ext cx="4618718" cy="428760"/>
          </a:xfrm>
          <a:prstGeom prst="rect">
            <a:avLst/>
          </a:prstGeom>
        </p:spPr>
      </p:pic>
    </p:spTree>
    <p:extLst>
      <p:ext uri="{BB962C8B-B14F-4D97-AF65-F5344CB8AC3E}">
        <p14:creationId xmlns:p14="http://schemas.microsoft.com/office/powerpoint/2010/main" val="254396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BD1456A4-3A69-4471-8688-F5B210EF7C36}"/>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t="10129" r="7187" b="81393"/>
          <a:stretch/>
        </p:blipFill>
        <p:spPr>
          <a:xfrm rot="5400000">
            <a:off x="10530253" y="1322633"/>
            <a:ext cx="2445587" cy="235634"/>
          </a:xfrm>
          <a:prstGeom prst="rect">
            <a:avLst/>
          </a:prstGeom>
        </p:spPr>
      </p:pic>
      <p:pic>
        <p:nvPicPr>
          <p:cNvPr id="34" name="Picture 33">
            <a:extLst>
              <a:ext uri="{FF2B5EF4-FFF2-40B4-BE49-F238E27FC236}">
                <a16:creationId xmlns:a16="http://schemas.microsoft.com/office/drawing/2014/main" id="{06123116-70FD-4BC6-B3C2-E033DB9822F7}"/>
              </a:ext>
            </a:extLst>
          </p:cNvPr>
          <p:cNvPicPr>
            <a:picLocks noChangeAspect="1"/>
          </p:cNvPicPr>
          <p:nvPr/>
        </p:nvPicPr>
        <p:blipFill rotWithShape="1">
          <a:blip r:embed="rId3">
            <a:extLst>
              <a:ext uri="{28A0092B-C50C-407E-A947-70E740481C1C}">
                <a14:useLocalDpi xmlns:a14="http://schemas.microsoft.com/office/drawing/2010/main" val="0"/>
              </a:ext>
            </a:extLst>
          </a:blip>
          <a:srcRect l="43317" r="20885" b="89150"/>
          <a:stretch/>
        </p:blipFill>
        <p:spPr>
          <a:xfrm>
            <a:off x="9745579" y="-22561"/>
            <a:ext cx="1922019" cy="327667"/>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2DD1FDF0-6C26-4B7F-9BE9-A9C37DCDBE79}"/>
              </a:ext>
            </a:extLst>
          </p:cNvPr>
          <p:cNvPicPr>
            <a:picLocks noChangeAspect="1"/>
          </p:cNvPicPr>
          <p:nvPr/>
        </p:nvPicPr>
        <p:blipFill rotWithShape="1">
          <a:blip r:embed="rId3">
            <a:extLst>
              <a:ext uri="{28A0092B-C50C-407E-A947-70E740481C1C}">
                <a14:useLocalDpi xmlns:a14="http://schemas.microsoft.com/office/drawing/2010/main" val="0"/>
              </a:ext>
            </a:extLst>
          </a:blip>
          <a:srcRect t="26174" r="16562" b="31827"/>
          <a:stretch/>
        </p:blipFill>
        <p:spPr>
          <a:xfrm>
            <a:off x="81495" y="2943804"/>
            <a:ext cx="5377979" cy="1522716"/>
          </a:xfrm>
          <a:prstGeom prst="rect">
            <a:avLst/>
          </a:prstGeom>
        </p:spPr>
      </p:pic>
      <p:sp>
        <p:nvSpPr>
          <p:cNvPr id="3" name="Rectangle 2">
            <a:extLst>
              <a:ext uri="{FF2B5EF4-FFF2-40B4-BE49-F238E27FC236}">
                <a16:creationId xmlns:a16="http://schemas.microsoft.com/office/drawing/2014/main" id="{3015F855-023B-4012-8218-E5B25A1F7277}"/>
              </a:ext>
            </a:extLst>
          </p:cNvPr>
          <p:cNvSpPr/>
          <p:nvPr/>
        </p:nvSpPr>
        <p:spPr>
          <a:xfrm>
            <a:off x="5941146" y="293506"/>
            <a:ext cx="5690357" cy="5143451"/>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12016017-C4EB-450F-9284-BB01DB553802}"/>
              </a:ext>
            </a:extLst>
          </p:cNvPr>
          <p:cNvSpPr/>
          <p:nvPr/>
        </p:nvSpPr>
        <p:spPr>
          <a:xfrm>
            <a:off x="6591870" y="800444"/>
            <a:ext cx="4476466" cy="4360161"/>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2" name="Table 1">
            <a:extLst>
              <a:ext uri="{FF2B5EF4-FFF2-40B4-BE49-F238E27FC236}">
                <a16:creationId xmlns:a16="http://schemas.microsoft.com/office/drawing/2014/main" id="{D908DE8F-F98E-4AA6-9E08-E70A28BFDC22}"/>
              </a:ext>
            </a:extLst>
          </p:cNvPr>
          <p:cNvGraphicFramePr>
            <a:graphicFrameLocks noGrp="1"/>
          </p:cNvGraphicFramePr>
          <p:nvPr>
            <p:extLst>
              <p:ext uri="{D42A27DB-BD31-4B8C-83A1-F6EECF244321}">
                <p14:modId xmlns:p14="http://schemas.microsoft.com/office/powerpoint/2010/main" val="3532520719"/>
              </p:ext>
            </p:extLst>
          </p:nvPr>
        </p:nvGraphicFramePr>
        <p:xfrm>
          <a:off x="6818722" y="938003"/>
          <a:ext cx="4044387" cy="4165010"/>
        </p:xfrm>
        <a:graphic>
          <a:graphicData uri="http://schemas.openxmlformats.org/drawingml/2006/table">
            <a:tbl>
              <a:tblPr>
                <a:tableStyleId>{5C22544A-7EE6-4342-B048-85BDC9FD1C3A}</a:tableStyleId>
              </a:tblPr>
              <a:tblGrid>
                <a:gridCol w="1492765">
                  <a:extLst>
                    <a:ext uri="{9D8B030D-6E8A-4147-A177-3AD203B41FA5}">
                      <a16:colId xmlns:a16="http://schemas.microsoft.com/office/drawing/2014/main" val="3670987589"/>
                    </a:ext>
                  </a:extLst>
                </a:gridCol>
                <a:gridCol w="1346685">
                  <a:extLst>
                    <a:ext uri="{9D8B030D-6E8A-4147-A177-3AD203B41FA5}">
                      <a16:colId xmlns:a16="http://schemas.microsoft.com/office/drawing/2014/main" val="4221521632"/>
                    </a:ext>
                  </a:extLst>
                </a:gridCol>
                <a:gridCol w="1204937">
                  <a:extLst>
                    <a:ext uri="{9D8B030D-6E8A-4147-A177-3AD203B41FA5}">
                      <a16:colId xmlns:a16="http://schemas.microsoft.com/office/drawing/2014/main" val="1695826586"/>
                    </a:ext>
                  </a:extLst>
                </a:gridCol>
              </a:tblGrid>
              <a:tr h="517376">
                <a:tc>
                  <a:txBody>
                    <a:bodyPr/>
                    <a:lstStyle/>
                    <a:p>
                      <a:pPr algn="ctr" fontAlgn="b"/>
                      <a:endParaRPr lang="en-US" sz="2000" b="1" i="0" u="none" strike="noStrike">
                        <a:solidFill>
                          <a:schemeClr val="bg1"/>
                        </a:solidFill>
                        <a:effectLst/>
                        <a:latin typeface="Bradley Hand ITC" panose="03070402050302030203" pitchFamily="66" charset="0"/>
                      </a:endParaRPr>
                    </a:p>
                  </a:txBody>
                  <a:tcPr marL="9525" marR="9525" marT="9525"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4D56"/>
                    </a:solidFill>
                  </a:tcPr>
                </a:tc>
                <a:tc>
                  <a:txBody>
                    <a:bodyPr/>
                    <a:lstStyle/>
                    <a:p>
                      <a:pPr algn="ctr" fontAlgn="b"/>
                      <a:r>
                        <a:rPr lang="en-US" sz="2000" b="1" i="0" u="none" strike="noStrike" dirty="0">
                          <a:solidFill>
                            <a:schemeClr val="bg1"/>
                          </a:solidFill>
                          <a:effectLst/>
                          <a:latin typeface="Bradley Hand ITC" panose="03070402050302030203" pitchFamily="66" charset="0"/>
                        </a:rPr>
                        <a:t>Man</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4D56"/>
                    </a:solidFill>
                  </a:tcPr>
                </a:tc>
                <a:tc>
                  <a:txBody>
                    <a:bodyPr/>
                    <a:lstStyle/>
                    <a:p>
                      <a:pPr algn="ctr" fontAlgn="b"/>
                      <a:r>
                        <a:rPr lang="en-US" sz="2000" b="1" u="none" strike="noStrike" dirty="0">
                          <a:solidFill>
                            <a:schemeClr val="bg1"/>
                          </a:solidFill>
                          <a:effectLst/>
                          <a:latin typeface="Bradley Hand ITC" panose="03070402050302030203" pitchFamily="66" charset="0"/>
                        </a:rPr>
                        <a:t>Vrouw</a:t>
                      </a:r>
                      <a:endParaRPr lang="en-US" sz="2000" b="1" i="0" u="none" strike="noStrike" dirty="0">
                        <a:solidFill>
                          <a:schemeClr val="bg1"/>
                        </a:solidFill>
                        <a:effectLst/>
                        <a:latin typeface="Bradley Hand ITC" panose="03070402050302030203" pitchFamily="66"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3239182569"/>
                  </a:ext>
                </a:extLst>
              </a:tr>
              <a:tr h="321896">
                <a:tc>
                  <a:txBody>
                    <a:bodyPr/>
                    <a:lstStyle/>
                    <a:p>
                      <a:pPr algn="l" fontAlgn="b"/>
                      <a:r>
                        <a:rPr lang="en-US" sz="1200" b="1" i="0" u="none" strike="noStrike" dirty="0" err="1">
                          <a:solidFill>
                            <a:schemeClr val="bg1"/>
                          </a:solidFill>
                          <a:effectLst/>
                          <a:latin typeface="Selawik Light" panose="020B0502040204020203" pitchFamily="34" charset="0"/>
                        </a:rPr>
                        <a:t>Fiets</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4%</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3%</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115679230"/>
                  </a:ext>
                </a:extLst>
              </a:tr>
              <a:tr h="321896">
                <a:tc>
                  <a:txBody>
                    <a:bodyPr/>
                    <a:lstStyle/>
                    <a:p>
                      <a:pPr algn="l" fontAlgn="b"/>
                      <a:r>
                        <a:rPr lang="en-US" sz="1200" u="none" strike="noStrike" dirty="0">
                          <a:solidFill>
                            <a:schemeClr val="bg1"/>
                          </a:solidFill>
                          <a:effectLst/>
                          <a:latin typeface="Selawik Light" panose="020B0502040204020203" pitchFamily="34" charset="0"/>
                        </a:rPr>
                        <a:t>Bus</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258201139"/>
                  </a:ext>
                </a:extLst>
              </a:tr>
              <a:tr h="321896">
                <a:tc>
                  <a:txBody>
                    <a:bodyPr/>
                    <a:lstStyle/>
                    <a:p>
                      <a:pPr algn="l" fontAlgn="b"/>
                      <a:r>
                        <a:rPr lang="en-US" sz="1200" b="1" i="0" u="none" strike="noStrike" dirty="0" err="1">
                          <a:solidFill>
                            <a:schemeClr val="bg1"/>
                          </a:solidFill>
                          <a:effectLst/>
                          <a:latin typeface="Selawik Light" panose="020B0502040204020203" pitchFamily="34" charset="0"/>
                        </a:rPr>
                        <a:t>Wagen</a:t>
                      </a:r>
                      <a:r>
                        <a:rPr lang="en-US" sz="1200" b="1" i="0" u="none" strike="noStrike" dirty="0">
                          <a:solidFill>
                            <a:schemeClr val="bg1"/>
                          </a:solidFill>
                          <a:effectLst/>
                          <a:latin typeface="Selawik Light" panose="020B0502040204020203" pitchFamily="34" charset="0"/>
                        </a:rPr>
                        <a:t> (</a:t>
                      </a:r>
                      <a:r>
                        <a:rPr lang="en-US" sz="1200" b="1" i="0" u="none" strike="noStrike" dirty="0" err="1">
                          <a:solidFill>
                            <a:schemeClr val="bg1"/>
                          </a:solidFill>
                          <a:effectLst/>
                          <a:latin typeface="Selawik Light" panose="020B0502040204020203" pitchFamily="34" charset="0"/>
                        </a:rPr>
                        <a:t>bestuurder</a:t>
                      </a:r>
                      <a:r>
                        <a:rPr lang="en-US" sz="1200" b="1" i="0" u="none" strike="noStrike" dirty="0">
                          <a:solidFill>
                            <a:schemeClr val="bg1"/>
                          </a:solidFill>
                          <a:effectLst/>
                          <a:latin typeface="Selawik Light" panose="020B0502040204020203" pitchFamily="34" charset="0"/>
                        </a:rPr>
                        <a:t>)</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66%</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46%</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698399867"/>
                  </a:ext>
                </a:extLst>
              </a:tr>
              <a:tr h="321896">
                <a:tc>
                  <a:txBody>
                    <a:bodyPr/>
                    <a:lstStyle/>
                    <a:p>
                      <a:pPr algn="l" fontAlgn="b"/>
                      <a:r>
                        <a:rPr lang="en-US" sz="1200" u="none" strike="noStrike" dirty="0" err="1">
                          <a:solidFill>
                            <a:schemeClr val="bg1"/>
                          </a:solidFill>
                          <a:effectLst/>
                          <a:latin typeface="Selawik Light" panose="020B0502040204020203" pitchFamily="34" charset="0"/>
                        </a:rPr>
                        <a:t>Wagen</a:t>
                      </a:r>
                      <a:r>
                        <a:rPr lang="en-US" sz="1200" u="none" strike="noStrike" dirty="0">
                          <a:solidFill>
                            <a:schemeClr val="bg1"/>
                          </a:solidFill>
                          <a:effectLst/>
                          <a:latin typeface="Selawik Light" panose="020B0502040204020203" pitchFamily="34" charset="0"/>
                        </a:rPr>
                        <a:t> (</a:t>
                      </a:r>
                      <a:r>
                        <a:rPr lang="en-US" sz="1200" u="none" strike="noStrike" dirty="0" err="1">
                          <a:solidFill>
                            <a:schemeClr val="bg1"/>
                          </a:solidFill>
                          <a:effectLst/>
                          <a:latin typeface="Selawik Light" panose="020B0502040204020203" pitchFamily="34" charset="0"/>
                        </a:rPr>
                        <a:t>passagier</a:t>
                      </a:r>
                      <a:r>
                        <a:rPr lang="en-US" sz="1200" u="none" strike="noStrike" dirty="0">
                          <a:solidFill>
                            <a:schemeClr val="bg1"/>
                          </a:solidFill>
                          <a:effectLst/>
                          <a:latin typeface="Selawik Light" panose="020B0502040204020203" pitchFamily="34" charset="0"/>
                        </a:rPr>
                        <a:t>)</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10%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29%</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728768709"/>
                  </a:ext>
                </a:extLst>
              </a:tr>
              <a:tr h="321896">
                <a:tc>
                  <a:txBody>
                    <a:bodyPr/>
                    <a:lstStyle/>
                    <a:p>
                      <a:pPr algn="l" fontAlgn="b"/>
                      <a:r>
                        <a:rPr lang="en-US" sz="1200" b="1" i="0" u="none" strike="noStrike" dirty="0" err="1">
                          <a:solidFill>
                            <a:schemeClr val="bg1"/>
                          </a:solidFill>
                          <a:effectLst/>
                          <a:latin typeface="Selawik Light" panose="020B0502040204020203" pitchFamily="34" charset="0"/>
                        </a:rPr>
                        <a:t>Fiets</a:t>
                      </a:r>
                      <a:r>
                        <a:rPr lang="en-US" sz="1200" b="1" i="0" u="none" strike="noStrike" dirty="0">
                          <a:solidFill>
                            <a:schemeClr val="bg1"/>
                          </a:solidFill>
                          <a:effectLst/>
                          <a:latin typeface="Selawik Light" panose="020B0502040204020203" pitchFamily="34" charset="0"/>
                        </a:rPr>
                        <a:t> met </a:t>
                      </a:r>
                      <a:r>
                        <a:rPr lang="en-US" sz="1200" b="1" i="0" u="none" strike="noStrike" dirty="0" err="1">
                          <a:solidFill>
                            <a:schemeClr val="bg1"/>
                          </a:solidFill>
                          <a:effectLst/>
                          <a:latin typeface="Selawik Light" panose="020B0502040204020203" pitchFamily="34" charset="0"/>
                        </a:rPr>
                        <a:t>elektrische</a:t>
                      </a:r>
                      <a:r>
                        <a:rPr lang="en-US" sz="1200" b="1" i="0" u="none" strike="noStrike" dirty="0">
                          <a:solidFill>
                            <a:schemeClr val="bg1"/>
                          </a:solidFill>
                          <a:effectLst/>
                          <a:latin typeface="Selawik Light" panose="020B0502040204020203" pitchFamily="34" charset="0"/>
                        </a:rPr>
                        <a:t> </a:t>
                      </a:r>
                      <a:r>
                        <a:rPr lang="en-US" sz="1200" b="1" i="0" u="none" strike="noStrike" dirty="0" err="1">
                          <a:solidFill>
                            <a:schemeClr val="bg1"/>
                          </a:solidFill>
                          <a:effectLst/>
                          <a:latin typeface="Selawik Light" panose="020B0502040204020203" pitchFamily="34" charset="0"/>
                        </a:rPr>
                        <a:t>bijstand</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3%</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751086156"/>
                  </a:ext>
                </a:extLst>
              </a:tr>
              <a:tr h="321896">
                <a:tc>
                  <a:txBody>
                    <a:bodyPr/>
                    <a:lstStyle/>
                    <a:p>
                      <a:pPr algn="l" fontAlgn="b"/>
                      <a:r>
                        <a:rPr lang="en-US" sz="1200" b="1" i="0" u="none" strike="noStrike" dirty="0">
                          <a:solidFill>
                            <a:schemeClr val="bg1"/>
                          </a:solidFill>
                          <a:effectLst/>
                          <a:latin typeface="Selawik Light" panose="020B0502040204020203" pitchFamily="34" charset="0"/>
                        </a:rPr>
                        <a:t>E-step</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557303939"/>
                  </a:ext>
                </a:extLst>
              </a:tr>
              <a:tr h="321896">
                <a:tc>
                  <a:txBody>
                    <a:bodyPr/>
                    <a:lstStyle/>
                    <a:p>
                      <a:pPr algn="l" fontAlgn="b"/>
                      <a:r>
                        <a:rPr lang="en-US" sz="1200" u="none" strike="noStrike" dirty="0">
                          <a:solidFill>
                            <a:schemeClr val="bg1"/>
                          </a:solidFill>
                          <a:effectLst/>
                          <a:latin typeface="Selawik Light" panose="020B0502040204020203" pitchFamily="34" charset="0"/>
                        </a:rPr>
                        <a:t>Metro/Tram</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1%</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591761302"/>
                  </a:ext>
                </a:extLst>
              </a:tr>
              <a:tr h="321896">
                <a:tc>
                  <a:txBody>
                    <a:bodyPr/>
                    <a:lstStyle/>
                    <a:p>
                      <a:pPr algn="l" fontAlgn="b"/>
                      <a:r>
                        <a:rPr lang="en-US" sz="1200" u="none" strike="noStrike" dirty="0" err="1">
                          <a:solidFill>
                            <a:schemeClr val="bg1"/>
                          </a:solidFill>
                          <a:effectLst/>
                          <a:latin typeface="Selawik Light" panose="020B0502040204020203" pitchFamily="34" charset="0"/>
                        </a:rPr>
                        <a:t>Andere</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383867684"/>
                  </a:ext>
                </a:extLst>
              </a:tr>
              <a:tr h="321896">
                <a:tc>
                  <a:txBody>
                    <a:bodyPr/>
                    <a:lstStyle/>
                    <a:p>
                      <a:pPr algn="l" fontAlgn="b"/>
                      <a:r>
                        <a:rPr lang="en-US" sz="1200" b="1" i="0" u="none" strike="noStrike" dirty="0" err="1">
                          <a:solidFill>
                            <a:schemeClr val="bg1"/>
                          </a:solidFill>
                          <a:effectLst/>
                          <a:latin typeface="Selawik Light" panose="020B0502040204020203" pitchFamily="34" charset="0"/>
                        </a:rPr>
                        <a:t>Voetganger</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6%</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7%</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3137312949"/>
                  </a:ext>
                </a:extLst>
              </a:tr>
              <a:tr h="321896">
                <a:tc>
                  <a:txBody>
                    <a:bodyPr/>
                    <a:lstStyle/>
                    <a:p>
                      <a:pPr algn="l" fontAlgn="b"/>
                      <a:r>
                        <a:rPr lang="en-US" sz="1200" b="1" i="0" u="none" strike="noStrike" dirty="0" err="1">
                          <a:solidFill>
                            <a:schemeClr val="bg1"/>
                          </a:solidFill>
                          <a:effectLst/>
                          <a:latin typeface="Selawik Light" panose="020B0502040204020203" pitchFamily="34" charset="0"/>
                        </a:rPr>
                        <a:t>Gemotoriseerde</a:t>
                      </a:r>
                      <a:r>
                        <a:rPr lang="en-US" sz="1200" b="1" i="0" u="none" strike="noStrike" dirty="0">
                          <a:solidFill>
                            <a:schemeClr val="bg1"/>
                          </a:solidFill>
                          <a:effectLst/>
                          <a:latin typeface="Selawik Light" panose="020B0502040204020203" pitchFamily="34" charset="0"/>
                        </a:rPr>
                        <a:t> </a:t>
                      </a:r>
                      <a:r>
                        <a:rPr lang="en-US" sz="1200" b="1" i="0" u="none" strike="noStrike" dirty="0" err="1">
                          <a:solidFill>
                            <a:schemeClr val="bg1"/>
                          </a:solidFill>
                          <a:effectLst/>
                          <a:latin typeface="Selawik Light" panose="020B0502040204020203" pitchFamily="34" charset="0"/>
                        </a:rPr>
                        <a:t>tweewielers</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2%</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400" u="none" strike="noStrike">
                          <a:solidFill>
                            <a:schemeClr val="bg1"/>
                          </a:solidFill>
                          <a:effectLst/>
                          <a:latin typeface="Selawik" panose="020B0502040204020203" pitchFamily="34" charset="0"/>
                        </a:rPr>
                        <a:t>0%</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923252524"/>
                  </a:ext>
                </a:extLst>
              </a:tr>
              <a:tr h="321896">
                <a:tc>
                  <a:txBody>
                    <a:bodyPr/>
                    <a:lstStyle/>
                    <a:p>
                      <a:pPr algn="l" fontAlgn="b"/>
                      <a:r>
                        <a:rPr lang="en-US" sz="1200" u="none" strike="noStrike" dirty="0" err="1">
                          <a:solidFill>
                            <a:schemeClr val="bg1"/>
                          </a:solidFill>
                          <a:effectLst/>
                          <a:latin typeface="Selawik Light" panose="020B0502040204020203" pitchFamily="34" charset="0"/>
                        </a:rPr>
                        <a:t>Trein</a:t>
                      </a:r>
                      <a:endParaRPr lang="en-US" sz="1200" b="1" i="0" u="none" strike="noStrike" dirty="0">
                        <a:solidFill>
                          <a:schemeClr val="bg1"/>
                        </a:solidFill>
                        <a:effectLst/>
                        <a:latin typeface="Selawik Light" panose="020B0502040204020203" pitchFamily="34" charset="0"/>
                      </a:endParaRPr>
                    </a:p>
                  </a:txBody>
                  <a:tcPr marL="9525" marR="9525" marT="9525" marB="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a:solidFill>
                            <a:schemeClr val="bg1"/>
                          </a:solidFill>
                          <a:effectLst/>
                          <a:latin typeface="Selawik" panose="020B0502040204020203" pitchFamily="34" charset="0"/>
                        </a:rPr>
                        <a:t>8%</a:t>
                      </a:r>
                      <a:endParaRPr lang="en-BE" sz="14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400" u="none" strike="noStrike" dirty="0">
                          <a:solidFill>
                            <a:schemeClr val="bg1"/>
                          </a:solidFill>
                          <a:effectLst/>
                          <a:latin typeface="Selawik" panose="020B0502040204020203" pitchFamily="34" charset="0"/>
                        </a:rPr>
                        <a:t>9%</a:t>
                      </a:r>
                      <a:endParaRPr lang="en-BE" sz="1400" b="0" i="0" u="none" strike="noStrike" dirty="0">
                        <a:solidFill>
                          <a:schemeClr val="bg1"/>
                        </a:solidFill>
                        <a:effectLst/>
                        <a:latin typeface="Selawik" panose="020B0502040204020203" pitchFamily="34" charset="0"/>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543963321"/>
                  </a:ext>
                </a:extLst>
              </a:tr>
            </a:tbl>
          </a:graphicData>
        </a:graphic>
      </p:graphicFrame>
      <p:pic>
        <p:nvPicPr>
          <p:cNvPr id="83" name="Picture 82" descr="A close up of a logo&#10;&#10;Description automatically generated">
            <a:hlinkClick r:id="rId4" action="ppaction://hlinksldjump"/>
            <a:extLst>
              <a:ext uri="{FF2B5EF4-FFF2-40B4-BE49-F238E27FC236}">
                <a16:creationId xmlns:a16="http://schemas.microsoft.com/office/drawing/2014/main" id="{BD9DB7FB-2758-48BC-88A8-001B44DC5E1E}"/>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1006" b="17352"/>
          <a:stretch/>
        </p:blipFill>
        <p:spPr>
          <a:xfrm>
            <a:off x="4729480" y="217656"/>
            <a:ext cx="2119558" cy="1769577"/>
          </a:xfrm>
          <a:prstGeom prst="rect">
            <a:avLst/>
          </a:prstGeom>
        </p:spPr>
      </p:pic>
      <p:pic>
        <p:nvPicPr>
          <p:cNvPr id="85" name="Picture 84">
            <a:hlinkClick r:id="rId6"/>
            <a:extLst>
              <a:ext uri="{FF2B5EF4-FFF2-40B4-BE49-F238E27FC236}">
                <a16:creationId xmlns:a16="http://schemas.microsoft.com/office/drawing/2014/main" id="{10E5BA37-9E12-4B24-8663-DAA4351670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2831" y="901277"/>
            <a:ext cx="969533" cy="475305"/>
          </a:xfrm>
          <a:prstGeom prst="rect">
            <a:avLst/>
          </a:prstGeom>
        </p:spPr>
      </p:pic>
      <p:sp>
        <p:nvSpPr>
          <p:cNvPr id="86" name="Oval 85">
            <a:extLst>
              <a:ext uri="{FF2B5EF4-FFF2-40B4-BE49-F238E27FC236}">
                <a16:creationId xmlns:a16="http://schemas.microsoft.com/office/drawing/2014/main" id="{C2F20273-89B3-42F1-ABE6-9BD3A6AE6D1B}"/>
              </a:ext>
            </a:extLst>
          </p:cNvPr>
          <p:cNvSpPr/>
          <p:nvPr/>
        </p:nvSpPr>
        <p:spPr>
          <a:xfrm>
            <a:off x="1027350" y="574277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7" name="Oval 86">
            <a:extLst>
              <a:ext uri="{FF2B5EF4-FFF2-40B4-BE49-F238E27FC236}">
                <a16:creationId xmlns:a16="http://schemas.microsoft.com/office/drawing/2014/main" id="{636DD40C-D90C-4014-B1F4-6B251F44330D}"/>
              </a:ext>
            </a:extLst>
          </p:cNvPr>
          <p:cNvSpPr/>
          <p:nvPr/>
        </p:nvSpPr>
        <p:spPr>
          <a:xfrm>
            <a:off x="1164809" y="604006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8" name="Oval 87">
            <a:extLst>
              <a:ext uri="{FF2B5EF4-FFF2-40B4-BE49-F238E27FC236}">
                <a16:creationId xmlns:a16="http://schemas.microsoft.com/office/drawing/2014/main" id="{DDD906D1-4DA4-4246-90A7-1C78355E400E}"/>
              </a:ext>
            </a:extLst>
          </p:cNvPr>
          <p:cNvSpPr/>
          <p:nvPr/>
        </p:nvSpPr>
        <p:spPr>
          <a:xfrm>
            <a:off x="1027350" y="636696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9" name="Oval 88">
            <a:extLst>
              <a:ext uri="{FF2B5EF4-FFF2-40B4-BE49-F238E27FC236}">
                <a16:creationId xmlns:a16="http://schemas.microsoft.com/office/drawing/2014/main" id="{4509553E-D817-488D-89A8-C85316434649}"/>
              </a:ext>
            </a:extLst>
          </p:cNvPr>
          <p:cNvSpPr/>
          <p:nvPr/>
        </p:nvSpPr>
        <p:spPr>
          <a:xfrm>
            <a:off x="700441" y="649196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0" name="Oval 89">
            <a:extLst>
              <a:ext uri="{FF2B5EF4-FFF2-40B4-BE49-F238E27FC236}">
                <a16:creationId xmlns:a16="http://schemas.microsoft.com/office/drawing/2014/main" id="{3EB85229-DDE8-42CE-B7E0-C4E4AC9272BD}"/>
              </a:ext>
            </a:extLst>
          </p:cNvPr>
          <p:cNvSpPr/>
          <p:nvPr/>
        </p:nvSpPr>
        <p:spPr>
          <a:xfrm>
            <a:off x="399528" y="636205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1" name="Oval 90">
            <a:extLst>
              <a:ext uri="{FF2B5EF4-FFF2-40B4-BE49-F238E27FC236}">
                <a16:creationId xmlns:a16="http://schemas.microsoft.com/office/drawing/2014/main" id="{9B48DE41-A094-440F-BBC0-F6B00B26B9C8}"/>
              </a:ext>
            </a:extLst>
          </p:cNvPr>
          <p:cNvSpPr/>
          <p:nvPr/>
        </p:nvSpPr>
        <p:spPr>
          <a:xfrm>
            <a:off x="262069" y="605014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2" name="Oval 91">
            <a:extLst>
              <a:ext uri="{FF2B5EF4-FFF2-40B4-BE49-F238E27FC236}">
                <a16:creationId xmlns:a16="http://schemas.microsoft.com/office/drawing/2014/main" id="{1BE15A41-AF5D-4122-A6EA-293629E0602E}"/>
              </a:ext>
            </a:extLst>
          </p:cNvPr>
          <p:cNvSpPr/>
          <p:nvPr/>
        </p:nvSpPr>
        <p:spPr>
          <a:xfrm>
            <a:off x="382702" y="573096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3" name="Oval 92">
            <a:extLst>
              <a:ext uri="{FF2B5EF4-FFF2-40B4-BE49-F238E27FC236}">
                <a16:creationId xmlns:a16="http://schemas.microsoft.com/office/drawing/2014/main" id="{9C6C24B0-9126-48BE-83A5-AF2BED1B8A88}"/>
              </a:ext>
            </a:extLst>
          </p:cNvPr>
          <p:cNvSpPr/>
          <p:nvPr/>
        </p:nvSpPr>
        <p:spPr>
          <a:xfrm>
            <a:off x="709611" y="560531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4" name="Picture 93" descr="A close up of a logo&#10;&#10;Description automatically generated">
            <a:extLst>
              <a:ext uri="{FF2B5EF4-FFF2-40B4-BE49-F238E27FC236}">
                <a16:creationId xmlns:a16="http://schemas.microsoft.com/office/drawing/2014/main" id="{7BE3F4B8-238E-438A-89E1-7183EDAA954C}"/>
              </a:ext>
            </a:extLst>
          </p:cNvPr>
          <p:cNvPicPr>
            <a:picLocks noChangeAspect="1"/>
          </p:cNvPicPr>
          <p:nvPr/>
        </p:nvPicPr>
        <p:blipFill rotWithShape="1">
          <a:blip r:embed="rId8">
            <a:extLst>
              <a:ext uri="{28A0092B-C50C-407E-A947-70E740481C1C}">
                <a14:useLocalDpi xmlns:a14="http://schemas.microsoft.com/office/drawing/2010/main" val="0"/>
              </a:ext>
            </a:extLst>
          </a:blip>
          <a:srcRect r="1559" b="14617"/>
          <a:stretch/>
        </p:blipFill>
        <p:spPr>
          <a:xfrm>
            <a:off x="0" y="5451733"/>
            <a:ext cx="1538343" cy="1334278"/>
          </a:xfrm>
          <a:prstGeom prst="rect">
            <a:avLst/>
          </a:prstGeom>
        </p:spPr>
      </p:pic>
      <p:pic>
        <p:nvPicPr>
          <p:cNvPr id="32" name="Picture 6" descr="Podobny obraz">
            <a:extLst>
              <a:ext uri="{FF2B5EF4-FFF2-40B4-BE49-F238E27FC236}">
                <a16:creationId xmlns:a16="http://schemas.microsoft.com/office/drawing/2014/main" id="{A196D9E7-8E98-4BFE-AB72-301D4D8A32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0529" y="2663243"/>
            <a:ext cx="822907" cy="822907"/>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hlinkClick r:id="rId4" action="ppaction://hlinksldjump" tooltip="Terug"/>
            <a:extLst>
              <a:ext uri="{FF2B5EF4-FFF2-40B4-BE49-F238E27FC236}">
                <a16:creationId xmlns:a16="http://schemas.microsoft.com/office/drawing/2014/main" id="{ED88C872-6720-4876-8750-9C9430836527}"/>
              </a:ext>
            </a:extLst>
          </p:cNvPr>
          <p:cNvSpPr/>
          <p:nvPr/>
        </p:nvSpPr>
        <p:spPr>
          <a:xfrm>
            <a:off x="0" y="5415691"/>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5" name="Picture 24" descr="A screenshot of a cell phone&#10;&#10;Description automatically generated">
            <a:extLst>
              <a:ext uri="{FF2B5EF4-FFF2-40B4-BE49-F238E27FC236}">
                <a16:creationId xmlns:a16="http://schemas.microsoft.com/office/drawing/2014/main" id="{8F7D016F-DC1A-4C1E-AE9B-9EAAB2069053}"/>
              </a:ext>
            </a:extLst>
          </p:cNvPr>
          <p:cNvPicPr>
            <a:picLocks noChangeAspect="1"/>
          </p:cNvPicPr>
          <p:nvPr/>
        </p:nvPicPr>
        <p:blipFill rotWithShape="1">
          <a:blip r:embed="rId10">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79EBF069-99A6-4BE2-90CA-0870384036FB}"/>
              </a:ext>
            </a:extLst>
          </p:cNvPr>
          <p:cNvPicPr>
            <a:picLocks noChangeAspect="1"/>
          </p:cNvPicPr>
          <p:nvPr/>
        </p:nvPicPr>
        <p:blipFill rotWithShape="1">
          <a:blip r:embed="rId11">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27" name="Rectangle 26">
            <a:extLst>
              <a:ext uri="{FF2B5EF4-FFF2-40B4-BE49-F238E27FC236}">
                <a16:creationId xmlns:a16="http://schemas.microsoft.com/office/drawing/2014/main" id="{74C40A04-A7B2-4E1F-93AE-7DE3B1AA1E82}"/>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8" name="Picture 27">
            <a:extLst>
              <a:ext uri="{FF2B5EF4-FFF2-40B4-BE49-F238E27FC236}">
                <a16:creationId xmlns:a16="http://schemas.microsoft.com/office/drawing/2014/main" id="{52FE4B99-9AF1-4864-9A49-74949E3F66B8}"/>
              </a:ext>
            </a:extLst>
          </p:cNvPr>
          <p:cNvPicPr>
            <a:picLocks noChangeAspect="1"/>
          </p:cNvPicPr>
          <p:nvPr/>
        </p:nvPicPr>
        <p:blipFill rotWithShape="1">
          <a:blip r:embed="rId12">
            <a:extLst>
              <a:ext uri="{28A0092B-C50C-407E-A947-70E740481C1C}">
                <a14:useLocalDpi xmlns:a14="http://schemas.microsoft.com/office/drawing/2010/main" val="0"/>
              </a:ext>
            </a:extLst>
          </a:blip>
          <a:srcRect l="8426" t="8629" r="22388" b="76944"/>
          <a:stretch/>
        </p:blipFill>
        <p:spPr>
          <a:xfrm>
            <a:off x="6207826" y="5513414"/>
            <a:ext cx="5540811" cy="649945"/>
          </a:xfrm>
          <a:prstGeom prst="rect">
            <a:avLst/>
          </a:prstGeom>
        </p:spPr>
      </p:pic>
      <p:pic>
        <p:nvPicPr>
          <p:cNvPr id="36" name="Picture 35" descr="A screenshot of a cell phone&#10;&#10;Description automatically generated">
            <a:extLst>
              <a:ext uri="{FF2B5EF4-FFF2-40B4-BE49-F238E27FC236}">
                <a16:creationId xmlns:a16="http://schemas.microsoft.com/office/drawing/2014/main" id="{785D2F6E-7E5B-4794-8375-8375E5756720}"/>
              </a:ext>
            </a:extLst>
          </p:cNvPr>
          <p:cNvPicPr>
            <a:picLocks noChangeAspect="1"/>
          </p:cNvPicPr>
          <p:nvPr/>
        </p:nvPicPr>
        <p:blipFill rotWithShape="1">
          <a:blip r:embed="rId3">
            <a:extLst>
              <a:ext uri="{28A0092B-C50C-407E-A947-70E740481C1C}">
                <a14:useLocalDpi xmlns:a14="http://schemas.microsoft.com/office/drawing/2010/main" val="0"/>
              </a:ext>
            </a:extLst>
          </a:blip>
          <a:srcRect t="81967" r="55889" b="6034"/>
          <a:stretch/>
        </p:blipFill>
        <p:spPr>
          <a:xfrm>
            <a:off x="199790" y="4421903"/>
            <a:ext cx="3268658" cy="500151"/>
          </a:xfrm>
          <a:prstGeom prst="rect">
            <a:avLst/>
          </a:prstGeom>
        </p:spPr>
      </p:pic>
    </p:spTree>
    <p:extLst>
      <p:ext uri="{BB962C8B-B14F-4D97-AF65-F5344CB8AC3E}">
        <p14:creationId xmlns:p14="http://schemas.microsoft.com/office/powerpoint/2010/main" val="3532616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6B400499-EAF2-4E23-8FA7-107C051287A3}"/>
              </a:ext>
            </a:extLst>
          </p:cNvPr>
          <p:cNvPicPr>
            <a:picLocks noChangeAspect="1"/>
          </p:cNvPicPr>
          <p:nvPr/>
        </p:nvPicPr>
        <p:blipFill rotWithShape="1">
          <a:blip r:embed="rId2">
            <a:extLst>
              <a:ext uri="{28A0092B-C50C-407E-A947-70E740481C1C}">
                <a14:useLocalDpi xmlns:a14="http://schemas.microsoft.com/office/drawing/2010/main" val="0"/>
              </a:ext>
            </a:extLst>
          </a:blip>
          <a:srcRect l="43317" r="20885" b="89150"/>
          <a:stretch/>
        </p:blipFill>
        <p:spPr>
          <a:xfrm>
            <a:off x="7868300" y="2685588"/>
            <a:ext cx="1922019" cy="327667"/>
          </a:xfrm>
          <a:prstGeom prst="rect">
            <a:avLst/>
          </a:prstGeom>
        </p:spPr>
      </p:pic>
      <p:pic>
        <p:nvPicPr>
          <p:cNvPr id="53" name="Picture 52">
            <a:extLst>
              <a:ext uri="{FF2B5EF4-FFF2-40B4-BE49-F238E27FC236}">
                <a16:creationId xmlns:a16="http://schemas.microsoft.com/office/drawing/2014/main" id="{084DFBE2-5A97-47BD-B80F-608BD58C92FC}"/>
              </a:ext>
            </a:extLst>
          </p:cNvPr>
          <p:cNvPicPr>
            <a:picLocks noChangeAspect="1"/>
          </p:cNvPicPr>
          <p:nvPr/>
        </p:nvPicPr>
        <p:blipFill rotWithShape="1">
          <a:blip r:embed="rId2">
            <a:extLst>
              <a:ext uri="{28A0092B-C50C-407E-A947-70E740481C1C}">
                <a14:useLocalDpi xmlns:a14="http://schemas.microsoft.com/office/drawing/2010/main" val="0"/>
              </a:ext>
            </a:extLst>
          </a:blip>
          <a:srcRect l="43317" t="10129" r="7187" b="81393"/>
          <a:stretch/>
        </p:blipFill>
        <p:spPr>
          <a:xfrm>
            <a:off x="9746413" y="2791282"/>
            <a:ext cx="2445587" cy="235634"/>
          </a:xfrm>
          <a:prstGeom prst="rect">
            <a:avLst/>
          </a:prstGeom>
        </p:spPr>
      </p:pic>
      <p:sp>
        <p:nvSpPr>
          <p:cNvPr id="32" name="Rectangle 31">
            <a:extLst>
              <a:ext uri="{FF2B5EF4-FFF2-40B4-BE49-F238E27FC236}">
                <a16:creationId xmlns:a16="http://schemas.microsoft.com/office/drawing/2014/main" id="{DDAE9B09-A15C-4DBE-8ABB-B478AFC4E560}"/>
              </a:ext>
            </a:extLst>
          </p:cNvPr>
          <p:cNvSpPr/>
          <p:nvPr/>
        </p:nvSpPr>
        <p:spPr>
          <a:xfrm>
            <a:off x="0" y="3054440"/>
            <a:ext cx="12192000" cy="3803560"/>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3" name="Rectangle 32">
            <a:extLst>
              <a:ext uri="{FF2B5EF4-FFF2-40B4-BE49-F238E27FC236}">
                <a16:creationId xmlns:a16="http://schemas.microsoft.com/office/drawing/2014/main" id="{21E6983A-34EA-414B-B9F2-9B6FD711649C}"/>
              </a:ext>
            </a:extLst>
          </p:cNvPr>
          <p:cNvSpPr/>
          <p:nvPr/>
        </p:nvSpPr>
        <p:spPr>
          <a:xfrm>
            <a:off x="255309" y="3393523"/>
            <a:ext cx="11713778" cy="3375772"/>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40" name="Table 39">
            <a:extLst>
              <a:ext uri="{FF2B5EF4-FFF2-40B4-BE49-F238E27FC236}">
                <a16:creationId xmlns:a16="http://schemas.microsoft.com/office/drawing/2014/main" id="{B1403F38-20CB-4279-A66E-1399491CEBC0}"/>
              </a:ext>
            </a:extLst>
          </p:cNvPr>
          <p:cNvGraphicFramePr>
            <a:graphicFrameLocks noGrp="1"/>
          </p:cNvGraphicFramePr>
          <p:nvPr>
            <p:extLst>
              <p:ext uri="{D42A27DB-BD31-4B8C-83A1-F6EECF244321}">
                <p14:modId xmlns:p14="http://schemas.microsoft.com/office/powerpoint/2010/main" val="2644118211"/>
              </p:ext>
            </p:extLst>
          </p:nvPr>
        </p:nvGraphicFramePr>
        <p:xfrm>
          <a:off x="4417631" y="3682454"/>
          <a:ext cx="3522607" cy="3011566"/>
        </p:xfrm>
        <a:graphic>
          <a:graphicData uri="http://schemas.openxmlformats.org/drawingml/2006/table">
            <a:tbl>
              <a:tblPr>
                <a:tableStyleId>{5C22544A-7EE6-4342-B048-85BDC9FD1C3A}</a:tableStyleId>
              </a:tblPr>
              <a:tblGrid>
                <a:gridCol w="1259519">
                  <a:extLst>
                    <a:ext uri="{9D8B030D-6E8A-4147-A177-3AD203B41FA5}">
                      <a16:colId xmlns:a16="http://schemas.microsoft.com/office/drawing/2014/main" val="3394750886"/>
                    </a:ext>
                  </a:extLst>
                </a:gridCol>
                <a:gridCol w="764274">
                  <a:extLst>
                    <a:ext uri="{9D8B030D-6E8A-4147-A177-3AD203B41FA5}">
                      <a16:colId xmlns:a16="http://schemas.microsoft.com/office/drawing/2014/main" val="947452413"/>
                    </a:ext>
                  </a:extLst>
                </a:gridCol>
                <a:gridCol w="742146">
                  <a:extLst>
                    <a:ext uri="{9D8B030D-6E8A-4147-A177-3AD203B41FA5}">
                      <a16:colId xmlns:a16="http://schemas.microsoft.com/office/drawing/2014/main" val="1510239020"/>
                    </a:ext>
                  </a:extLst>
                </a:gridCol>
                <a:gridCol w="756668">
                  <a:extLst>
                    <a:ext uri="{9D8B030D-6E8A-4147-A177-3AD203B41FA5}">
                      <a16:colId xmlns:a16="http://schemas.microsoft.com/office/drawing/2014/main" val="2841630683"/>
                    </a:ext>
                  </a:extLst>
                </a:gridCol>
              </a:tblGrid>
              <a:tr h="251137">
                <a:tc>
                  <a:txBody>
                    <a:bodyPr/>
                    <a:lstStyle/>
                    <a:p>
                      <a:pPr algn="r" fontAlgn="b"/>
                      <a:endParaRPr lang="en-US" sz="1200" b="1" i="0" u="none" strike="noStrike">
                        <a:solidFill>
                          <a:schemeClr val="bg1"/>
                        </a:solidFill>
                        <a:effectLst/>
                        <a:latin typeface="Selawik Semibold" panose="020B07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b="1" u="none" strike="noStrike">
                          <a:solidFill>
                            <a:schemeClr val="bg1"/>
                          </a:solidFill>
                          <a:effectLst/>
                          <a:latin typeface="Times New Roman" panose="02020603050405020304" pitchFamily="18" charset="0"/>
                          <a:cs typeface="Times New Roman" panose="02020603050405020304" pitchFamily="18" charset="0"/>
                        </a:rPr>
                        <a:t>≤</a:t>
                      </a:r>
                      <a:r>
                        <a:rPr lang="en-BE" sz="1400" u="none" strike="noStrike">
                          <a:solidFill>
                            <a:schemeClr val="bg1"/>
                          </a:solidFill>
                          <a:effectLst/>
                          <a:latin typeface="Selawik Semibold" panose="020B0702040204020203" pitchFamily="34" charset="0"/>
                        </a:rPr>
                        <a:t>34</a:t>
                      </a:r>
                      <a:endParaRPr lang="en-BE" sz="1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BE" sz="1400" u="none" strike="noStrike">
                          <a:solidFill>
                            <a:schemeClr val="bg1"/>
                          </a:solidFill>
                          <a:effectLst/>
                          <a:latin typeface="Selawik Semibold" panose="020B0702040204020203" pitchFamily="34" charset="0"/>
                        </a:rPr>
                        <a:t>35-54</a:t>
                      </a:r>
                      <a:endParaRPr lang="en-BE" sz="1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a:solidFill>
                            <a:schemeClr val="bg1"/>
                          </a:solidFill>
                          <a:effectLst/>
                          <a:latin typeface="Selawik Semibold" panose="020B0702040204020203" pitchFamily="34" charset="0"/>
                        </a:rPr>
                        <a:t>+</a:t>
                      </a:r>
                      <a:r>
                        <a:rPr lang="en-BE" sz="1400" u="none" strike="noStrike">
                          <a:solidFill>
                            <a:schemeClr val="bg1"/>
                          </a:solidFill>
                          <a:effectLst/>
                          <a:latin typeface="Selawik Semibold" panose="020B0702040204020203" pitchFamily="34" charset="0"/>
                        </a:rPr>
                        <a:t>55</a:t>
                      </a:r>
                      <a:endParaRPr lang="en-BE" sz="1400" b="1" i="0" u="none" strike="noStrike">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063132335"/>
                  </a:ext>
                </a:extLst>
              </a:tr>
              <a:tr h="230091">
                <a:tc>
                  <a:txBody>
                    <a:bodyPr/>
                    <a:lstStyle/>
                    <a:p>
                      <a:pPr algn="l" fontAlgn="b"/>
                      <a:r>
                        <a:rPr lang="en-US" sz="1100" b="1" i="0" u="none" strike="noStrike" dirty="0" err="1">
                          <a:solidFill>
                            <a:schemeClr val="bg1"/>
                          </a:solidFill>
                          <a:effectLst/>
                          <a:latin typeface="Selawik Light" panose="020B0502040204020203" pitchFamily="34" charset="0"/>
                        </a:rPr>
                        <a:t>Fiets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10,16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16,91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12,84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802945028"/>
                  </a:ext>
                </a:extLst>
              </a:tr>
              <a:tr h="230091">
                <a:tc>
                  <a:txBody>
                    <a:bodyPr/>
                    <a:lstStyle/>
                    <a:p>
                      <a:pPr algn="l" fontAlgn="b"/>
                      <a:r>
                        <a:rPr lang="en-US" sz="1100" u="none" strike="noStrike" dirty="0">
                          <a:solidFill>
                            <a:schemeClr val="bg1"/>
                          </a:solidFill>
                          <a:effectLst/>
                          <a:latin typeface="Selawik Light" panose="020B0502040204020203" pitchFamily="34" charset="0"/>
                        </a:rPr>
                        <a:t>Bus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12,66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16,46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11,35</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790363673"/>
                  </a:ext>
                </a:extLst>
              </a:tr>
              <a:tr h="230091">
                <a:tc>
                  <a:txBody>
                    <a:bodyPr/>
                    <a:lstStyle/>
                    <a:p>
                      <a:pPr algn="l" fontAlgn="b"/>
                      <a:r>
                        <a:rPr lang="en-US" sz="1100" b="1" i="0" u="none" strike="noStrike" dirty="0" err="1">
                          <a:solidFill>
                            <a:schemeClr val="bg1"/>
                          </a:solidFill>
                          <a:effectLst/>
                          <a:latin typeface="Selawik Light" panose="020B0502040204020203" pitchFamily="34" charset="0"/>
                        </a:rPr>
                        <a:t>Wagen</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bestuurder</a:t>
                      </a:r>
                      <a:r>
                        <a:rPr lang="en-US" sz="1100" b="1" i="0" u="none" strike="noStrike" dirty="0">
                          <a:solidFill>
                            <a:schemeClr val="bg1"/>
                          </a:solidFill>
                          <a:effectLst/>
                          <a:latin typeface="Selawik Light" panose="020B0502040204020203" pitchFamily="34" charset="0"/>
                        </a:rPr>
                        <a:t>)</a:t>
                      </a: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53,73</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50,72</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51,94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892444968"/>
                  </a:ext>
                </a:extLst>
              </a:tr>
              <a:tr h="230091">
                <a:tc>
                  <a:txBody>
                    <a:bodyPr/>
                    <a:lstStyle/>
                    <a:p>
                      <a:pPr algn="l" fontAlgn="b"/>
                      <a:r>
                        <a:rPr lang="en-US" sz="1100" u="none" strike="noStrike" dirty="0" err="1">
                          <a:solidFill>
                            <a:schemeClr val="bg1"/>
                          </a:solidFill>
                          <a:effectLst/>
                          <a:latin typeface="Selawik Light" panose="020B0502040204020203" pitchFamily="34" charset="0"/>
                        </a:rPr>
                        <a:t>Wagen</a:t>
                      </a:r>
                      <a:r>
                        <a:rPr lang="en-US" sz="1100" u="none" strike="noStrike" dirty="0">
                          <a:solidFill>
                            <a:schemeClr val="bg1"/>
                          </a:solidFill>
                          <a:effectLst/>
                          <a:latin typeface="Selawik Light" panose="020B0502040204020203" pitchFamily="34" charset="0"/>
                        </a:rPr>
                        <a:t> (</a:t>
                      </a:r>
                      <a:r>
                        <a:rPr lang="en-US" sz="1100" u="none" strike="noStrike" dirty="0" err="1">
                          <a:solidFill>
                            <a:schemeClr val="bg1"/>
                          </a:solidFill>
                          <a:effectLst/>
                          <a:latin typeface="Selawik Light" panose="020B0502040204020203" pitchFamily="34" charset="0"/>
                        </a:rPr>
                        <a:t>passagier</a:t>
                      </a:r>
                      <a:r>
                        <a:rPr lang="en-US" sz="1100" u="none" strike="noStrike" dirty="0">
                          <a:solidFill>
                            <a:schemeClr val="bg1"/>
                          </a:solidFill>
                          <a:effectLst/>
                          <a:latin typeface="Selawik Light" panose="020B0502040204020203" pitchFamily="34" charset="0"/>
                        </a:rPr>
                        <a:t>)</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48,98</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54,54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44,49</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017298332"/>
                  </a:ext>
                </a:extLst>
              </a:tr>
              <a:tr h="230091">
                <a:tc>
                  <a:txBody>
                    <a:bodyPr/>
                    <a:lstStyle/>
                    <a:p>
                      <a:pPr algn="l" fontAlgn="b"/>
                      <a:r>
                        <a:rPr lang="en-US" sz="1100" b="1" i="0" u="none" strike="noStrike" dirty="0" err="1">
                          <a:solidFill>
                            <a:schemeClr val="bg1"/>
                          </a:solidFill>
                          <a:effectLst/>
                          <a:latin typeface="Selawik Light" panose="020B0502040204020203" pitchFamily="34" charset="0"/>
                        </a:rPr>
                        <a:t>Fiets</a:t>
                      </a:r>
                      <a:r>
                        <a:rPr lang="en-US" sz="1100" b="1" i="0" u="none" strike="noStrike" dirty="0">
                          <a:solidFill>
                            <a:schemeClr val="bg1"/>
                          </a:solidFill>
                          <a:effectLst/>
                          <a:latin typeface="Selawik Light" panose="020B0502040204020203" pitchFamily="34" charset="0"/>
                        </a:rPr>
                        <a:t> met </a:t>
                      </a:r>
                      <a:r>
                        <a:rPr lang="en-US" sz="1100" b="1" i="0" u="none" strike="noStrike" dirty="0" err="1">
                          <a:solidFill>
                            <a:schemeClr val="bg1"/>
                          </a:solidFill>
                          <a:effectLst/>
                          <a:latin typeface="Selawik Light" panose="020B0502040204020203" pitchFamily="34" charset="0"/>
                        </a:rPr>
                        <a:t>elektrische</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bijstand</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14,02</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16,07</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19,19</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684510598"/>
                  </a:ext>
                </a:extLst>
              </a:tr>
              <a:tr h="230091">
                <a:tc>
                  <a:txBody>
                    <a:bodyPr/>
                    <a:lstStyle/>
                    <a:p>
                      <a:pPr algn="l" fontAlgn="b"/>
                      <a:r>
                        <a:rPr lang="en-US" sz="1100" b="1" i="0" u="none" strike="noStrike" dirty="0">
                          <a:solidFill>
                            <a:schemeClr val="bg1"/>
                          </a:solidFill>
                          <a:effectLst/>
                          <a:latin typeface="Selawik Light" panose="020B0502040204020203" pitchFamily="34" charset="0"/>
                        </a:rPr>
                        <a:t>E-step</a:t>
                      </a: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50" u="none" strike="noStrike">
                          <a:solidFill>
                            <a:schemeClr val="bg1"/>
                          </a:solidFill>
                          <a:effectLst/>
                          <a:latin typeface="Selawik" panose="020B0502040204020203" pitchFamily="34" charset="0"/>
                        </a:rPr>
                        <a:t>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50" u="none" strike="noStrike">
                          <a:solidFill>
                            <a:schemeClr val="bg1"/>
                          </a:solidFill>
                          <a:effectLst/>
                          <a:latin typeface="Selawik" panose="020B0502040204020203" pitchFamily="34" charset="0"/>
                        </a:rPr>
                        <a:t>2,8</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50" u="none" strike="noStrike">
                          <a:solidFill>
                            <a:schemeClr val="bg1"/>
                          </a:solidFill>
                          <a:effectLst/>
                          <a:latin typeface="Selawik" panose="020B0502040204020203" pitchFamily="34" charset="0"/>
                        </a:rPr>
                        <a:t>5</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254660660"/>
                  </a:ext>
                </a:extLst>
              </a:tr>
              <a:tr h="230091">
                <a:tc>
                  <a:txBody>
                    <a:bodyPr/>
                    <a:lstStyle/>
                    <a:p>
                      <a:pPr algn="l" fontAlgn="b"/>
                      <a:r>
                        <a:rPr lang="en-US" sz="1100" u="none" strike="noStrike" dirty="0">
                          <a:solidFill>
                            <a:schemeClr val="bg1"/>
                          </a:solidFill>
                          <a:effectLst/>
                          <a:latin typeface="Selawik Light" panose="020B0502040204020203" pitchFamily="34" charset="0"/>
                        </a:rPr>
                        <a:t>Metro/Tram</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8,66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9,00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8,00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3300104387"/>
                  </a:ext>
                </a:extLst>
              </a:tr>
              <a:tr h="230091">
                <a:tc>
                  <a:txBody>
                    <a:bodyPr/>
                    <a:lstStyle/>
                    <a:p>
                      <a:pPr algn="l" fontAlgn="b"/>
                      <a:r>
                        <a:rPr lang="en-US" sz="1100" u="none" strike="noStrike" dirty="0" err="1">
                          <a:solidFill>
                            <a:schemeClr val="bg1"/>
                          </a:solidFill>
                          <a:effectLst/>
                          <a:latin typeface="Selawik Light" panose="020B0502040204020203" pitchFamily="34" charset="0"/>
                        </a:rPr>
                        <a:t>Andere</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21,56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11,67</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1,83</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4089556735"/>
                  </a:ext>
                </a:extLst>
              </a:tr>
              <a:tr h="230091">
                <a:tc>
                  <a:txBody>
                    <a:bodyPr/>
                    <a:lstStyle/>
                    <a:p>
                      <a:pPr algn="l" fontAlgn="b"/>
                      <a:r>
                        <a:rPr lang="en-US" sz="1100" b="1" i="0" u="none" strike="noStrike" dirty="0" err="1">
                          <a:solidFill>
                            <a:schemeClr val="bg1"/>
                          </a:solidFill>
                          <a:effectLst/>
                          <a:latin typeface="Selawik Light" panose="020B0502040204020203" pitchFamily="34" charset="0"/>
                        </a:rPr>
                        <a:t>Voetganger</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5,71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4,30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4,65</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391453043"/>
                  </a:ext>
                </a:extLst>
              </a:tr>
              <a:tr h="230091">
                <a:tc>
                  <a:txBody>
                    <a:bodyPr/>
                    <a:lstStyle/>
                    <a:p>
                      <a:pPr algn="l" fontAlgn="b"/>
                      <a:r>
                        <a:rPr lang="en-US" sz="1100" b="1" i="0" u="none" strike="noStrike" dirty="0" err="1">
                          <a:solidFill>
                            <a:schemeClr val="bg1"/>
                          </a:solidFill>
                          <a:effectLst/>
                          <a:latin typeface="Selawik Light" panose="020B0502040204020203" pitchFamily="34" charset="0"/>
                        </a:rPr>
                        <a:t>Gemotoriseerde</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tweewielers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33,69</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25,31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51,64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645733677"/>
                  </a:ext>
                </a:extLst>
              </a:tr>
              <a:tr h="230091">
                <a:tc>
                  <a:txBody>
                    <a:bodyPr/>
                    <a:lstStyle/>
                    <a:p>
                      <a:pPr algn="l" fontAlgn="b"/>
                      <a:r>
                        <a:rPr lang="en-US" sz="1100" u="none" strike="noStrike" dirty="0">
                          <a:solidFill>
                            <a:schemeClr val="bg1"/>
                          </a:solidFill>
                          <a:effectLst/>
                          <a:latin typeface="Selawik Light" panose="020B0502040204020203" pitchFamily="34" charset="0"/>
                        </a:rPr>
                        <a:t>Train</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84,25</a:t>
                      </a:r>
                      <a:endParaRPr lang="en-BE" sz="11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a:solidFill>
                            <a:schemeClr val="bg1"/>
                          </a:solidFill>
                          <a:effectLst/>
                          <a:latin typeface="Selawik" panose="020B0502040204020203" pitchFamily="34" charset="0"/>
                        </a:rPr>
                        <a:t>81,14</a:t>
                      </a:r>
                      <a:endParaRPr lang="en-BE" sz="11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100" u="none" strike="noStrike" dirty="0">
                          <a:solidFill>
                            <a:schemeClr val="bg1"/>
                          </a:solidFill>
                          <a:effectLst/>
                          <a:latin typeface="Selawik" panose="020B0502040204020203" pitchFamily="34" charset="0"/>
                        </a:rPr>
                        <a:t>71,04</a:t>
                      </a:r>
                      <a:endParaRPr lang="en-BE" sz="1100" b="0" i="0" u="none" strike="noStrike" dirty="0">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3254970364"/>
                  </a:ext>
                </a:extLst>
              </a:tr>
            </a:tbl>
          </a:graphicData>
        </a:graphic>
      </p:graphicFrame>
      <p:graphicFrame>
        <p:nvGraphicFramePr>
          <p:cNvPr id="41" name="Table 40">
            <a:extLst>
              <a:ext uri="{FF2B5EF4-FFF2-40B4-BE49-F238E27FC236}">
                <a16:creationId xmlns:a16="http://schemas.microsoft.com/office/drawing/2014/main" id="{FB294532-86CE-435A-9373-D980D9230211}"/>
              </a:ext>
            </a:extLst>
          </p:cNvPr>
          <p:cNvGraphicFramePr>
            <a:graphicFrameLocks noGrp="1"/>
          </p:cNvGraphicFramePr>
          <p:nvPr>
            <p:extLst>
              <p:ext uri="{D42A27DB-BD31-4B8C-83A1-F6EECF244321}">
                <p14:modId xmlns:p14="http://schemas.microsoft.com/office/powerpoint/2010/main" val="1017130064"/>
              </p:ext>
            </p:extLst>
          </p:nvPr>
        </p:nvGraphicFramePr>
        <p:xfrm>
          <a:off x="469633" y="3787051"/>
          <a:ext cx="3785388" cy="2897051"/>
        </p:xfrm>
        <a:graphic>
          <a:graphicData uri="http://schemas.openxmlformats.org/drawingml/2006/table">
            <a:tbl>
              <a:tblPr>
                <a:tableStyleId>{5C22544A-7EE6-4342-B048-85BDC9FD1C3A}</a:tableStyleId>
              </a:tblPr>
              <a:tblGrid>
                <a:gridCol w="1224441">
                  <a:extLst>
                    <a:ext uri="{9D8B030D-6E8A-4147-A177-3AD203B41FA5}">
                      <a16:colId xmlns:a16="http://schemas.microsoft.com/office/drawing/2014/main" val="3549688767"/>
                    </a:ext>
                  </a:extLst>
                </a:gridCol>
                <a:gridCol w="768642">
                  <a:extLst>
                    <a:ext uri="{9D8B030D-6E8A-4147-A177-3AD203B41FA5}">
                      <a16:colId xmlns:a16="http://schemas.microsoft.com/office/drawing/2014/main" val="1849149540"/>
                    </a:ext>
                  </a:extLst>
                </a:gridCol>
                <a:gridCol w="995363">
                  <a:extLst>
                    <a:ext uri="{9D8B030D-6E8A-4147-A177-3AD203B41FA5}">
                      <a16:colId xmlns:a16="http://schemas.microsoft.com/office/drawing/2014/main" val="2093428698"/>
                    </a:ext>
                  </a:extLst>
                </a:gridCol>
                <a:gridCol w="796942">
                  <a:extLst>
                    <a:ext uri="{9D8B030D-6E8A-4147-A177-3AD203B41FA5}">
                      <a16:colId xmlns:a16="http://schemas.microsoft.com/office/drawing/2014/main" val="2032558237"/>
                    </a:ext>
                  </a:extLst>
                </a:gridCol>
              </a:tblGrid>
              <a:tr h="253306">
                <a:tc>
                  <a:txBody>
                    <a:bodyPr/>
                    <a:lstStyle/>
                    <a:p>
                      <a:pPr algn="r" fontAlgn="b"/>
                      <a:endParaRPr lang="en-US" sz="1200" b="1" i="0" u="none" strike="noStrike" dirty="0">
                        <a:solidFill>
                          <a:schemeClr val="bg1"/>
                        </a:solidFill>
                        <a:effectLst/>
                        <a:latin typeface="Selawik Semibold" panose="020B07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a:solidFill>
                            <a:schemeClr val="bg1"/>
                          </a:solidFill>
                          <a:effectLst/>
                          <a:latin typeface="Selawik Semibold" panose="020B0702040204020203" pitchFamily="34" charset="0"/>
                        </a:rPr>
                        <a:t>Brussels</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err="1">
                          <a:solidFill>
                            <a:schemeClr val="bg1"/>
                          </a:solidFill>
                          <a:effectLst/>
                          <a:latin typeface="Selawik Semibold" panose="020B0702040204020203" pitchFamily="34" charset="0"/>
                        </a:rPr>
                        <a:t>Vlaanderen</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err="1">
                          <a:solidFill>
                            <a:schemeClr val="bg1"/>
                          </a:solidFill>
                          <a:effectLst/>
                          <a:latin typeface="Selawik Semibold" panose="020B0702040204020203" pitchFamily="34" charset="0"/>
                        </a:rPr>
                        <a:t>Wallonie</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88679766"/>
                  </a:ext>
                </a:extLst>
              </a:tr>
              <a:tr h="229894">
                <a:tc>
                  <a:txBody>
                    <a:bodyPr/>
                    <a:lstStyle/>
                    <a:p>
                      <a:pPr algn="l" fontAlgn="b"/>
                      <a:r>
                        <a:rPr lang="en-US" sz="1100" b="0" i="0" u="none" strike="noStrike" dirty="0" err="1">
                          <a:solidFill>
                            <a:schemeClr val="bg1"/>
                          </a:solidFill>
                          <a:effectLst/>
                          <a:latin typeface="Selawik Light" panose="020B0502040204020203" pitchFamily="34" charset="0"/>
                        </a:rPr>
                        <a:t>Voetganger</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dirty="0">
                          <a:solidFill>
                            <a:schemeClr val="bg1"/>
                          </a:solidFill>
                          <a:effectLst/>
                          <a:latin typeface="Selawik" panose="020B0502040204020203" pitchFamily="34" charset="0"/>
                        </a:rPr>
                        <a:t>70%</a:t>
                      </a:r>
                      <a:endParaRPr lang="en-BE" sz="1050" b="0" i="0" u="none" strike="noStrike" dirty="0">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dirty="0">
                          <a:solidFill>
                            <a:schemeClr val="bg1"/>
                          </a:solidFill>
                          <a:effectLst/>
                          <a:latin typeface="Selawik" panose="020B0502040204020203" pitchFamily="34" charset="0"/>
                        </a:rPr>
                        <a:t>60%</a:t>
                      </a:r>
                      <a:endParaRPr lang="en-BE" sz="1050" b="0" i="0" u="none" strike="noStrike" dirty="0">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dirty="0">
                          <a:solidFill>
                            <a:schemeClr val="bg1"/>
                          </a:solidFill>
                          <a:effectLst/>
                          <a:latin typeface="Selawik" panose="020B0502040204020203" pitchFamily="34" charset="0"/>
                        </a:rPr>
                        <a:t>56%</a:t>
                      </a:r>
                      <a:endParaRPr lang="en-BE" sz="1050" b="0" i="0" u="none" strike="noStrike" dirty="0">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996894122"/>
                  </a:ext>
                </a:extLst>
              </a:tr>
              <a:tr h="229894">
                <a:tc>
                  <a:txBody>
                    <a:bodyPr/>
                    <a:lstStyle/>
                    <a:p>
                      <a:pPr algn="l" fontAlgn="b"/>
                      <a:r>
                        <a:rPr lang="en-US" sz="1100" b="1" i="0" u="none" strike="noStrike" dirty="0" err="1">
                          <a:solidFill>
                            <a:schemeClr val="bg1"/>
                          </a:solidFill>
                          <a:effectLst/>
                          <a:latin typeface="Selawik Light" panose="020B0502040204020203" pitchFamily="34" charset="0"/>
                        </a:rPr>
                        <a:t>Wagen</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bestuurder</a:t>
                      </a:r>
                      <a:r>
                        <a:rPr lang="en-US" sz="1100" b="1" i="0" u="none" strike="noStrike" dirty="0">
                          <a:solidFill>
                            <a:schemeClr val="bg1"/>
                          </a:solidFill>
                          <a:effectLst/>
                          <a:latin typeface="Selawik Light" panose="020B0502040204020203" pitchFamily="34" charset="0"/>
                        </a:rPr>
                        <a:t>)</a:t>
                      </a: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36%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54%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928173956"/>
                  </a:ext>
                </a:extLst>
              </a:tr>
              <a:tr h="229894">
                <a:tc>
                  <a:txBody>
                    <a:bodyPr/>
                    <a:lstStyle/>
                    <a:p>
                      <a:pPr algn="l" fontAlgn="b"/>
                      <a:r>
                        <a:rPr lang="en-US" sz="1100" u="none" strike="noStrike" dirty="0">
                          <a:solidFill>
                            <a:schemeClr val="bg1"/>
                          </a:solidFill>
                          <a:effectLst/>
                          <a:latin typeface="Selawik Light" panose="020B0502040204020203" pitchFamily="34" charset="0"/>
                        </a:rPr>
                        <a:t>Metro/Tram</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26%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3%</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779394336"/>
                  </a:ext>
                </a:extLst>
              </a:tr>
              <a:tr h="229894">
                <a:tc>
                  <a:txBody>
                    <a:bodyPr/>
                    <a:lstStyle/>
                    <a:p>
                      <a:pPr algn="l" fontAlgn="b"/>
                      <a:r>
                        <a:rPr lang="en-US" sz="1100" u="none" strike="noStrike" dirty="0">
                          <a:solidFill>
                            <a:schemeClr val="bg1"/>
                          </a:solidFill>
                          <a:effectLst/>
                          <a:latin typeface="Selawik Light" panose="020B0502040204020203" pitchFamily="34" charset="0"/>
                        </a:rPr>
                        <a:t>Bus</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18%</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910827663"/>
                  </a:ext>
                </a:extLst>
              </a:tr>
              <a:tr h="22989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u="none" strike="noStrike" dirty="0" err="1">
                          <a:solidFill>
                            <a:schemeClr val="bg1"/>
                          </a:solidFill>
                          <a:effectLst/>
                          <a:latin typeface="Selawik Light" panose="020B0502040204020203" pitchFamily="34" charset="0"/>
                        </a:rPr>
                        <a:t>Wagen</a:t>
                      </a:r>
                      <a:r>
                        <a:rPr lang="en-US" sz="1100" u="none" strike="noStrike" dirty="0">
                          <a:solidFill>
                            <a:schemeClr val="bg1"/>
                          </a:solidFill>
                          <a:effectLst/>
                          <a:latin typeface="Selawik Light" panose="020B0502040204020203" pitchFamily="34" charset="0"/>
                        </a:rPr>
                        <a:t> (</a:t>
                      </a:r>
                      <a:r>
                        <a:rPr lang="en-US" sz="1100" u="none" strike="noStrike" dirty="0" err="1">
                          <a:solidFill>
                            <a:schemeClr val="bg1"/>
                          </a:solidFill>
                          <a:effectLst/>
                          <a:latin typeface="Selawik Light" panose="020B0502040204020203" pitchFamily="34" charset="0"/>
                        </a:rPr>
                        <a:t>passagier</a:t>
                      </a:r>
                      <a:r>
                        <a:rPr lang="en-US" sz="1100" u="none" strike="noStrike" dirty="0">
                          <a:solidFill>
                            <a:schemeClr val="bg1"/>
                          </a:solidFill>
                          <a:effectLst/>
                          <a:latin typeface="Selawik Light" panose="020B0502040204020203" pitchFamily="34" charset="0"/>
                        </a:rPr>
                        <a:t>)</a:t>
                      </a:r>
                      <a:endParaRPr lang="en-US" sz="1100" b="1"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9%</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18%</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17%</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91272355"/>
                  </a:ext>
                </a:extLst>
              </a:tr>
              <a:tr h="229894">
                <a:tc>
                  <a:txBody>
                    <a:bodyPr/>
                    <a:lstStyle/>
                    <a:p>
                      <a:pPr algn="l" fontAlgn="b"/>
                      <a:r>
                        <a:rPr lang="en-US" sz="1100" u="none" strike="noStrike" dirty="0" err="1">
                          <a:solidFill>
                            <a:schemeClr val="bg1"/>
                          </a:solidFill>
                          <a:effectLst/>
                          <a:latin typeface="Selawik Light" panose="020B0502040204020203" pitchFamily="34" charset="0"/>
                        </a:rPr>
                        <a:t>Fiets</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16%</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3%</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211647691"/>
                  </a:ext>
                </a:extLst>
              </a:tr>
              <a:tr h="229894">
                <a:tc>
                  <a:txBody>
                    <a:bodyPr/>
                    <a:lstStyle/>
                    <a:p>
                      <a:pPr algn="l" fontAlgn="b"/>
                      <a:r>
                        <a:rPr lang="en-US" sz="1100" u="none" strike="noStrike" dirty="0" err="1">
                          <a:solidFill>
                            <a:schemeClr val="bg1"/>
                          </a:solidFill>
                          <a:effectLst/>
                          <a:latin typeface="Selawik Light" panose="020B0502040204020203" pitchFamily="34" charset="0"/>
                        </a:rPr>
                        <a:t>Trein</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4%</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5%</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5%</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165058097"/>
                  </a:ext>
                </a:extLst>
              </a:tr>
              <a:tr h="229894">
                <a:tc>
                  <a:txBody>
                    <a:bodyPr/>
                    <a:lstStyle/>
                    <a:p>
                      <a:pPr algn="l" fontAlgn="b"/>
                      <a:r>
                        <a:rPr lang="en-US" sz="1100" u="none" strike="noStrike" dirty="0">
                          <a:solidFill>
                            <a:schemeClr val="bg1"/>
                          </a:solidFill>
                          <a:effectLst/>
                          <a:latin typeface="Selawik Light" panose="020B0502040204020203" pitchFamily="34" charset="0"/>
                        </a:rPr>
                        <a:t>El-step</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2%</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136945331"/>
                  </a:ext>
                </a:extLst>
              </a:tr>
              <a:tr h="229894">
                <a:tc>
                  <a:txBody>
                    <a:bodyPr/>
                    <a:lstStyle/>
                    <a:p>
                      <a:pPr algn="l" fontAlgn="b"/>
                      <a:r>
                        <a:rPr lang="en-US" sz="1100" u="none" strike="noStrike" dirty="0">
                          <a:solidFill>
                            <a:schemeClr val="bg1"/>
                          </a:solidFill>
                          <a:effectLst/>
                          <a:latin typeface="Selawik Light" panose="020B0502040204020203" pitchFamily="34" charset="0"/>
                        </a:rPr>
                        <a:t>E-</a:t>
                      </a:r>
                      <a:r>
                        <a:rPr lang="en-US" sz="1100" u="none" strike="noStrike" dirty="0" err="1">
                          <a:solidFill>
                            <a:schemeClr val="bg1"/>
                          </a:solidFill>
                          <a:effectLst/>
                          <a:latin typeface="Selawik Light" panose="020B0502040204020203" pitchFamily="34" charset="0"/>
                        </a:rPr>
                        <a:t>fiets</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9%</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027052230"/>
                  </a:ext>
                </a:extLst>
              </a:tr>
              <a:tr h="229894">
                <a:tc>
                  <a:txBody>
                    <a:bodyPr/>
                    <a:lstStyle/>
                    <a:p>
                      <a:pPr algn="l" fontAlgn="b"/>
                      <a:r>
                        <a:rPr lang="en-US" sz="1100" b="1" i="0" u="none" strike="noStrike" dirty="0" err="1">
                          <a:solidFill>
                            <a:schemeClr val="bg1"/>
                          </a:solidFill>
                          <a:effectLst/>
                          <a:latin typeface="Selawik Light" panose="020B0502040204020203" pitchFamily="34" charset="0"/>
                        </a:rPr>
                        <a:t>Gemotoriseerde</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tweewielers</a:t>
                      </a:r>
                      <a:endParaRPr lang="en-US" sz="1100" b="1"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50" u="none" strike="noStrike">
                          <a:solidFill>
                            <a:schemeClr val="bg1"/>
                          </a:solidFill>
                          <a:effectLst/>
                          <a:latin typeface="Selawik" panose="020B0502040204020203" pitchFamily="34" charset="0"/>
                        </a:rPr>
                        <a:t>1%</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213573649"/>
                  </a:ext>
                </a:extLst>
              </a:tr>
              <a:tr h="229894">
                <a:tc>
                  <a:txBody>
                    <a:bodyPr/>
                    <a:lstStyle/>
                    <a:p>
                      <a:pPr algn="l" fontAlgn="b"/>
                      <a:r>
                        <a:rPr lang="en-US" sz="1100" u="none" strike="noStrike" dirty="0" err="1">
                          <a:solidFill>
                            <a:schemeClr val="bg1"/>
                          </a:solidFill>
                          <a:effectLst/>
                          <a:latin typeface="Selawik Light" panose="020B0502040204020203" pitchFamily="34" charset="0"/>
                        </a:rPr>
                        <a:t>Andere</a:t>
                      </a:r>
                      <a:endParaRPr lang="en-US" sz="1100" b="0" i="0" u="none" strike="noStrike" dirty="0">
                        <a:solidFill>
                          <a:schemeClr val="bg1"/>
                        </a:solidFill>
                        <a:effectLst/>
                        <a:latin typeface="Selawik Light" panose="020B05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a:solidFill>
                            <a:schemeClr val="bg1"/>
                          </a:solidFill>
                          <a:effectLst/>
                          <a:latin typeface="Selawik" panose="020B0502040204020203" pitchFamily="34" charset="0"/>
                        </a:rPr>
                        <a:t>0%</a:t>
                      </a:r>
                      <a:endParaRPr lang="en-BE" sz="105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tc>
                  <a:txBody>
                    <a:bodyPr/>
                    <a:lstStyle/>
                    <a:p>
                      <a:pPr algn="ctr" fontAlgn="b"/>
                      <a:r>
                        <a:rPr lang="en-BE" sz="1050" u="none" strike="noStrike" dirty="0">
                          <a:solidFill>
                            <a:schemeClr val="bg1"/>
                          </a:solidFill>
                          <a:effectLst/>
                          <a:latin typeface="Selawik" panose="020B0502040204020203" pitchFamily="34" charset="0"/>
                        </a:rPr>
                        <a:t>1%</a:t>
                      </a:r>
                      <a:endParaRPr lang="en-BE" sz="1050" b="0" i="0" u="none" strike="noStrike" dirty="0">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482483331"/>
                  </a:ext>
                </a:extLst>
              </a:tr>
            </a:tbl>
          </a:graphicData>
        </a:graphic>
      </p:graphicFrame>
      <p:graphicFrame>
        <p:nvGraphicFramePr>
          <p:cNvPr id="42" name="Table 41">
            <a:extLst>
              <a:ext uri="{FF2B5EF4-FFF2-40B4-BE49-F238E27FC236}">
                <a16:creationId xmlns:a16="http://schemas.microsoft.com/office/drawing/2014/main" id="{3F031F5A-F0C3-422B-B2FE-9E863C0FA2EF}"/>
              </a:ext>
            </a:extLst>
          </p:cNvPr>
          <p:cNvGraphicFramePr>
            <a:graphicFrameLocks noGrp="1"/>
          </p:cNvGraphicFramePr>
          <p:nvPr>
            <p:extLst>
              <p:ext uri="{D42A27DB-BD31-4B8C-83A1-F6EECF244321}">
                <p14:modId xmlns:p14="http://schemas.microsoft.com/office/powerpoint/2010/main" val="560462901"/>
              </p:ext>
            </p:extLst>
          </p:nvPr>
        </p:nvGraphicFramePr>
        <p:xfrm>
          <a:off x="8148372" y="3684206"/>
          <a:ext cx="3795997" cy="3008060"/>
        </p:xfrm>
        <a:graphic>
          <a:graphicData uri="http://schemas.openxmlformats.org/drawingml/2006/table">
            <a:tbl>
              <a:tblPr>
                <a:tableStyleId>{5C22544A-7EE6-4342-B048-85BDC9FD1C3A}</a:tableStyleId>
              </a:tblPr>
              <a:tblGrid>
                <a:gridCol w="1240049">
                  <a:extLst>
                    <a:ext uri="{9D8B030D-6E8A-4147-A177-3AD203B41FA5}">
                      <a16:colId xmlns:a16="http://schemas.microsoft.com/office/drawing/2014/main" val="2297715186"/>
                    </a:ext>
                  </a:extLst>
                </a:gridCol>
                <a:gridCol w="777922">
                  <a:extLst>
                    <a:ext uri="{9D8B030D-6E8A-4147-A177-3AD203B41FA5}">
                      <a16:colId xmlns:a16="http://schemas.microsoft.com/office/drawing/2014/main" val="2037597877"/>
                    </a:ext>
                  </a:extLst>
                </a:gridCol>
                <a:gridCol w="995363">
                  <a:extLst>
                    <a:ext uri="{9D8B030D-6E8A-4147-A177-3AD203B41FA5}">
                      <a16:colId xmlns:a16="http://schemas.microsoft.com/office/drawing/2014/main" val="1468323721"/>
                    </a:ext>
                  </a:extLst>
                </a:gridCol>
                <a:gridCol w="782663">
                  <a:extLst>
                    <a:ext uri="{9D8B030D-6E8A-4147-A177-3AD203B41FA5}">
                      <a16:colId xmlns:a16="http://schemas.microsoft.com/office/drawing/2014/main" val="4221830182"/>
                    </a:ext>
                  </a:extLst>
                </a:gridCol>
              </a:tblGrid>
              <a:tr h="231845">
                <a:tc>
                  <a:txBody>
                    <a:bodyPr/>
                    <a:lstStyle/>
                    <a:p>
                      <a:pPr algn="r" fontAlgn="b"/>
                      <a:endParaRPr lang="en-US" sz="1100" b="1" i="0" u="none" strike="noStrike">
                        <a:solidFill>
                          <a:schemeClr val="bg1"/>
                        </a:solidFill>
                        <a:effectLst/>
                        <a:latin typeface="Selawik Semibold" panose="020B0702040204020203" pitchFamily="34" charset="0"/>
                      </a:endParaRPr>
                    </a:p>
                  </a:txBody>
                  <a:tcPr marL="9525" marR="9525" marT="9525" marB="0" anchor="b">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a:solidFill>
                            <a:schemeClr val="bg1"/>
                          </a:solidFill>
                          <a:effectLst/>
                          <a:latin typeface="Selawik Semibold" panose="020B0702040204020203" pitchFamily="34" charset="0"/>
                        </a:rPr>
                        <a:t>Brussels</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err="1">
                          <a:solidFill>
                            <a:schemeClr val="bg1"/>
                          </a:solidFill>
                          <a:effectLst/>
                          <a:latin typeface="Selawik Semibold" panose="020B0702040204020203" pitchFamily="34" charset="0"/>
                        </a:rPr>
                        <a:t>Vlaanderen</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400" u="none" strike="noStrike" dirty="0" err="1">
                          <a:solidFill>
                            <a:schemeClr val="bg1"/>
                          </a:solidFill>
                          <a:effectLst/>
                          <a:latin typeface="Selawik Semibold" panose="020B0702040204020203" pitchFamily="34" charset="0"/>
                        </a:rPr>
                        <a:t>Wallonie</a:t>
                      </a:r>
                      <a:endParaRPr lang="en-US" sz="1400" b="1" i="0" u="none" strike="noStrike" dirty="0">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313527798"/>
                  </a:ext>
                </a:extLst>
              </a:tr>
              <a:tr h="231845">
                <a:tc>
                  <a:txBody>
                    <a:bodyPr/>
                    <a:lstStyle/>
                    <a:p>
                      <a:pPr algn="l" fontAlgn="b"/>
                      <a:r>
                        <a:rPr lang="en-US" sz="1100" b="1" i="0" u="none" strike="noStrike" dirty="0" err="1">
                          <a:solidFill>
                            <a:schemeClr val="bg1"/>
                          </a:solidFill>
                          <a:effectLst/>
                          <a:latin typeface="Selawik Light" panose="020B0502040204020203" pitchFamily="34" charset="0"/>
                        </a:rPr>
                        <a:t>Fiets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8,27</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13,42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18,59</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347566038"/>
                  </a:ext>
                </a:extLst>
              </a:tr>
              <a:tr h="231845">
                <a:tc>
                  <a:txBody>
                    <a:bodyPr/>
                    <a:lstStyle/>
                    <a:p>
                      <a:pPr algn="l" fontAlgn="b"/>
                      <a:r>
                        <a:rPr lang="en-US" sz="1100" u="none" strike="noStrike" dirty="0">
                          <a:solidFill>
                            <a:schemeClr val="bg1"/>
                          </a:solidFill>
                          <a:effectLst/>
                          <a:latin typeface="Selawik Light" panose="020B0502040204020203" pitchFamily="34" charset="0"/>
                        </a:rPr>
                        <a:t>Bus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9,56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16,45</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13,69</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576622966"/>
                  </a:ext>
                </a:extLst>
              </a:tr>
              <a:tr h="231845">
                <a:tc>
                  <a:txBody>
                    <a:bodyPr/>
                    <a:lstStyle/>
                    <a:p>
                      <a:pPr algn="l" fontAlgn="b"/>
                      <a:r>
                        <a:rPr lang="en-US" sz="1100" b="1" i="0" u="none" strike="noStrike" dirty="0" err="1">
                          <a:solidFill>
                            <a:schemeClr val="bg1"/>
                          </a:solidFill>
                          <a:effectLst/>
                          <a:latin typeface="Selawik Light" panose="020B0502040204020203" pitchFamily="34" charset="0"/>
                        </a:rPr>
                        <a:t>Wagen</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bestuurder</a:t>
                      </a:r>
                      <a:r>
                        <a:rPr lang="en-US" sz="1100" b="1" i="0" u="none" strike="noStrike" dirty="0">
                          <a:solidFill>
                            <a:schemeClr val="bg1"/>
                          </a:solidFill>
                          <a:effectLst/>
                          <a:latin typeface="Selawik Light" panose="020B0502040204020203" pitchFamily="34" charset="0"/>
                        </a:rPr>
                        <a:t>)</a:t>
                      </a: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39,16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48,13</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61,14</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643097189"/>
                  </a:ext>
                </a:extLst>
              </a:tr>
              <a:tr h="231845">
                <a:tc>
                  <a:txBody>
                    <a:bodyPr/>
                    <a:lstStyle/>
                    <a:p>
                      <a:pPr algn="l" fontAlgn="b"/>
                      <a:r>
                        <a:rPr lang="en-US" sz="1100" u="none" strike="noStrike" dirty="0" err="1">
                          <a:solidFill>
                            <a:schemeClr val="bg1"/>
                          </a:solidFill>
                          <a:effectLst/>
                          <a:latin typeface="Selawik Light" panose="020B0502040204020203" pitchFamily="34" charset="0"/>
                        </a:rPr>
                        <a:t>Wagen</a:t>
                      </a:r>
                      <a:r>
                        <a:rPr lang="en-US" sz="1100" u="none" strike="noStrike" dirty="0">
                          <a:solidFill>
                            <a:schemeClr val="bg1"/>
                          </a:solidFill>
                          <a:effectLst/>
                          <a:latin typeface="Selawik Light" panose="020B0502040204020203" pitchFamily="34" charset="0"/>
                        </a:rPr>
                        <a:t> (</a:t>
                      </a:r>
                      <a:r>
                        <a:rPr lang="en-US" sz="1100" u="none" strike="noStrike" dirty="0" err="1">
                          <a:solidFill>
                            <a:schemeClr val="bg1"/>
                          </a:solidFill>
                          <a:effectLst/>
                          <a:latin typeface="Selawik Light" panose="020B0502040204020203" pitchFamily="34" charset="0"/>
                        </a:rPr>
                        <a:t>passagier</a:t>
                      </a:r>
                      <a:r>
                        <a:rPr lang="en-US" sz="1100" u="none" strike="noStrike" dirty="0">
                          <a:solidFill>
                            <a:schemeClr val="bg1"/>
                          </a:solidFill>
                          <a:effectLst/>
                          <a:latin typeface="Selawik Light" panose="020B0502040204020203" pitchFamily="34" charset="0"/>
                        </a:rPr>
                        <a:t>)</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35,86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47,77</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55,19</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029148933"/>
                  </a:ext>
                </a:extLst>
              </a:tr>
              <a:tr h="231845">
                <a:tc>
                  <a:txBody>
                    <a:bodyPr/>
                    <a:lstStyle/>
                    <a:p>
                      <a:pPr algn="l" fontAlgn="b"/>
                      <a:r>
                        <a:rPr lang="en-US" sz="1100" b="1" i="0" u="none" strike="noStrike" dirty="0" err="1">
                          <a:solidFill>
                            <a:schemeClr val="bg1"/>
                          </a:solidFill>
                          <a:effectLst/>
                          <a:latin typeface="Selawik Light" panose="020B0502040204020203" pitchFamily="34" charset="0"/>
                        </a:rPr>
                        <a:t>Fiets</a:t>
                      </a:r>
                      <a:r>
                        <a:rPr lang="en-US" sz="1100" b="1" i="0" u="none" strike="noStrike" dirty="0">
                          <a:solidFill>
                            <a:schemeClr val="bg1"/>
                          </a:solidFill>
                          <a:effectLst/>
                          <a:latin typeface="Selawik Light" panose="020B0502040204020203" pitchFamily="34" charset="0"/>
                        </a:rPr>
                        <a:t> met </a:t>
                      </a:r>
                      <a:r>
                        <a:rPr lang="en-US" sz="1100" b="1" i="0" u="none" strike="noStrike" dirty="0" err="1">
                          <a:solidFill>
                            <a:schemeClr val="bg1"/>
                          </a:solidFill>
                          <a:effectLst/>
                          <a:latin typeface="Selawik Light" panose="020B0502040204020203" pitchFamily="34" charset="0"/>
                        </a:rPr>
                        <a:t>elektrische</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bijstand</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13,67</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17,66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20,97</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3622900957"/>
                  </a:ext>
                </a:extLst>
              </a:tr>
              <a:tr h="231845">
                <a:tc>
                  <a:txBody>
                    <a:bodyPr/>
                    <a:lstStyle/>
                    <a:p>
                      <a:pPr algn="l" fontAlgn="b"/>
                      <a:r>
                        <a:rPr lang="en-US" sz="1100" b="1" i="0" u="none" strike="noStrike" dirty="0">
                          <a:solidFill>
                            <a:schemeClr val="bg1"/>
                          </a:solidFill>
                          <a:effectLst/>
                          <a:latin typeface="Selawik Light" panose="020B0502040204020203" pitchFamily="34" charset="0"/>
                        </a:rPr>
                        <a:t>E-step</a:t>
                      </a: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00" u="none" strike="noStrike">
                          <a:solidFill>
                            <a:schemeClr val="bg1"/>
                          </a:solidFill>
                          <a:effectLst/>
                          <a:latin typeface="Selawik" panose="020B0502040204020203" pitchFamily="34" charset="0"/>
                        </a:rPr>
                        <a:t>5,2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00" u="none" strike="noStrike">
                          <a:solidFill>
                            <a:schemeClr val="bg1"/>
                          </a:solidFill>
                          <a:effectLst/>
                          <a:latin typeface="Selawik" panose="020B0502040204020203" pitchFamily="34" charset="0"/>
                        </a:rPr>
                        <a:t>4,72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000" u="none" strike="noStrike">
                          <a:solidFill>
                            <a:schemeClr val="bg1"/>
                          </a:solidFill>
                          <a:effectLst/>
                          <a:latin typeface="Selawik" panose="020B0502040204020203" pitchFamily="34" charset="0"/>
                        </a:rPr>
                        <a:t>4,21</a:t>
                      </a: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811162835"/>
                  </a:ext>
                </a:extLst>
              </a:tr>
              <a:tr h="231845">
                <a:tc>
                  <a:txBody>
                    <a:bodyPr/>
                    <a:lstStyle/>
                    <a:p>
                      <a:pPr algn="l" fontAlgn="b"/>
                      <a:r>
                        <a:rPr lang="en-US" sz="1100" u="none" strike="noStrike" dirty="0">
                          <a:solidFill>
                            <a:schemeClr val="bg1"/>
                          </a:solidFill>
                          <a:effectLst/>
                          <a:latin typeface="Selawik Light" panose="020B0502040204020203" pitchFamily="34" charset="0"/>
                        </a:rPr>
                        <a:t>Metro/Tram</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8,46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8,72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9,12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1231725473"/>
                  </a:ext>
                </a:extLst>
              </a:tr>
              <a:tr h="231845">
                <a:tc>
                  <a:txBody>
                    <a:bodyPr/>
                    <a:lstStyle/>
                    <a:p>
                      <a:pPr algn="l" fontAlgn="b"/>
                      <a:r>
                        <a:rPr lang="en-US" sz="1100" u="none" strike="noStrike" dirty="0" err="1">
                          <a:solidFill>
                            <a:schemeClr val="bg1"/>
                          </a:solidFill>
                          <a:effectLst/>
                          <a:latin typeface="Selawik Light" panose="020B0502040204020203" pitchFamily="34" charset="0"/>
                        </a:rPr>
                        <a:t>Andere</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74,27</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13,09</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5,33</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288232433"/>
                  </a:ext>
                </a:extLst>
              </a:tr>
              <a:tr h="231845">
                <a:tc>
                  <a:txBody>
                    <a:bodyPr/>
                    <a:lstStyle/>
                    <a:p>
                      <a:pPr algn="l" fontAlgn="b"/>
                      <a:r>
                        <a:rPr lang="en-US" sz="1100" b="1" i="0" u="none" strike="noStrike" dirty="0" err="1">
                          <a:solidFill>
                            <a:schemeClr val="bg1"/>
                          </a:solidFill>
                          <a:effectLst/>
                          <a:latin typeface="Selawik Light" panose="020B0502040204020203" pitchFamily="34" charset="0"/>
                        </a:rPr>
                        <a:t>Voetganger</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3,80</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5,26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4,34</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634966317"/>
                  </a:ext>
                </a:extLst>
              </a:tr>
              <a:tr h="231845">
                <a:tc>
                  <a:txBody>
                    <a:bodyPr/>
                    <a:lstStyle/>
                    <a:p>
                      <a:pPr algn="l" fontAlgn="b"/>
                      <a:r>
                        <a:rPr lang="en-US" sz="1100" b="1" i="0" u="none" strike="noStrike" dirty="0" err="1">
                          <a:solidFill>
                            <a:schemeClr val="bg1"/>
                          </a:solidFill>
                          <a:effectLst/>
                          <a:latin typeface="Selawik Light" panose="020B0502040204020203" pitchFamily="34" charset="0"/>
                        </a:rPr>
                        <a:t>Gemotoriseerde</a:t>
                      </a:r>
                      <a:r>
                        <a:rPr lang="en-US" sz="1100" b="1" i="0" u="none" strike="noStrike" dirty="0">
                          <a:solidFill>
                            <a:schemeClr val="bg1"/>
                          </a:solidFill>
                          <a:effectLst/>
                          <a:latin typeface="Selawik Light" panose="020B0502040204020203" pitchFamily="34" charset="0"/>
                        </a:rPr>
                        <a:t> </a:t>
                      </a:r>
                      <a:r>
                        <a:rPr lang="en-US" sz="1100" b="1" i="0" u="none" strike="noStrike" dirty="0" err="1">
                          <a:solidFill>
                            <a:schemeClr val="bg1"/>
                          </a:solidFill>
                          <a:effectLst/>
                          <a:latin typeface="Selawik Light" panose="020B0502040204020203" pitchFamily="34" charset="0"/>
                        </a:rPr>
                        <a:t>tweewielers</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30,36</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52,52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u="none" strike="noStrike">
                          <a:solidFill>
                            <a:schemeClr val="bg1"/>
                          </a:solidFill>
                          <a:effectLst/>
                          <a:latin typeface="Selawik" panose="020B0502040204020203" pitchFamily="34" charset="0"/>
                        </a:rPr>
                        <a:t>16,55</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955118897"/>
                  </a:ext>
                </a:extLst>
              </a:tr>
              <a:tr h="231845">
                <a:tc>
                  <a:txBody>
                    <a:bodyPr/>
                    <a:lstStyle/>
                    <a:p>
                      <a:pPr algn="l" fontAlgn="b"/>
                      <a:r>
                        <a:rPr lang="en-US" sz="1100" u="none" strike="noStrike" dirty="0">
                          <a:solidFill>
                            <a:schemeClr val="bg1"/>
                          </a:solidFill>
                          <a:effectLst/>
                          <a:latin typeface="Selawik Light" panose="020B0502040204020203" pitchFamily="34" charset="0"/>
                        </a:rPr>
                        <a:t>Train</a:t>
                      </a:r>
                      <a:endParaRPr lang="en-US" sz="1100" b="1" i="0" u="none" strike="noStrike" dirty="0">
                        <a:solidFill>
                          <a:schemeClr val="bg1"/>
                        </a:solidFill>
                        <a:effectLst/>
                        <a:latin typeface="Selawik Light" panose="020B0502040204020203" pitchFamily="34" charset="0"/>
                      </a:endParaRPr>
                    </a:p>
                  </a:txBody>
                  <a:tcPr marL="9525" marR="9525" marT="9525" marB="0" anchor="ctr">
                    <a:lnL w="28575" cap="flat" cmpd="sng" algn="ctr">
                      <a:noFill/>
                      <a:prstDash val="solid"/>
                      <a:round/>
                      <a:headEnd type="none" w="med" len="med"/>
                      <a:tailEnd type="none" w="med" len="med"/>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41,12</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a:solidFill>
                            <a:schemeClr val="bg1"/>
                          </a:solidFill>
                          <a:effectLst/>
                          <a:latin typeface="Selawik" panose="020B0502040204020203" pitchFamily="34" charset="0"/>
                        </a:rPr>
                        <a:t>84,53</a:t>
                      </a:r>
                      <a:endParaRPr lang="en-BE" sz="1000" b="0" i="0" u="none" strike="noStrike">
                        <a:solidFill>
                          <a:schemeClr val="bg1"/>
                        </a:solidFill>
                        <a:effectLst/>
                        <a:latin typeface="Selawik" panose="020B0502040204020203" pitchFamily="34" charset="0"/>
                      </a:endParaRPr>
                    </a:p>
                  </a:txBody>
                  <a:tcPr marL="9525" marR="9525" marT="9525" marB="0"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tc>
                  <a:txBody>
                    <a:bodyPr/>
                    <a:lstStyle/>
                    <a:p>
                      <a:pPr algn="ctr" fontAlgn="b"/>
                      <a:r>
                        <a:rPr lang="en-BE" sz="1000" u="none" strike="noStrike" dirty="0">
                          <a:solidFill>
                            <a:schemeClr val="bg1"/>
                          </a:solidFill>
                          <a:effectLst/>
                          <a:latin typeface="Selawik" panose="020B0502040204020203" pitchFamily="34" charset="0"/>
                        </a:rPr>
                        <a:t>86,98</a:t>
                      </a:r>
                      <a:endParaRPr lang="en-BE" sz="1000" b="0" i="0" u="none" strike="noStrike" dirty="0">
                        <a:solidFill>
                          <a:schemeClr val="bg1"/>
                        </a:solidFill>
                        <a:effectLst/>
                        <a:latin typeface="Selawik" panose="020B0502040204020203" pitchFamily="34" charset="0"/>
                      </a:endParaRPr>
                    </a:p>
                  </a:txBody>
                  <a:tcPr marL="9525" marR="9525" marT="9525" marB="0" anchor="b">
                    <a:lnL w="12700" cmpd="sng">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2265059760"/>
                  </a:ext>
                </a:extLst>
              </a:tr>
            </a:tbl>
          </a:graphicData>
        </a:graphic>
      </p:graphicFrame>
      <p:pic>
        <p:nvPicPr>
          <p:cNvPr id="43" name="Picture 42">
            <a:hlinkClick r:id="rId3"/>
            <a:extLst>
              <a:ext uri="{FF2B5EF4-FFF2-40B4-BE49-F238E27FC236}">
                <a16:creationId xmlns:a16="http://schemas.microsoft.com/office/drawing/2014/main" id="{ACBDCF07-E490-4BFE-8FCF-2E5B8A9FF3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633" y="3662195"/>
            <a:ext cx="758666" cy="371930"/>
          </a:xfrm>
          <a:prstGeom prst="rect">
            <a:avLst/>
          </a:prstGeom>
        </p:spPr>
      </p:pic>
      <p:sp>
        <p:nvSpPr>
          <p:cNvPr id="44" name="Oval 43">
            <a:extLst>
              <a:ext uri="{FF2B5EF4-FFF2-40B4-BE49-F238E27FC236}">
                <a16:creationId xmlns:a16="http://schemas.microsoft.com/office/drawing/2014/main" id="{B74F621F-71D2-47FB-A31A-BAEE530F6E0C}"/>
              </a:ext>
            </a:extLst>
          </p:cNvPr>
          <p:cNvSpPr/>
          <p:nvPr/>
        </p:nvSpPr>
        <p:spPr>
          <a:xfrm>
            <a:off x="7009351" y="1392086"/>
            <a:ext cx="548640" cy="530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Oval 44">
            <a:extLst>
              <a:ext uri="{FF2B5EF4-FFF2-40B4-BE49-F238E27FC236}">
                <a16:creationId xmlns:a16="http://schemas.microsoft.com/office/drawing/2014/main" id="{85C29C50-2210-4ED6-8CDF-10AB5FCDCE7C}"/>
              </a:ext>
            </a:extLst>
          </p:cNvPr>
          <p:cNvSpPr/>
          <p:nvPr/>
        </p:nvSpPr>
        <p:spPr>
          <a:xfrm>
            <a:off x="9145376" y="1572455"/>
            <a:ext cx="659622" cy="6102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6" name="Oval 45">
            <a:extLst>
              <a:ext uri="{FF2B5EF4-FFF2-40B4-BE49-F238E27FC236}">
                <a16:creationId xmlns:a16="http://schemas.microsoft.com/office/drawing/2014/main" id="{1AF5FA8B-D6EC-4B14-8641-234CA0F2BBBE}"/>
              </a:ext>
            </a:extLst>
          </p:cNvPr>
          <p:cNvSpPr/>
          <p:nvPr/>
        </p:nvSpPr>
        <p:spPr>
          <a:xfrm>
            <a:off x="7914624" y="494885"/>
            <a:ext cx="727560" cy="7229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47" name="Straight Connector 46">
            <a:extLst>
              <a:ext uri="{FF2B5EF4-FFF2-40B4-BE49-F238E27FC236}">
                <a16:creationId xmlns:a16="http://schemas.microsoft.com/office/drawing/2014/main" id="{53320EB0-B0C4-4822-9151-8C39569E1F8D}"/>
              </a:ext>
            </a:extLst>
          </p:cNvPr>
          <p:cNvCxnSpPr>
            <a:cxnSpLocks/>
          </p:cNvCxnSpPr>
          <p:nvPr/>
        </p:nvCxnSpPr>
        <p:spPr>
          <a:xfrm flipV="1">
            <a:off x="9502329" y="-772944"/>
            <a:ext cx="0" cy="2010922"/>
          </a:xfrm>
          <a:prstGeom prst="line">
            <a:avLst/>
          </a:prstGeom>
        </p:spPr>
        <p:style>
          <a:lnRef idx="1">
            <a:schemeClr val="dk1"/>
          </a:lnRef>
          <a:fillRef idx="0">
            <a:schemeClr val="dk1"/>
          </a:fillRef>
          <a:effectRef idx="0">
            <a:schemeClr val="dk1"/>
          </a:effectRef>
          <a:fontRef idx="minor">
            <a:schemeClr val="tx1"/>
          </a:fontRef>
        </p:style>
      </p:cxnSp>
      <p:pic>
        <p:nvPicPr>
          <p:cNvPr id="49" name="Picture 48" descr="A close up of a logo&#10;&#10;Description automatically generated">
            <a:extLst>
              <a:ext uri="{FF2B5EF4-FFF2-40B4-BE49-F238E27FC236}">
                <a16:creationId xmlns:a16="http://schemas.microsoft.com/office/drawing/2014/main" id="{5768A50F-86E5-4B46-8582-9644BD4A0A86}"/>
              </a:ext>
            </a:extLst>
          </p:cNvPr>
          <p:cNvPicPr>
            <a:picLocks noChangeAspect="1"/>
          </p:cNvPicPr>
          <p:nvPr/>
        </p:nvPicPr>
        <p:blipFill rotWithShape="1">
          <a:blip r:embed="rId5">
            <a:alphaModFix amt="85000"/>
            <a:extLst>
              <a:ext uri="{28A0092B-C50C-407E-A947-70E740481C1C}">
                <a14:useLocalDpi xmlns:a14="http://schemas.microsoft.com/office/drawing/2010/main" val="0"/>
              </a:ext>
            </a:extLst>
          </a:blip>
          <a:srcRect r="913" b="20154"/>
          <a:stretch/>
        </p:blipFill>
        <p:spPr>
          <a:xfrm rot="10800000">
            <a:off x="7236764" y="90439"/>
            <a:ext cx="2132863" cy="1718694"/>
          </a:xfrm>
          <a:prstGeom prst="rect">
            <a:avLst/>
          </a:prstGeom>
        </p:spPr>
      </p:pic>
      <p:pic>
        <p:nvPicPr>
          <p:cNvPr id="50" name="Picture 49" descr="A close up of a logo&#10;&#10;Description automatically generated">
            <a:extLst>
              <a:ext uri="{FF2B5EF4-FFF2-40B4-BE49-F238E27FC236}">
                <a16:creationId xmlns:a16="http://schemas.microsoft.com/office/drawing/2014/main" id="{6382301D-EAF8-407F-B04D-82893FDD214A}"/>
              </a:ext>
            </a:extLst>
          </p:cNvPr>
          <p:cNvPicPr>
            <a:picLocks noChangeAspect="1"/>
          </p:cNvPicPr>
          <p:nvPr/>
        </p:nvPicPr>
        <p:blipFill rotWithShape="1">
          <a:blip r:embed="rId5">
            <a:extLst>
              <a:ext uri="{28A0092B-C50C-407E-A947-70E740481C1C}">
                <a14:useLocalDpi xmlns:a14="http://schemas.microsoft.com/office/drawing/2010/main" val="0"/>
              </a:ext>
            </a:extLst>
          </a:blip>
          <a:srcRect r="913" b="20154"/>
          <a:stretch/>
        </p:blipFill>
        <p:spPr>
          <a:xfrm rot="10800000">
            <a:off x="6493243" y="1093944"/>
            <a:ext cx="1593966" cy="1284442"/>
          </a:xfrm>
          <a:prstGeom prst="rect">
            <a:avLst/>
          </a:prstGeom>
        </p:spPr>
      </p:pic>
      <p:cxnSp>
        <p:nvCxnSpPr>
          <p:cNvPr id="51" name="Straight Connector 50">
            <a:extLst>
              <a:ext uri="{FF2B5EF4-FFF2-40B4-BE49-F238E27FC236}">
                <a16:creationId xmlns:a16="http://schemas.microsoft.com/office/drawing/2014/main" id="{28C886B9-7121-48A2-89A3-0B5F104DC14B}"/>
              </a:ext>
            </a:extLst>
          </p:cNvPr>
          <p:cNvCxnSpPr>
            <a:cxnSpLocks/>
          </p:cNvCxnSpPr>
          <p:nvPr/>
        </p:nvCxnSpPr>
        <p:spPr>
          <a:xfrm flipV="1">
            <a:off x="7276578" y="-338047"/>
            <a:ext cx="0" cy="1418343"/>
          </a:xfrm>
          <a:prstGeom prst="line">
            <a:avLst/>
          </a:prstGeom>
        </p:spPr>
        <p:style>
          <a:lnRef idx="1">
            <a:schemeClr val="dk1"/>
          </a:lnRef>
          <a:fillRef idx="0">
            <a:schemeClr val="dk1"/>
          </a:fillRef>
          <a:effectRef idx="0">
            <a:schemeClr val="dk1"/>
          </a:effectRef>
          <a:fontRef idx="minor">
            <a:schemeClr val="tx1"/>
          </a:fontRef>
        </p:style>
      </p:cxnSp>
      <p:pic>
        <p:nvPicPr>
          <p:cNvPr id="55" name="Picture 54" descr="A close up of a logo&#10;&#10;Description automatically generated">
            <a:extLst>
              <a:ext uri="{FF2B5EF4-FFF2-40B4-BE49-F238E27FC236}">
                <a16:creationId xmlns:a16="http://schemas.microsoft.com/office/drawing/2014/main" id="{829584C0-A560-4855-9B2E-67368126992A}"/>
              </a:ext>
            </a:extLst>
          </p:cNvPr>
          <p:cNvPicPr>
            <a:picLocks noChangeAspect="1"/>
          </p:cNvPicPr>
          <p:nvPr/>
        </p:nvPicPr>
        <p:blipFill rotWithShape="1">
          <a:blip r:embed="rId5">
            <a:extLst>
              <a:ext uri="{28A0092B-C50C-407E-A947-70E740481C1C}">
                <a14:useLocalDpi xmlns:a14="http://schemas.microsoft.com/office/drawing/2010/main" val="0"/>
              </a:ext>
            </a:extLst>
          </a:blip>
          <a:srcRect r="913" b="20154"/>
          <a:stretch/>
        </p:blipFill>
        <p:spPr>
          <a:xfrm rot="10800000">
            <a:off x="8603317" y="1228315"/>
            <a:ext cx="1798024" cy="1448875"/>
          </a:xfrm>
          <a:prstGeom prst="rect">
            <a:avLst/>
          </a:prstGeom>
        </p:spPr>
      </p:pic>
      <p:cxnSp>
        <p:nvCxnSpPr>
          <p:cNvPr id="56" name="Straight Connector 55">
            <a:extLst>
              <a:ext uri="{FF2B5EF4-FFF2-40B4-BE49-F238E27FC236}">
                <a16:creationId xmlns:a16="http://schemas.microsoft.com/office/drawing/2014/main" id="{2C292C9C-4EB5-48EE-A443-1B375EEB4456}"/>
              </a:ext>
            </a:extLst>
          </p:cNvPr>
          <p:cNvCxnSpPr>
            <a:cxnSpLocks/>
          </p:cNvCxnSpPr>
          <p:nvPr/>
        </p:nvCxnSpPr>
        <p:spPr>
          <a:xfrm flipV="1">
            <a:off x="8280082" y="-625923"/>
            <a:ext cx="0" cy="985192"/>
          </a:xfrm>
          <a:prstGeom prst="line">
            <a:avLst/>
          </a:prstGeom>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FC8B44DE-C852-4968-843A-9C55EC31B86A}"/>
              </a:ext>
            </a:extLst>
          </p:cNvPr>
          <p:cNvSpPr txBox="1"/>
          <p:nvPr/>
        </p:nvSpPr>
        <p:spPr>
          <a:xfrm>
            <a:off x="453204" y="3309949"/>
            <a:ext cx="3616032" cy="400110"/>
          </a:xfrm>
          <a:prstGeom prst="rect">
            <a:avLst/>
          </a:prstGeom>
          <a:solidFill>
            <a:schemeClr val="bg1"/>
          </a:solidFill>
          <a:ln w="38100">
            <a:solidFill>
              <a:schemeClr val="bg2">
                <a:lumMod val="25000"/>
              </a:schemeClr>
            </a:solidFill>
          </a:ln>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nl-NL" sz="1000" spc="300" dirty="0">
                <a:solidFill>
                  <a:srgbClr val="606672"/>
                </a:solidFill>
                <a:latin typeface="Selawik Light" panose="020B0502040204020203" pitchFamily="34" charset="0"/>
              </a:rPr>
              <a:t>Percentage km per vervoermiddel en gewest</a:t>
            </a:r>
            <a:endParaRPr lang="nl-NL" sz="1600" spc="300" dirty="0">
              <a:solidFill>
                <a:srgbClr val="606672"/>
              </a:solidFill>
              <a:latin typeface="Selawik Light" panose="020B0502040204020203" pitchFamily="34" charset="0"/>
            </a:endParaRPr>
          </a:p>
        </p:txBody>
      </p:sp>
      <p:sp>
        <p:nvSpPr>
          <p:cNvPr id="60" name="TextBox 59">
            <a:extLst>
              <a:ext uri="{FF2B5EF4-FFF2-40B4-BE49-F238E27FC236}">
                <a16:creationId xmlns:a16="http://schemas.microsoft.com/office/drawing/2014/main" id="{B40B721B-54E6-473D-BCD4-2790A3DA5AF8}"/>
              </a:ext>
            </a:extLst>
          </p:cNvPr>
          <p:cNvSpPr txBox="1"/>
          <p:nvPr/>
        </p:nvSpPr>
        <p:spPr>
          <a:xfrm>
            <a:off x="8226750" y="3317599"/>
            <a:ext cx="3605852" cy="276999"/>
          </a:xfrm>
          <a:prstGeom prst="rect">
            <a:avLst/>
          </a:prstGeom>
          <a:solidFill>
            <a:schemeClr val="bg1"/>
          </a:solidFill>
          <a:ln w="38100">
            <a:solidFill>
              <a:schemeClr val="bg2">
                <a:lumMod val="25000"/>
              </a:schemeClr>
            </a:solidFill>
          </a:ln>
        </p:spPr>
        <p:txBody>
          <a:bodyPr wrap="square" rtlCol="0">
            <a:spAutoFit/>
          </a:bodyPr>
          <a:lstStyle/>
          <a:p>
            <a:pPr algn="ctr"/>
            <a:r>
              <a:rPr lang="nl-NL" sz="1200" dirty="0">
                <a:solidFill>
                  <a:srgbClr val="606672"/>
                </a:solidFill>
                <a:latin typeface="Selawik Light" panose="020B0502040204020203" pitchFamily="34" charset="0"/>
              </a:rPr>
              <a:t>Afgelegde afstand per vervoermiddel per dag (km)</a:t>
            </a:r>
          </a:p>
        </p:txBody>
      </p:sp>
      <p:sp>
        <p:nvSpPr>
          <p:cNvPr id="61" name="TextBox 60">
            <a:extLst>
              <a:ext uri="{FF2B5EF4-FFF2-40B4-BE49-F238E27FC236}">
                <a16:creationId xmlns:a16="http://schemas.microsoft.com/office/drawing/2014/main" id="{796B44FF-E419-4DFF-B894-2575C67778F9}"/>
              </a:ext>
            </a:extLst>
          </p:cNvPr>
          <p:cNvSpPr txBox="1"/>
          <p:nvPr/>
        </p:nvSpPr>
        <p:spPr>
          <a:xfrm>
            <a:off x="4339977" y="3309949"/>
            <a:ext cx="3616032" cy="276999"/>
          </a:xfrm>
          <a:prstGeom prst="rect">
            <a:avLst/>
          </a:prstGeom>
          <a:solidFill>
            <a:schemeClr val="bg1"/>
          </a:solidFill>
          <a:ln w="38100">
            <a:solidFill>
              <a:schemeClr val="bg2">
                <a:lumMod val="25000"/>
              </a:schemeClr>
            </a:solidFill>
          </a:ln>
        </p:spPr>
        <p:txBody>
          <a:bodyPr wrap="square" rtlCol="0">
            <a:spAutoFit/>
          </a:bodyPr>
          <a:lstStyle/>
          <a:p>
            <a:pPr algn="ctr"/>
            <a:r>
              <a:rPr lang="nl-BE" sz="1200" dirty="0">
                <a:solidFill>
                  <a:schemeClr val="tx1">
                    <a:lumMod val="75000"/>
                    <a:lumOff val="25000"/>
                  </a:schemeClr>
                </a:solidFill>
                <a:latin typeface="Selawik Light" panose="020B0502040204020203" pitchFamily="34" charset="0"/>
              </a:rPr>
              <a:t>Dagelijks</a:t>
            </a:r>
            <a:r>
              <a:rPr lang="fr-FR" sz="1200" dirty="0">
                <a:solidFill>
                  <a:schemeClr val="tx1">
                    <a:lumMod val="75000"/>
                    <a:lumOff val="25000"/>
                  </a:schemeClr>
                </a:solidFill>
                <a:latin typeface="Selawik Light" panose="020B0502040204020203" pitchFamily="34" charset="0"/>
              </a:rPr>
              <a:t> Km per </a:t>
            </a:r>
            <a:r>
              <a:rPr lang="nl-BE" sz="1200" dirty="0">
                <a:solidFill>
                  <a:schemeClr val="tx1">
                    <a:lumMod val="75000"/>
                    <a:lumOff val="25000"/>
                  </a:schemeClr>
                </a:solidFill>
                <a:latin typeface="Selawik Light" panose="020B0502040204020203" pitchFamily="34" charset="0"/>
              </a:rPr>
              <a:t>leeftijd</a:t>
            </a:r>
          </a:p>
        </p:txBody>
      </p:sp>
      <p:sp>
        <p:nvSpPr>
          <p:cNvPr id="27" name="Oval 26">
            <a:extLst>
              <a:ext uri="{FF2B5EF4-FFF2-40B4-BE49-F238E27FC236}">
                <a16:creationId xmlns:a16="http://schemas.microsoft.com/office/drawing/2014/main" id="{99BC651B-09AD-404F-9611-94D91C018F28}"/>
              </a:ext>
            </a:extLst>
          </p:cNvPr>
          <p:cNvSpPr/>
          <p:nvPr/>
        </p:nvSpPr>
        <p:spPr>
          <a:xfrm>
            <a:off x="3914437" y="116924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8" name="Oval 27">
            <a:extLst>
              <a:ext uri="{FF2B5EF4-FFF2-40B4-BE49-F238E27FC236}">
                <a16:creationId xmlns:a16="http://schemas.microsoft.com/office/drawing/2014/main" id="{4CFD1B02-7B3D-407D-803B-227D019423DA}"/>
              </a:ext>
            </a:extLst>
          </p:cNvPr>
          <p:cNvSpPr/>
          <p:nvPr/>
        </p:nvSpPr>
        <p:spPr>
          <a:xfrm>
            <a:off x="4051896" y="146654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9" name="Oval 28">
            <a:extLst>
              <a:ext uri="{FF2B5EF4-FFF2-40B4-BE49-F238E27FC236}">
                <a16:creationId xmlns:a16="http://schemas.microsoft.com/office/drawing/2014/main" id="{07C005AF-1482-4FE6-85E1-36757C394AC7}"/>
              </a:ext>
            </a:extLst>
          </p:cNvPr>
          <p:cNvSpPr/>
          <p:nvPr/>
        </p:nvSpPr>
        <p:spPr>
          <a:xfrm>
            <a:off x="3914437" y="179343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0" name="Oval 29">
            <a:extLst>
              <a:ext uri="{FF2B5EF4-FFF2-40B4-BE49-F238E27FC236}">
                <a16:creationId xmlns:a16="http://schemas.microsoft.com/office/drawing/2014/main" id="{543A5772-1060-4427-B946-36698A8B52AA}"/>
              </a:ext>
            </a:extLst>
          </p:cNvPr>
          <p:cNvSpPr/>
          <p:nvPr/>
        </p:nvSpPr>
        <p:spPr>
          <a:xfrm>
            <a:off x="3587528" y="191843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1" name="Oval 30">
            <a:extLst>
              <a:ext uri="{FF2B5EF4-FFF2-40B4-BE49-F238E27FC236}">
                <a16:creationId xmlns:a16="http://schemas.microsoft.com/office/drawing/2014/main" id="{85764B79-78EB-496A-A58D-EB48930217AE}"/>
              </a:ext>
            </a:extLst>
          </p:cNvPr>
          <p:cNvSpPr/>
          <p:nvPr/>
        </p:nvSpPr>
        <p:spPr>
          <a:xfrm>
            <a:off x="3286615" y="178853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4" name="Oval 33">
            <a:extLst>
              <a:ext uri="{FF2B5EF4-FFF2-40B4-BE49-F238E27FC236}">
                <a16:creationId xmlns:a16="http://schemas.microsoft.com/office/drawing/2014/main" id="{66DC22D5-BE43-4A47-B486-8DACE3047C32}"/>
              </a:ext>
            </a:extLst>
          </p:cNvPr>
          <p:cNvSpPr/>
          <p:nvPr/>
        </p:nvSpPr>
        <p:spPr>
          <a:xfrm>
            <a:off x="3149156" y="147661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5" name="Oval 34">
            <a:extLst>
              <a:ext uri="{FF2B5EF4-FFF2-40B4-BE49-F238E27FC236}">
                <a16:creationId xmlns:a16="http://schemas.microsoft.com/office/drawing/2014/main" id="{20600842-BC1E-44D0-83DC-2D961BDCF548}"/>
              </a:ext>
            </a:extLst>
          </p:cNvPr>
          <p:cNvSpPr/>
          <p:nvPr/>
        </p:nvSpPr>
        <p:spPr>
          <a:xfrm>
            <a:off x="3269789" y="115743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6" name="Oval 35">
            <a:extLst>
              <a:ext uri="{FF2B5EF4-FFF2-40B4-BE49-F238E27FC236}">
                <a16:creationId xmlns:a16="http://schemas.microsoft.com/office/drawing/2014/main" id="{6E77A56C-23F3-4EF4-8178-45A71B92288E}"/>
              </a:ext>
            </a:extLst>
          </p:cNvPr>
          <p:cNvSpPr/>
          <p:nvPr/>
        </p:nvSpPr>
        <p:spPr>
          <a:xfrm>
            <a:off x="3596698" y="103179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7" name="Picture 36" descr="A close up of a logo&#10;&#10;Description automatically generated">
            <a:extLst>
              <a:ext uri="{FF2B5EF4-FFF2-40B4-BE49-F238E27FC236}">
                <a16:creationId xmlns:a16="http://schemas.microsoft.com/office/drawing/2014/main" id="{DA72D787-60E7-4E61-BDEA-D42BACFCBC95}"/>
              </a:ext>
            </a:extLst>
          </p:cNvPr>
          <p:cNvPicPr>
            <a:picLocks noChangeAspect="1"/>
          </p:cNvPicPr>
          <p:nvPr/>
        </p:nvPicPr>
        <p:blipFill rotWithShape="1">
          <a:blip r:embed="rId6">
            <a:extLst>
              <a:ext uri="{28A0092B-C50C-407E-A947-70E740481C1C}">
                <a14:useLocalDpi xmlns:a14="http://schemas.microsoft.com/office/drawing/2010/main" val="0"/>
              </a:ext>
            </a:extLst>
          </a:blip>
          <a:srcRect r="1559" b="14617"/>
          <a:stretch/>
        </p:blipFill>
        <p:spPr>
          <a:xfrm>
            <a:off x="2887087" y="878209"/>
            <a:ext cx="1538343" cy="1334278"/>
          </a:xfrm>
          <a:prstGeom prst="rect">
            <a:avLst/>
          </a:prstGeom>
        </p:spPr>
      </p:pic>
      <p:sp>
        <p:nvSpPr>
          <p:cNvPr id="38" name="Rectangle 37">
            <a:hlinkClick r:id="rId7" action="ppaction://hlinksldjump" tooltip="Retour"/>
            <a:extLst>
              <a:ext uri="{FF2B5EF4-FFF2-40B4-BE49-F238E27FC236}">
                <a16:creationId xmlns:a16="http://schemas.microsoft.com/office/drawing/2014/main" id="{8E2D52ED-3E87-455A-B9FB-DEA95BD8A4A6}"/>
              </a:ext>
            </a:extLst>
          </p:cNvPr>
          <p:cNvSpPr/>
          <p:nvPr/>
        </p:nvSpPr>
        <p:spPr>
          <a:xfrm>
            <a:off x="2953438" y="789236"/>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9" name="Picture 38" descr="A screenshot of a cell phone&#10;&#10;Description automatically generated">
            <a:extLst>
              <a:ext uri="{FF2B5EF4-FFF2-40B4-BE49-F238E27FC236}">
                <a16:creationId xmlns:a16="http://schemas.microsoft.com/office/drawing/2014/main" id="{6D074B1D-F679-4CD5-804A-3DF98C284A80}"/>
              </a:ext>
            </a:extLst>
          </p:cNvPr>
          <p:cNvPicPr>
            <a:picLocks noChangeAspect="1"/>
          </p:cNvPicPr>
          <p:nvPr/>
        </p:nvPicPr>
        <p:blipFill rotWithShape="1">
          <a:blip r:embed="rId8">
            <a:extLst>
              <a:ext uri="{28A0092B-C50C-407E-A947-70E740481C1C}">
                <a14:useLocalDpi xmlns:a14="http://schemas.microsoft.com/office/drawing/2010/main" val="0"/>
              </a:ext>
            </a:extLst>
          </a:blip>
          <a:srcRect l="4760" t="29843" r="65312" b="58059"/>
          <a:stretch/>
        </p:blipFill>
        <p:spPr>
          <a:xfrm>
            <a:off x="255309" y="1465502"/>
            <a:ext cx="2723324" cy="619238"/>
          </a:xfrm>
          <a:prstGeom prst="rect">
            <a:avLst/>
          </a:prstGeom>
        </p:spPr>
      </p:pic>
      <p:pic>
        <p:nvPicPr>
          <p:cNvPr id="48" name="Picture 47" descr="A screenshot of a cell phone&#10;&#10;Description automatically generated">
            <a:extLst>
              <a:ext uri="{FF2B5EF4-FFF2-40B4-BE49-F238E27FC236}">
                <a16:creationId xmlns:a16="http://schemas.microsoft.com/office/drawing/2014/main" id="{2F359FED-9B29-4847-B94C-D7E7656401BD}"/>
              </a:ext>
            </a:extLst>
          </p:cNvPr>
          <p:cNvPicPr>
            <a:picLocks noChangeAspect="1"/>
          </p:cNvPicPr>
          <p:nvPr/>
        </p:nvPicPr>
        <p:blipFill rotWithShape="1">
          <a:blip r:embed="rId9">
            <a:extLst>
              <a:ext uri="{28A0092B-C50C-407E-A947-70E740481C1C}">
                <a14:useLocalDpi xmlns:a14="http://schemas.microsoft.com/office/drawing/2010/main" val="0"/>
              </a:ext>
            </a:extLst>
          </a:blip>
          <a:srcRect l="8094" t="14101" r="72322" b="72931"/>
          <a:stretch/>
        </p:blipFill>
        <p:spPr>
          <a:xfrm>
            <a:off x="448483" y="610389"/>
            <a:ext cx="2125768" cy="791871"/>
          </a:xfrm>
          <a:prstGeom prst="rect">
            <a:avLst/>
          </a:prstGeom>
        </p:spPr>
      </p:pic>
      <p:sp>
        <p:nvSpPr>
          <p:cNvPr id="52" name="Rectangle 51">
            <a:extLst>
              <a:ext uri="{FF2B5EF4-FFF2-40B4-BE49-F238E27FC236}">
                <a16:creationId xmlns:a16="http://schemas.microsoft.com/office/drawing/2014/main" id="{5D09B78C-A92D-4BB1-99F5-0AA0CFF1C3ED}"/>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052765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1" descr="A screenshot of a cell phone&#10;&#10;Description automatically generated">
            <a:extLst>
              <a:ext uri="{FF2B5EF4-FFF2-40B4-BE49-F238E27FC236}">
                <a16:creationId xmlns:a16="http://schemas.microsoft.com/office/drawing/2014/main" id="{2A1FBA5D-356D-4A57-91E5-35EE46E4BC18}"/>
              </a:ext>
            </a:extLst>
          </p:cNvPr>
          <p:cNvPicPr>
            <a:picLocks noChangeAspect="1"/>
          </p:cNvPicPr>
          <p:nvPr/>
        </p:nvPicPr>
        <p:blipFill rotWithShape="1">
          <a:blip r:embed="rId3">
            <a:extLst>
              <a:ext uri="{28A0092B-C50C-407E-A947-70E740481C1C}">
                <a14:useLocalDpi xmlns:a14="http://schemas.microsoft.com/office/drawing/2010/main" val="0"/>
              </a:ext>
            </a:extLst>
          </a:blip>
          <a:srcRect l="9281" t="55868" r="54728" b="15212"/>
          <a:stretch/>
        </p:blipFill>
        <p:spPr>
          <a:xfrm>
            <a:off x="8602413" y="1959368"/>
            <a:ext cx="2269501" cy="1025802"/>
          </a:xfrm>
          <a:prstGeom prst="rect">
            <a:avLst/>
          </a:prstGeom>
        </p:spPr>
      </p:pic>
      <p:sp>
        <p:nvSpPr>
          <p:cNvPr id="24" name="Rectangle 23">
            <a:extLst>
              <a:ext uri="{FF2B5EF4-FFF2-40B4-BE49-F238E27FC236}">
                <a16:creationId xmlns:a16="http://schemas.microsoft.com/office/drawing/2014/main" id="{C17C818D-AD71-4E14-ADF9-0370E538747D}"/>
              </a:ext>
            </a:extLst>
          </p:cNvPr>
          <p:cNvSpPr/>
          <p:nvPr/>
        </p:nvSpPr>
        <p:spPr>
          <a:xfrm>
            <a:off x="0" y="3054440"/>
            <a:ext cx="12192000" cy="3803560"/>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8" name="Rectangle 27">
            <a:extLst>
              <a:ext uri="{FF2B5EF4-FFF2-40B4-BE49-F238E27FC236}">
                <a16:creationId xmlns:a16="http://schemas.microsoft.com/office/drawing/2014/main" id="{0ABE2FAB-8541-4DCF-98FB-2432EFE760E9}"/>
              </a:ext>
            </a:extLst>
          </p:cNvPr>
          <p:cNvSpPr/>
          <p:nvPr/>
        </p:nvSpPr>
        <p:spPr>
          <a:xfrm>
            <a:off x="750628" y="3393523"/>
            <a:ext cx="10822674" cy="3143839"/>
          </a:xfrm>
          <a:prstGeom prst="rect">
            <a:avLst/>
          </a:prstGeom>
          <a:solidFill>
            <a:srgbClr val="484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25" name="Table 24">
            <a:extLst>
              <a:ext uri="{FF2B5EF4-FFF2-40B4-BE49-F238E27FC236}">
                <a16:creationId xmlns:a16="http://schemas.microsoft.com/office/drawing/2014/main" id="{AD8177A4-1BA9-4290-9776-41814A8A48D6}"/>
              </a:ext>
            </a:extLst>
          </p:cNvPr>
          <p:cNvGraphicFramePr>
            <a:graphicFrameLocks noGrp="1"/>
          </p:cNvGraphicFramePr>
          <p:nvPr>
            <p:extLst>
              <p:ext uri="{D42A27DB-BD31-4B8C-83A1-F6EECF244321}">
                <p14:modId xmlns:p14="http://schemas.microsoft.com/office/powerpoint/2010/main" val="1784599025"/>
              </p:ext>
            </p:extLst>
          </p:nvPr>
        </p:nvGraphicFramePr>
        <p:xfrm>
          <a:off x="1540334" y="4012558"/>
          <a:ext cx="3774821" cy="659130"/>
        </p:xfrm>
        <a:graphic>
          <a:graphicData uri="http://schemas.openxmlformats.org/drawingml/2006/table">
            <a:tbl>
              <a:tblPr>
                <a:tableStyleId>{5C22544A-7EE6-4342-B048-85BDC9FD1C3A}</a:tableStyleId>
              </a:tblPr>
              <a:tblGrid>
                <a:gridCol w="1220894">
                  <a:extLst>
                    <a:ext uri="{9D8B030D-6E8A-4147-A177-3AD203B41FA5}">
                      <a16:colId xmlns:a16="http://schemas.microsoft.com/office/drawing/2014/main" val="1849149540"/>
                    </a:ext>
                  </a:extLst>
                </a:gridCol>
                <a:gridCol w="1288082">
                  <a:extLst>
                    <a:ext uri="{9D8B030D-6E8A-4147-A177-3AD203B41FA5}">
                      <a16:colId xmlns:a16="http://schemas.microsoft.com/office/drawing/2014/main" val="2093428698"/>
                    </a:ext>
                  </a:extLst>
                </a:gridCol>
                <a:gridCol w="1265845">
                  <a:extLst>
                    <a:ext uri="{9D8B030D-6E8A-4147-A177-3AD203B41FA5}">
                      <a16:colId xmlns:a16="http://schemas.microsoft.com/office/drawing/2014/main" val="2032558237"/>
                    </a:ext>
                  </a:extLst>
                </a:gridCol>
              </a:tblGrid>
              <a:tr h="329565">
                <a:tc>
                  <a:txBody>
                    <a:bodyPr/>
                    <a:lstStyle/>
                    <a:p>
                      <a:pPr algn="ctr" fontAlgn="b"/>
                      <a:r>
                        <a:rPr lang="en-US" sz="1800" u="none" strike="noStrike">
                          <a:solidFill>
                            <a:schemeClr val="bg1"/>
                          </a:solidFill>
                          <a:effectLst/>
                          <a:latin typeface="Selawik Semibold" panose="020B0702040204020203" pitchFamily="34" charset="0"/>
                        </a:rPr>
                        <a:t>Bruxelles</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800" u="none" strike="noStrike">
                          <a:solidFill>
                            <a:schemeClr val="bg1"/>
                          </a:solidFill>
                          <a:effectLst/>
                          <a:latin typeface="Selawik Semibold" panose="020B0702040204020203" pitchFamily="34" charset="0"/>
                        </a:rPr>
                        <a:t>Flandre</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800" u="none" strike="noStrike">
                          <a:solidFill>
                            <a:schemeClr val="bg1"/>
                          </a:solidFill>
                          <a:effectLst/>
                          <a:latin typeface="Selawik Semibold" panose="020B0702040204020203" pitchFamily="34" charset="0"/>
                        </a:rPr>
                        <a:t>Wallonie</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88679766"/>
                  </a:ext>
                </a:extLst>
              </a:tr>
              <a:tr h="329565">
                <a:tc>
                  <a:txBody>
                    <a:bodyPr/>
                    <a:lstStyle/>
                    <a:p>
                      <a:pPr algn="ctr" fontAlgn="b"/>
                      <a:r>
                        <a:rPr lang="nl-BE" sz="2000" u="none" strike="noStrike">
                          <a:solidFill>
                            <a:schemeClr val="bg1"/>
                          </a:solidFill>
                          <a:effectLst/>
                          <a:latin typeface="Selawik" panose="020B0502040204020203" pitchFamily="34" charset="0"/>
                        </a:rPr>
                        <a:t>38%</a:t>
                      </a:r>
                      <a:endParaRPr lang="en-BE" sz="20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2000" u="none" strike="noStrike">
                          <a:solidFill>
                            <a:schemeClr val="bg1"/>
                          </a:solidFill>
                          <a:effectLst/>
                          <a:latin typeface="Selawik" panose="020B0502040204020203" pitchFamily="34" charset="0"/>
                        </a:rPr>
                        <a:t>32%</a:t>
                      </a:r>
                      <a:endParaRPr lang="en-BE" sz="20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2000" u="none" strike="noStrike">
                          <a:solidFill>
                            <a:schemeClr val="bg1"/>
                          </a:solidFill>
                          <a:effectLst/>
                          <a:latin typeface="Selawik" panose="020B0502040204020203" pitchFamily="34" charset="0"/>
                        </a:rPr>
                        <a:t>30%</a:t>
                      </a:r>
                      <a:endParaRPr lang="en-BE" sz="2000" b="0" i="0" u="none" strike="noStrike">
                        <a:solidFill>
                          <a:schemeClr val="bg1"/>
                        </a:solidFill>
                        <a:effectLst/>
                        <a:latin typeface="Selawik" panose="020B05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136945331"/>
                  </a:ext>
                </a:extLst>
              </a:tr>
            </a:tbl>
          </a:graphicData>
        </a:graphic>
      </p:graphicFrame>
      <p:sp>
        <p:nvSpPr>
          <p:cNvPr id="26" name="TextBox 25">
            <a:extLst>
              <a:ext uri="{FF2B5EF4-FFF2-40B4-BE49-F238E27FC236}">
                <a16:creationId xmlns:a16="http://schemas.microsoft.com/office/drawing/2014/main" id="{D59348F7-6E7E-4F5B-A468-E55A389C9D11}"/>
              </a:ext>
            </a:extLst>
          </p:cNvPr>
          <p:cNvSpPr txBox="1"/>
          <p:nvPr/>
        </p:nvSpPr>
        <p:spPr>
          <a:xfrm>
            <a:off x="1540334" y="3227553"/>
            <a:ext cx="3774821" cy="646331"/>
          </a:xfrm>
          <a:prstGeom prst="rect">
            <a:avLst/>
          </a:prstGeom>
          <a:solidFill>
            <a:schemeClr val="bg1"/>
          </a:solidFill>
          <a:ln w="38100">
            <a:solidFill>
              <a:schemeClr val="bg2">
                <a:lumMod val="25000"/>
              </a:schemeClr>
            </a:solidFill>
          </a:ln>
        </p:spPr>
        <p:txBody>
          <a:bodyPr wrap="square" rtlCol="0">
            <a:spAutoFit/>
          </a:bodyPr>
          <a:lstStyle/>
          <a:p>
            <a:pPr algn="ctr"/>
            <a:r>
              <a:rPr lang="nl-BE" dirty="0" err="1">
                <a:solidFill>
                  <a:schemeClr val="tx1">
                    <a:lumMod val="75000"/>
                    <a:lumOff val="25000"/>
                  </a:schemeClr>
                </a:solidFill>
                <a:latin typeface="Selawik Light" panose="020B0502040204020203" pitchFamily="34" charset="0"/>
              </a:rPr>
              <a:t>Proportion</a:t>
            </a:r>
            <a:r>
              <a:rPr lang="nl-BE" dirty="0">
                <a:solidFill>
                  <a:schemeClr val="tx1">
                    <a:lumMod val="75000"/>
                    <a:lumOff val="25000"/>
                  </a:schemeClr>
                </a:solidFill>
                <a:latin typeface="Selawik Light" panose="020B0502040204020203" pitchFamily="34" charset="0"/>
              </a:rPr>
              <a:t> de la </a:t>
            </a:r>
            <a:r>
              <a:rPr lang="nl-BE" dirty="0" err="1">
                <a:solidFill>
                  <a:schemeClr val="tx1">
                    <a:lumMod val="75000"/>
                    <a:lumOff val="25000"/>
                  </a:schemeClr>
                </a:solidFill>
                <a:latin typeface="Selawik Light" panose="020B0502040204020203" pitchFamily="34" charset="0"/>
              </a:rPr>
              <a:t>population</a:t>
            </a:r>
            <a:r>
              <a:rPr lang="nl-BE" dirty="0">
                <a:solidFill>
                  <a:schemeClr val="tx1">
                    <a:lumMod val="75000"/>
                    <a:lumOff val="25000"/>
                  </a:schemeClr>
                </a:solidFill>
                <a:latin typeface="Selawik Light" panose="020B0502040204020203" pitchFamily="34" charset="0"/>
              </a:rPr>
              <a:t> </a:t>
            </a:r>
            <a:r>
              <a:rPr lang="nl-BE" dirty="0" err="1">
                <a:solidFill>
                  <a:schemeClr val="tx1">
                    <a:lumMod val="75000"/>
                    <a:lumOff val="25000"/>
                  </a:schemeClr>
                </a:solidFill>
                <a:latin typeface="Selawik Light" panose="020B0502040204020203" pitchFamily="34" charset="0"/>
              </a:rPr>
              <a:t>ayant</a:t>
            </a:r>
            <a:r>
              <a:rPr lang="nl-BE" dirty="0">
                <a:solidFill>
                  <a:schemeClr val="tx1">
                    <a:lumMod val="75000"/>
                    <a:lumOff val="25000"/>
                  </a:schemeClr>
                </a:solidFill>
                <a:latin typeface="Selawik Light" panose="020B0502040204020203" pitchFamily="34" charset="0"/>
              </a:rPr>
              <a:t> </a:t>
            </a:r>
            <a:r>
              <a:rPr lang="nl-BE" dirty="0" err="1">
                <a:solidFill>
                  <a:schemeClr val="tx1">
                    <a:lumMod val="75000"/>
                    <a:lumOff val="25000"/>
                  </a:schemeClr>
                </a:solidFill>
                <a:latin typeface="Selawik Light" panose="020B0502040204020203" pitchFamily="34" charset="0"/>
              </a:rPr>
              <a:t>utilisé</a:t>
            </a:r>
            <a:r>
              <a:rPr lang="nl-BE" dirty="0">
                <a:solidFill>
                  <a:schemeClr val="tx1">
                    <a:lumMod val="75000"/>
                    <a:lumOff val="25000"/>
                  </a:schemeClr>
                </a:solidFill>
                <a:latin typeface="Selawik Light" panose="020B0502040204020203" pitchFamily="34" charset="0"/>
              </a:rPr>
              <a:t> la </a:t>
            </a:r>
            <a:r>
              <a:rPr lang="nl-BE" dirty="0" err="1">
                <a:solidFill>
                  <a:schemeClr val="tx1">
                    <a:lumMod val="75000"/>
                    <a:lumOff val="25000"/>
                  </a:schemeClr>
                </a:solidFill>
                <a:latin typeface="Selawik Light" panose="020B0502040204020203" pitchFamily="34" charset="0"/>
              </a:rPr>
              <a:t>veille</a:t>
            </a:r>
            <a:endParaRPr lang="en-BE" dirty="0">
              <a:solidFill>
                <a:schemeClr val="tx1">
                  <a:lumMod val="75000"/>
                  <a:lumOff val="25000"/>
                </a:schemeClr>
              </a:solidFill>
              <a:latin typeface="Selawik Light" panose="020B0502040204020203" pitchFamily="34" charset="0"/>
            </a:endParaRPr>
          </a:p>
        </p:txBody>
      </p:sp>
      <p:graphicFrame>
        <p:nvGraphicFramePr>
          <p:cNvPr id="27" name="Table 26">
            <a:extLst>
              <a:ext uri="{FF2B5EF4-FFF2-40B4-BE49-F238E27FC236}">
                <a16:creationId xmlns:a16="http://schemas.microsoft.com/office/drawing/2014/main" id="{F0730420-F815-43E6-B174-91411CDDE2EA}"/>
              </a:ext>
            </a:extLst>
          </p:cNvPr>
          <p:cNvGraphicFramePr>
            <a:graphicFrameLocks noGrp="1"/>
          </p:cNvGraphicFramePr>
          <p:nvPr>
            <p:extLst>
              <p:ext uri="{D42A27DB-BD31-4B8C-83A1-F6EECF244321}">
                <p14:modId xmlns:p14="http://schemas.microsoft.com/office/powerpoint/2010/main" val="2460133774"/>
              </p:ext>
            </p:extLst>
          </p:nvPr>
        </p:nvGraphicFramePr>
        <p:xfrm>
          <a:off x="1540334" y="5576585"/>
          <a:ext cx="3774821" cy="659130"/>
        </p:xfrm>
        <a:graphic>
          <a:graphicData uri="http://schemas.openxmlformats.org/drawingml/2006/table">
            <a:tbl>
              <a:tblPr>
                <a:tableStyleId>{5C22544A-7EE6-4342-B048-85BDC9FD1C3A}</a:tableStyleId>
              </a:tblPr>
              <a:tblGrid>
                <a:gridCol w="1836867">
                  <a:extLst>
                    <a:ext uri="{9D8B030D-6E8A-4147-A177-3AD203B41FA5}">
                      <a16:colId xmlns:a16="http://schemas.microsoft.com/office/drawing/2014/main" val="1849149540"/>
                    </a:ext>
                  </a:extLst>
                </a:gridCol>
                <a:gridCol w="1937954">
                  <a:extLst>
                    <a:ext uri="{9D8B030D-6E8A-4147-A177-3AD203B41FA5}">
                      <a16:colId xmlns:a16="http://schemas.microsoft.com/office/drawing/2014/main" val="2093428698"/>
                    </a:ext>
                  </a:extLst>
                </a:gridCol>
              </a:tblGrid>
              <a:tr h="253306">
                <a:tc>
                  <a:txBody>
                    <a:bodyPr/>
                    <a:lstStyle/>
                    <a:p>
                      <a:pPr algn="ctr" fontAlgn="b"/>
                      <a:r>
                        <a:rPr lang="en-US" sz="2400" b="1" i="0" u="none" strike="noStrike">
                          <a:solidFill>
                            <a:schemeClr val="bg1"/>
                          </a:solidFill>
                          <a:effectLst/>
                          <a:latin typeface="Selawik Semibold" panose="020B0702040204020203" pitchFamily="34" charset="0"/>
                        </a:rPr>
                        <a:t>Hommes</a:t>
                      </a: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400" u="none" strike="noStrike">
                          <a:solidFill>
                            <a:schemeClr val="bg1"/>
                          </a:solidFill>
                          <a:effectLst/>
                          <a:latin typeface="Selawik Semibold" panose="020B0702040204020203" pitchFamily="34" charset="0"/>
                        </a:rPr>
                        <a:t>Femme</a:t>
                      </a:r>
                      <a:endParaRPr lang="en-US"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88679766"/>
                  </a:ext>
                </a:extLst>
              </a:tr>
              <a:tr h="229894">
                <a:tc>
                  <a:txBody>
                    <a:bodyPr/>
                    <a:lstStyle/>
                    <a:p>
                      <a:pPr algn="ctr" fontAlgn="b"/>
                      <a:r>
                        <a:rPr lang="nl-BE" sz="1800" u="none" strike="noStrike">
                          <a:solidFill>
                            <a:schemeClr val="bg1"/>
                          </a:solidFill>
                          <a:effectLst/>
                          <a:latin typeface="Selawik" panose="020B0502040204020203" pitchFamily="34" charset="0"/>
                        </a:rPr>
                        <a:t>58%</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1800" u="none" strike="noStrike">
                          <a:solidFill>
                            <a:schemeClr val="bg1"/>
                          </a:solidFill>
                          <a:effectLst/>
                          <a:latin typeface="Selawik" panose="020B0502040204020203" pitchFamily="34" charset="0"/>
                        </a:rPr>
                        <a:t>42%</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136945331"/>
                  </a:ext>
                </a:extLst>
              </a:tr>
            </a:tbl>
          </a:graphicData>
        </a:graphic>
      </p:graphicFrame>
      <p:graphicFrame>
        <p:nvGraphicFramePr>
          <p:cNvPr id="29" name="Table 28">
            <a:extLst>
              <a:ext uri="{FF2B5EF4-FFF2-40B4-BE49-F238E27FC236}">
                <a16:creationId xmlns:a16="http://schemas.microsoft.com/office/drawing/2014/main" id="{71CF6D55-F991-4CED-AD46-880F58BD3CBB}"/>
              </a:ext>
            </a:extLst>
          </p:cNvPr>
          <p:cNvGraphicFramePr>
            <a:graphicFrameLocks noGrp="1"/>
          </p:cNvGraphicFramePr>
          <p:nvPr>
            <p:extLst>
              <p:ext uri="{D42A27DB-BD31-4B8C-83A1-F6EECF244321}">
                <p14:modId xmlns:p14="http://schemas.microsoft.com/office/powerpoint/2010/main" val="3770895625"/>
              </p:ext>
            </p:extLst>
          </p:nvPr>
        </p:nvGraphicFramePr>
        <p:xfrm>
          <a:off x="1540335" y="4797681"/>
          <a:ext cx="3774823" cy="659130"/>
        </p:xfrm>
        <a:graphic>
          <a:graphicData uri="http://schemas.openxmlformats.org/drawingml/2006/table">
            <a:tbl>
              <a:tblPr>
                <a:tableStyleId>{5C22544A-7EE6-4342-B048-85BDC9FD1C3A}</a:tableStyleId>
              </a:tblPr>
              <a:tblGrid>
                <a:gridCol w="1220895">
                  <a:extLst>
                    <a:ext uri="{9D8B030D-6E8A-4147-A177-3AD203B41FA5}">
                      <a16:colId xmlns:a16="http://schemas.microsoft.com/office/drawing/2014/main" val="1849149540"/>
                    </a:ext>
                  </a:extLst>
                </a:gridCol>
                <a:gridCol w="1288083">
                  <a:extLst>
                    <a:ext uri="{9D8B030D-6E8A-4147-A177-3AD203B41FA5}">
                      <a16:colId xmlns:a16="http://schemas.microsoft.com/office/drawing/2014/main" val="2093428698"/>
                    </a:ext>
                  </a:extLst>
                </a:gridCol>
                <a:gridCol w="1265845">
                  <a:extLst>
                    <a:ext uri="{9D8B030D-6E8A-4147-A177-3AD203B41FA5}">
                      <a16:colId xmlns:a16="http://schemas.microsoft.com/office/drawing/2014/main" val="2032558237"/>
                    </a:ext>
                  </a:extLst>
                </a:gridCol>
              </a:tblGrid>
              <a:tr h="253306">
                <a:tc>
                  <a:txBody>
                    <a:bodyPr/>
                    <a:lstStyle/>
                    <a:p>
                      <a:pPr algn="ctr" fontAlgn="b"/>
                      <a:r>
                        <a:rPr lang="en-US" sz="2400" u="none" strike="noStrike">
                          <a:solidFill>
                            <a:schemeClr val="bg1"/>
                          </a:solidFill>
                          <a:effectLst/>
                          <a:latin typeface="Selawik Semibold" panose="020B0702040204020203" pitchFamily="34" charset="0"/>
                        </a:rPr>
                        <a:t>&lt;34</a:t>
                      </a:r>
                      <a:endParaRPr lang="en-US"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400" u="none" strike="noStrike">
                          <a:solidFill>
                            <a:schemeClr val="bg1"/>
                          </a:solidFill>
                          <a:effectLst/>
                          <a:latin typeface="Selawik Semibold" panose="020B0702040204020203" pitchFamily="34" charset="0"/>
                        </a:rPr>
                        <a:t>35-54</a:t>
                      </a:r>
                      <a:endParaRPr lang="en-US"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400" u="none" strike="noStrike">
                          <a:solidFill>
                            <a:schemeClr val="bg1"/>
                          </a:solidFill>
                          <a:effectLst/>
                          <a:latin typeface="Selawik Semibold" panose="020B0702040204020203" pitchFamily="34" charset="0"/>
                        </a:rPr>
                        <a:t>55+</a:t>
                      </a:r>
                      <a:endParaRPr lang="en-US" sz="2400" b="1" i="0" u="none" strike="noStrike">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88679766"/>
                  </a:ext>
                </a:extLst>
              </a:tr>
              <a:tr h="229894">
                <a:tc>
                  <a:txBody>
                    <a:bodyPr/>
                    <a:lstStyle/>
                    <a:p>
                      <a:pPr algn="ctr" fontAlgn="b"/>
                      <a:r>
                        <a:rPr lang="nl-BE" sz="1800" u="none" strike="noStrike">
                          <a:solidFill>
                            <a:schemeClr val="bg1"/>
                          </a:solidFill>
                          <a:effectLst/>
                          <a:latin typeface="Selawik" panose="020B0502040204020203" pitchFamily="34" charset="0"/>
                        </a:rPr>
                        <a:t>57%</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1800" u="none" strike="noStrike">
                          <a:solidFill>
                            <a:schemeClr val="bg1"/>
                          </a:solidFill>
                          <a:effectLst/>
                          <a:latin typeface="Selawik" panose="020B0502040204020203" pitchFamily="34" charset="0"/>
                        </a:rPr>
                        <a:t>36%</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1800" u="none" strike="noStrike">
                          <a:solidFill>
                            <a:schemeClr val="bg1"/>
                          </a:solidFill>
                          <a:effectLst/>
                          <a:latin typeface="Selawik" panose="020B0502040204020203" pitchFamily="34" charset="0"/>
                        </a:rPr>
                        <a:t>7%</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136945331"/>
                  </a:ext>
                </a:extLst>
              </a:tr>
            </a:tbl>
          </a:graphicData>
        </a:graphic>
      </p:graphicFrame>
      <p:graphicFrame>
        <p:nvGraphicFramePr>
          <p:cNvPr id="31" name="Table 30">
            <a:extLst>
              <a:ext uri="{FF2B5EF4-FFF2-40B4-BE49-F238E27FC236}">
                <a16:creationId xmlns:a16="http://schemas.microsoft.com/office/drawing/2014/main" id="{1A436F35-A7F2-4333-8289-286C3565A1A8}"/>
              </a:ext>
            </a:extLst>
          </p:cNvPr>
          <p:cNvGraphicFramePr>
            <a:graphicFrameLocks noGrp="1"/>
          </p:cNvGraphicFramePr>
          <p:nvPr>
            <p:extLst>
              <p:ext uri="{D42A27DB-BD31-4B8C-83A1-F6EECF244321}">
                <p14:modId xmlns:p14="http://schemas.microsoft.com/office/powerpoint/2010/main" val="4191365132"/>
              </p:ext>
            </p:extLst>
          </p:nvPr>
        </p:nvGraphicFramePr>
        <p:xfrm>
          <a:off x="7136627" y="4770385"/>
          <a:ext cx="3774825" cy="703350"/>
        </p:xfrm>
        <a:graphic>
          <a:graphicData uri="http://schemas.openxmlformats.org/drawingml/2006/table">
            <a:tbl>
              <a:tblPr>
                <a:tableStyleId>{5C22544A-7EE6-4342-B048-85BDC9FD1C3A}</a:tableStyleId>
              </a:tblPr>
              <a:tblGrid>
                <a:gridCol w="1274807">
                  <a:extLst>
                    <a:ext uri="{9D8B030D-6E8A-4147-A177-3AD203B41FA5}">
                      <a16:colId xmlns:a16="http://schemas.microsoft.com/office/drawing/2014/main" val="947452413"/>
                    </a:ext>
                  </a:extLst>
                </a:gridCol>
                <a:gridCol w="1237898">
                  <a:extLst>
                    <a:ext uri="{9D8B030D-6E8A-4147-A177-3AD203B41FA5}">
                      <a16:colId xmlns:a16="http://schemas.microsoft.com/office/drawing/2014/main" val="1510239020"/>
                    </a:ext>
                  </a:extLst>
                </a:gridCol>
                <a:gridCol w="1262120">
                  <a:extLst>
                    <a:ext uri="{9D8B030D-6E8A-4147-A177-3AD203B41FA5}">
                      <a16:colId xmlns:a16="http://schemas.microsoft.com/office/drawing/2014/main" val="2841630683"/>
                    </a:ext>
                  </a:extLst>
                </a:gridCol>
              </a:tblGrid>
              <a:tr h="358360">
                <a:tc>
                  <a:txBody>
                    <a:bodyPr/>
                    <a:lstStyle/>
                    <a:p>
                      <a:pPr algn="ctr" fontAlgn="b"/>
                      <a:r>
                        <a:rPr lang="en-US" sz="2400" b="1" u="none" strike="noStrike">
                          <a:solidFill>
                            <a:schemeClr val="bg1"/>
                          </a:solidFill>
                          <a:effectLst/>
                          <a:latin typeface="Times New Roman" panose="02020603050405020304" pitchFamily="18" charset="0"/>
                          <a:cs typeface="Times New Roman" panose="02020603050405020304" pitchFamily="18" charset="0"/>
                        </a:rPr>
                        <a:t>≤</a:t>
                      </a:r>
                      <a:r>
                        <a:rPr lang="en-BE" sz="2400" u="none" strike="noStrike">
                          <a:solidFill>
                            <a:schemeClr val="bg1"/>
                          </a:solidFill>
                          <a:effectLst/>
                          <a:latin typeface="Selawik Semibold" panose="020B0702040204020203" pitchFamily="34" charset="0"/>
                        </a:rPr>
                        <a:t>34</a:t>
                      </a:r>
                      <a:endParaRPr lang="en-BE"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BE" sz="2400" u="none" strike="noStrike">
                          <a:solidFill>
                            <a:schemeClr val="bg1"/>
                          </a:solidFill>
                          <a:effectLst/>
                          <a:latin typeface="Selawik Semibold" panose="020B0702040204020203" pitchFamily="34" charset="0"/>
                        </a:rPr>
                        <a:t>35-54</a:t>
                      </a:r>
                      <a:endParaRPr lang="en-BE"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400" u="none" strike="noStrike">
                          <a:solidFill>
                            <a:schemeClr val="bg1"/>
                          </a:solidFill>
                          <a:effectLst/>
                          <a:latin typeface="Selawik Semibold" panose="020B0702040204020203" pitchFamily="34" charset="0"/>
                        </a:rPr>
                        <a:t>+</a:t>
                      </a:r>
                      <a:r>
                        <a:rPr lang="en-BE" sz="2400" u="none" strike="noStrike">
                          <a:solidFill>
                            <a:schemeClr val="bg1"/>
                          </a:solidFill>
                          <a:effectLst/>
                          <a:latin typeface="Selawik Semibold" panose="020B0702040204020203" pitchFamily="34" charset="0"/>
                        </a:rPr>
                        <a:t>55</a:t>
                      </a:r>
                      <a:endParaRPr lang="en-BE" sz="2400" b="1" i="0" u="none" strike="noStrike">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063132335"/>
                  </a:ext>
                </a:extLst>
              </a:tr>
              <a:tr h="328065">
                <a:tc>
                  <a:txBody>
                    <a:bodyPr/>
                    <a:lstStyle/>
                    <a:p>
                      <a:pPr algn="ctr" fontAlgn="b"/>
                      <a:r>
                        <a:rPr lang="nl-BE" sz="1800" u="none" strike="noStrike">
                          <a:solidFill>
                            <a:schemeClr val="bg1"/>
                          </a:solidFill>
                          <a:effectLst/>
                          <a:latin typeface="Selawik" panose="020B0502040204020203" pitchFamily="34" charset="0"/>
                        </a:rPr>
                        <a:t>6</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800" u="none" strike="noStrike">
                          <a:solidFill>
                            <a:schemeClr val="bg1"/>
                          </a:solidFill>
                          <a:effectLst/>
                          <a:latin typeface="Selawik" panose="020B0502040204020203" pitchFamily="34" charset="0"/>
                        </a:rPr>
                        <a:t>2,8</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1800" u="none" strike="noStrike">
                          <a:solidFill>
                            <a:schemeClr val="bg1"/>
                          </a:solidFill>
                          <a:effectLst/>
                          <a:latin typeface="Selawik" panose="020B0502040204020203" pitchFamily="34" charset="0"/>
                        </a:rPr>
                        <a:t>5</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254660660"/>
                  </a:ext>
                </a:extLst>
              </a:tr>
            </a:tbl>
          </a:graphicData>
        </a:graphic>
      </p:graphicFrame>
      <p:graphicFrame>
        <p:nvGraphicFramePr>
          <p:cNvPr id="32" name="Table 31">
            <a:extLst>
              <a:ext uri="{FF2B5EF4-FFF2-40B4-BE49-F238E27FC236}">
                <a16:creationId xmlns:a16="http://schemas.microsoft.com/office/drawing/2014/main" id="{0F104282-BECB-4FCA-AEB7-F0D4F8893246}"/>
              </a:ext>
            </a:extLst>
          </p:cNvPr>
          <p:cNvGraphicFramePr>
            <a:graphicFrameLocks noGrp="1"/>
          </p:cNvGraphicFramePr>
          <p:nvPr>
            <p:extLst>
              <p:ext uri="{D42A27DB-BD31-4B8C-83A1-F6EECF244321}">
                <p14:modId xmlns:p14="http://schemas.microsoft.com/office/powerpoint/2010/main" val="1581658384"/>
              </p:ext>
            </p:extLst>
          </p:nvPr>
        </p:nvGraphicFramePr>
        <p:xfrm>
          <a:off x="7136632" y="4012558"/>
          <a:ext cx="3774819" cy="598170"/>
        </p:xfrm>
        <a:graphic>
          <a:graphicData uri="http://schemas.openxmlformats.org/drawingml/2006/table">
            <a:tbl>
              <a:tblPr>
                <a:tableStyleId>{5C22544A-7EE6-4342-B048-85BDC9FD1C3A}</a:tableStyleId>
              </a:tblPr>
              <a:tblGrid>
                <a:gridCol w="1020439">
                  <a:extLst>
                    <a:ext uri="{9D8B030D-6E8A-4147-A177-3AD203B41FA5}">
                      <a16:colId xmlns:a16="http://schemas.microsoft.com/office/drawing/2014/main" val="2037597877"/>
                    </a:ext>
                  </a:extLst>
                </a:gridCol>
                <a:gridCol w="1396752">
                  <a:extLst>
                    <a:ext uri="{9D8B030D-6E8A-4147-A177-3AD203B41FA5}">
                      <a16:colId xmlns:a16="http://schemas.microsoft.com/office/drawing/2014/main" val="1468323721"/>
                    </a:ext>
                  </a:extLst>
                </a:gridCol>
                <a:gridCol w="1357628">
                  <a:extLst>
                    <a:ext uri="{9D8B030D-6E8A-4147-A177-3AD203B41FA5}">
                      <a16:colId xmlns:a16="http://schemas.microsoft.com/office/drawing/2014/main" val="4221830182"/>
                    </a:ext>
                  </a:extLst>
                </a:gridCol>
              </a:tblGrid>
              <a:tr h="250450">
                <a:tc>
                  <a:txBody>
                    <a:bodyPr/>
                    <a:lstStyle/>
                    <a:p>
                      <a:pPr algn="ctr" fontAlgn="b"/>
                      <a:r>
                        <a:rPr lang="en-US" sz="1800" u="none" strike="noStrike">
                          <a:solidFill>
                            <a:schemeClr val="bg1"/>
                          </a:solidFill>
                          <a:effectLst/>
                          <a:latin typeface="Selawik Semibold" panose="020B0702040204020203" pitchFamily="34" charset="0"/>
                        </a:rPr>
                        <a:t>Bruxelles</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800" u="none" strike="noStrike">
                          <a:solidFill>
                            <a:schemeClr val="bg1"/>
                          </a:solidFill>
                          <a:effectLst/>
                          <a:latin typeface="Selawik Semibold" panose="020B0702040204020203" pitchFamily="34" charset="0"/>
                        </a:rPr>
                        <a:t>Flandre</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1800" u="none" strike="noStrike">
                          <a:solidFill>
                            <a:schemeClr val="bg1"/>
                          </a:solidFill>
                          <a:effectLst/>
                          <a:latin typeface="Selawik Semibold" panose="020B0702040204020203" pitchFamily="34" charset="0"/>
                        </a:rPr>
                        <a:t>Wallonie</a:t>
                      </a:r>
                      <a:endParaRPr lang="en-US" sz="1800" b="1" i="0" u="none" strike="noStrike">
                        <a:solidFill>
                          <a:schemeClr val="bg1"/>
                        </a:solidFill>
                        <a:effectLst/>
                        <a:latin typeface="Selawik Semibold" panose="020B0702040204020203" pitchFamily="34" charset="0"/>
                      </a:endParaRPr>
                    </a:p>
                  </a:txBody>
                  <a:tcPr marL="9525" marR="9525" marT="9525" marB="0"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313527798"/>
                  </a:ext>
                </a:extLst>
              </a:tr>
              <a:tr h="250450">
                <a:tc>
                  <a:txBody>
                    <a:bodyPr/>
                    <a:lstStyle/>
                    <a:p>
                      <a:pPr algn="ctr" fontAlgn="b"/>
                      <a:r>
                        <a:rPr lang="nl-BE" sz="2000" u="none" strike="noStrike">
                          <a:solidFill>
                            <a:schemeClr val="bg1"/>
                          </a:solidFill>
                          <a:effectLst/>
                          <a:latin typeface="Selawik" panose="020B0502040204020203" pitchFamily="34" charset="0"/>
                        </a:rPr>
                        <a:t>5,2</a:t>
                      </a:r>
                      <a:endParaRPr lang="en-BE" sz="20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2000" u="none" strike="noStrike">
                          <a:solidFill>
                            <a:schemeClr val="bg1"/>
                          </a:solidFill>
                          <a:effectLst/>
                          <a:latin typeface="Selawik" panose="020B0502040204020203" pitchFamily="34" charset="0"/>
                        </a:rPr>
                        <a:t>4,72</a:t>
                      </a:r>
                      <a:endParaRPr lang="en-BE" sz="20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nl-BE" sz="2000" u="none" strike="noStrike">
                          <a:solidFill>
                            <a:schemeClr val="bg1"/>
                          </a:solidFill>
                          <a:effectLst/>
                          <a:latin typeface="Selawik" panose="020B0502040204020203" pitchFamily="34" charset="0"/>
                        </a:rPr>
                        <a:t>4,21</a:t>
                      </a:r>
                    </a:p>
                  </a:txBody>
                  <a:tcPr marL="9525" marR="9525" marT="9525"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811162835"/>
                  </a:ext>
                </a:extLst>
              </a:tr>
            </a:tbl>
          </a:graphicData>
        </a:graphic>
      </p:graphicFrame>
      <p:graphicFrame>
        <p:nvGraphicFramePr>
          <p:cNvPr id="37" name="Table 36">
            <a:extLst>
              <a:ext uri="{FF2B5EF4-FFF2-40B4-BE49-F238E27FC236}">
                <a16:creationId xmlns:a16="http://schemas.microsoft.com/office/drawing/2014/main" id="{C538A52E-8646-4AE8-BEBB-AC5811137D99}"/>
              </a:ext>
            </a:extLst>
          </p:cNvPr>
          <p:cNvGraphicFramePr>
            <a:graphicFrameLocks noGrp="1"/>
          </p:cNvGraphicFramePr>
          <p:nvPr>
            <p:extLst>
              <p:ext uri="{D42A27DB-BD31-4B8C-83A1-F6EECF244321}">
                <p14:modId xmlns:p14="http://schemas.microsoft.com/office/powerpoint/2010/main" val="1510948796"/>
              </p:ext>
            </p:extLst>
          </p:nvPr>
        </p:nvGraphicFramePr>
        <p:xfrm>
          <a:off x="7136626" y="5576585"/>
          <a:ext cx="3774821" cy="659130"/>
        </p:xfrm>
        <a:graphic>
          <a:graphicData uri="http://schemas.openxmlformats.org/drawingml/2006/table">
            <a:tbl>
              <a:tblPr>
                <a:tableStyleId>{5C22544A-7EE6-4342-B048-85BDC9FD1C3A}</a:tableStyleId>
              </a:tblPr>
              <a:tblGrid>
                <a:gridCol w="1836867">
                  <a:extLst>
                    <a:ext uri="{9D8B030D-6E8A-4147-A177-3AD203B41FA5}">
                      <a16:colId xmlns:a16="http://schemas.microsoft.com/office/drawing/2014/main" val="1849149540"/>
                    </a:ext>
                  </a:extLst>
                </a:gridCol>
                <a:gridCol w="1937954">
                  <a:extLst>
                    <a:ext uri="{9D8B030D-6E8A-4147-A177-3AD203B41FA5}">
                      <a16:colId xmlns:a16="http://schemas.microsoft.com/office/drawing/2014/main" val="2093428698"/>
                    </a:ext>
                  </a:extLst>
                </a:gridCol>
              </a:tblGrid>
              <a:tr h="304176">
                <a:tc>
                  <a:txBody>
                    <a:bodyPr/>
                    <a:lstStyle/>
                    <a:p>
                      <a:pPr algn="ctr" fontAlgn="b"/>
                      <a:r>
                        <a:rPr lang="en-US" sz="2400" b="1" i="0" u="none" strike="noStrike">
                          <a:solidFill>
                            <a:schemeClr val="bg1"/>
                          </a:solidFill>
                          <a:effectLst/>
                          <a:latin typeface="Selawik Semibold" panose="020B0702040204020203" pitchFamily="34" charset="0"/>
                        </a:rPr>
                        <a:t>Hommes</a:t>
                      </a: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tc>
                  <a:txBody>
                    <a:bodyPr/>
                    <a:lstStyle/>
                    <a:p>
                      <a:pPr algn="ctr" fontAlgn="b"/>
                      <a:r>
                        <a:rPr lang="en-US" sz="2400" u="none" strike="noStrike">
                          <a:solidFill>
                            <a:schemeClr val="bg1"/>
                          </a:solidFill>
                          <a:effectLst/>
                          <a:latin typeface="Selawik Semibold" panose="020B0702040204020203" pitchFamily="34" charset="0"/>
                        </a:rPr>
                        <a:t>Femme</a:t>
                      </a:r>
                      <a:endParaRPr lang="en-US" sz="2400" b="1" i="0" u="none" strike="noStrike">
                        <a:solidFill>
                          <a:schemeClr val="bg1"/>
                        </a:solidFill>
                        <a:effectLst/>
                        <a:latin typeface="Selawik Semibold" panose="020B0702040204020203" pitchFamily="34" charset="0"/>
                      </a:endParaRPr>
                    </a:p>
                  </a:txBody>
                  <a:tcPr marL="9525" marR="9525" marT="9525"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484D56"/>
                    </a:solidFill>
                  </a:tcPr>
                </a:tc>
                <a:extLst>
                  <a:ext uri="{0D108BD9-81ED-4DB2-BD59-A6C34878D82A}">
                    <a16:rowId xmlns:a16="http://schemas.microsoft.com/office/drawing/2014/main" val="2788679766"/>
                  </a:ext>
                </a:extLst>
              </a:tr>
              <a:tr h="229894">
                <a:tc>
                  <a:txBody>
                    <a:bodyPr/>
                    <a:lstStyle/>
                    <a:p>
                      <a:pPr algn="ctr" fontAlgn="b"/>
                      <a:r>
                        <a:rPr lang="nl-BE" sz="1800" u="none" strike="noStrike">
                          <a:solidFill>
                            <a:schemeClr val="bg1"/>
                          </a:solidFill>
                          <a:effectLst/>
                          <a:latin typeface="Selawik" panose="020B0502040204020203" pitchFamily="34" charset="0"/>
                        </a:rPr>
                        <a:t>3,9 km</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tc>
                  <a:txBody>
                    <a:bodyPr/>
                    <a:lstStyle/>
                    <a:p>
                      <a:pPr algn="ctr" fontAlgn="b"/>
                      <a:r>
                        <a:rPr lang="nl-BE" sz="1800" b="0" i="0" u="none" strike="noStrike">
                          <a:solidFill>
                            <a:schemeClr val="bg1"/>
                          </a:solidFill>
                          <a:effectLst/>
                          <a:latin typeface="Selawik" panose="020B0502040204020203" pitchFamily="34" charset="0"/>
                        </a:rPr>
                        <a:t>5,7</a:t>
                      </a:r>
                      <a:endParaRPr lang="en-BE" sz="1800" b="0" i="0" u="none" strike="noStrike">
                        <a:solidFill>
                          <a:schemeClr val="bg1"/>
                        </a:solidFill>
                        <a:effectLst/>
                        <a:latin typeface="Selawik" panose="020B0502040204020203"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45964"/>
                    </a:solidFill>
                  </a:tcPr>
                </a:tc>
                <a:extLst>
                  <a:ext uri="{0D108BD9-81ED-4DB2-BD59-A6C34878D82A}">
                    <a16:rowId xmlns:a16="http://schemas.microsoft.com/office/drawing/2014/main" val="4136945331"/>
                  </a:ext>
                </a:extLst>
              </a:tr>
            </a:tbl>
          </a:graphicData>
        </a:graphic>
      </p:graphicFrame>
      <p:sp>
        <p:nvSpPr>
          <p:cNvPr id="38" name="Oval 37">
            <a:extLst>
              <a:ext uri="{FF2B5EF4-FFF2-40B4-BE49-F238E27FC236}">
                <a16:creationId xmlns:a16="http://schemas.microsoft.com/office/drawing/2014/main" id="{01FA56C3-CAD5-476C-B3A4-0F599C3BCE9A}"/>
              </a:ext>
            </a:extLst>
          </p:cNvPr>
          <p:cNvSpPr/>
          <p:nvPr/>
        </p:nvSpPr>
        <p:spPr>
          <a:xfrm>
            <a:off x="8084369" y="1156917"/>
            <a:ext cx="548640" cy="530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9" name="Oval 38">
            <a:extLst>
              <a:ext uri="{FF2B5EF4-FFF2-40B4-BE49-F238E27FC236}">
                <a16:creationId xmlns:a16="http://schemas.microsoft.com/office/drawing/2014/main" id="{A3D8E725-64D8-4974-AAA6-D9FD78A257F5}"/>
              </a:ext>
            </a:extLst>
          </p:cNvPr>
          <p:cNvSpPr/>
          <p:nvPr/>
        </p:nvSpPr>
        <p:spPr>
          <a:xfrm>
            <a:off x="10833794" y="1149614"/>
            <a:ext cx="659622" cy="6102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0" name="Oval 39">
            <a:extLst>
              <a:ext uri="{FF2B5EF4-FFF2-40B4-BE49-F238E27FC236}">
                <a16:creationId xmlns:a16="http://schemas.microsoft.com/office/drawing/2014/main" id="{5367FFD5-F3B1-40D7-810C-AC2334C85938}"/>
              </a:ext>
            </a:extLst>
          </p:cNvPr>
          <p:cNvSpPr/>
          <p:nvPr/>
        </p:nvSpPr>
        <p:spPr>
          <a:xfrm>
            <a:off x="9360295" y="617444"/>
            <a:ext cx="727560" cy="7229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41" name="Straight Connector 40">
            <a:extLst>
              <a:ext uri="{FF2B5EF4-FFF2-40B4-BE49-F238E27FC236}">
                <a16:creationId xmlns:a16="http://schemas.microsoft.com/office/drawing/2014/main" id="{D67A2375-CA82-4462-B24A-6673D52415B8}"/>
              </a:ext>
            </a:extLst>
          </p:cNvPr>
          <p:cNvCxnSpPr>
            <a:cxnSpLocks/>
          </p:cNvCxnSpPr>
          <p:nvPr/>
        </p:nvCxnSpPr>
        <p:spPr>
          <a:xfrm flipV="1">
            <a:off x="11154319" y="-1197426"/>
            <a:ext cx="0" cy="2010922"/>
          </a:xfrm>
          <a:prstGeom prst="line">
            <a:avLst/>
          </a:prstGeom>
        </p:spPr>
        <p:style>
          <a:lnRef idx="1">
            <a:schemeClr val="dk1"/>
          </a:lnRef>
          <a:fillRef idx="0">
            <a:schemeClr val="dk1"/>
          </a:fillRef>
          <a:effectRef idx="0">
            <a:schemeClr val="dk1"/>
          </a:effectRef>
          <a:fontRef idx="minor">
            <a:schemeClr val="tx1"/>
          </a:fontRef>
        </p:style>
      </p:cxnSp>
      <p:pic>
        <p:nvPicPr>
          <p:cNvPr id="42" name="Picture 41" descr="A close up of a logo&#10;&#10;Description automatically generated">
            <a:extLst>
              <a:ext uri="{FF2B5EF4-FFF2-40B4-BE49-F238E27FC236}">
                <a16:creationId xmlns:a16="http://schemas.microsoft.com/office/drawing/2014/main" id="{9871C7F3-D1A1-4DDA-B4AA-9FAA1A1C26B4}"/>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r="913" b="20154"/>
          <a:stretch/>
        </p:blipFill>
        <p:spPr>
          <a:xfrm rot="10800000">
            <a:off x="8682435" y="212998"/>
            <a:ext cx="2132863" cy="1718694"/>
          </a:xfrm>
          <a:prstGeom prst="rect">
            <a:avLst/>
          </a:prstGeom>
        </p:spPr>
      </p:pic>
      <p:cxnSp>
        <p:nvCxnSpPr>
          <p:cNvPr id="43" name="Straight Connector 42">
            <a:extLst>
              <a:ext uri="{FF2B5EF4-FFF2-40B4-BE49-F238E27FC236}">
                <a16:creationId xmlns:a16="http://schemas.microsoft.com/office/drawing/2014/main" id="{B3BE7BE0-FD2A-4193-8F51-455C387EADE8}"/>
              </a:ext>
            </a:extLst>
          </p:cNvPr>
          <p:cNvCxnSpPr>
            <a:cxnSpLocks/>
          </p:cNvCxnSpPr>
          <p:nvPr/>
        </p:nvCxnSpPr>
        <p:spPr>
          <a:xfrm flipV="1">
            <a:off x="8351596" y="-573216"/>
            <a:ext cx="0" cy="1418343"/>
          </a:xfrm>
          <a:prstGeom prst="line">
            <a:avLst/>
          </a:prstGeom>
        </p:spPr>
        <p:style>
          <a:lnRef idx="1">
            <a:schemeClr val="dk1"/>
          </a:lnRef>
          <a:fillRef idx="0">
            <a:schemeClr val="dk1"/>
          </a:fillRef>
          <a:effectRef idx="0">
            <a:schemeClr val="dk1"/>
          </a:effectRef>
          <a:fontRef idx="minor">
            <a:schemeClr val="tx1"/>
          </a:fontRef>
        </p:style>
      </p:cxnSp>
      <p:pic>
        <p:nvPicPr>
          <p:cNvPr id="44" name="Picture 43" descr="A close up of a logo&#10;&#10;Description automatically generated">
            <a:extLst>
              <a:ext uri="{FF2B5EF4-FFF2-40B4-BE49-F238E27FC236}">
                <a16:creationId xmlns:a16="http://schemas.microsoft.com/office/drawing/2014/main" id="{5D848FC2-8592-4979-A8C6-253FA6CC015A}"/>
              </a:ext>
            </a:extLst>
          </p:cNvPr>
          <p:cNvPicPr>
            <a:picLocks noChangeAspect="1"/>
          </p:cNvPicPr>
          <p:nvPr/>
        </p:nvPicPr>
        <p:blipFill rotWithShape="1">
          <a:blip r:embed="rId4">
            <a:extLst>
              <a:ext uri="{28A0092B-C50C-407E-A947-70E740481C1C}">
                <a14:useLocalDpi xmlns:a14="http://schemas.microsoft.com/office/drawing/2010/main" val="0"/>
              </a:ext>
            </a:extLst>
          </a:blip>
          <a:srcRect r="913" b="20154"/>
          <a:stretch/>
        </p:blipFill>
        <p:spPr>
          <a:xfrm rot="10800000">
            <a:off x="10278085" y="808605"/>
            <a:ext cx="1798024" cy="1448875"/>
          </a:xfrm>
          <a:prstGeom prst="rect">
            <a:avLst/>
          </a:prstGeom>
        </p:spPr>
      </p:pic>
      <p:cxnSp>
        <p:nvCxnSpPr>
          <p:cNvPr id="45" name="Straight Connector 44">
            <a:extLst>
              <a:ext uri="{FF2B5EF4-FFF2-40B4-BE49-F238E27FC236}">
                <a16:creationId xmlns:a16="http://schemas.microsoft.com/office/drawing/2014/main" id="{AE0AAC5A-8E02-482D-87C3-53846ADC176E}"/>
              </a:ext>
            </a:extLst>
          </p:cNvPr>
          <p:cNvCxnSpPr>
            <a:cxnSpLocks/>
          </p:cNvCxnSpPr>
          <p:nvPr/>
        </p:nvCxnSpPr>
        <p:spPr>
          <a:xfrm flipV="1">
            <a:off x="9723578" y="-710960"/>
            <a:ext cx="0" cy="985192"/>
          </a:xfrm>
          <a:prstGeom prst="line">
            <a:avLst/>
          </a:prstGeom>
        </p:spPr>
        <p:style>
          <a:lnRef idx="1">
            <a:schemeClr val="dk1"/>
          </a:lnRef>
          <a:fillRef idx="0">
            <a:schemeClr val="dk1"/>
          </a:fillRef>
          <a:effectRef idx="0">
            <a:schemeClr val="dk1"/>
          </a:effectRef>
          <a:fontRef idx="minor">
            <a:schemeClr val="tx1"/>
          </a:fontRef>
        </p:style>
      </p:cxnSp>
      <p:pic>
        <p:nvPicPr>
          <p:cNvPr id="46" name="Picture 45" descr="A close up of a logo&#10;&#10;Description automatically generated">
            <a:extLst>
              <a:ext uri="{FF2B5EF4-FFF2-40B4-BE49-F238E27FC236}">
                <a16:creationId xmlns:a16="http://schemas.microsoft.com/office/drawing/2014/main" id="{A540CC39-02DF-4EC5-9C3D-6866958016A7}"/>
              </a:ext>
            </a:extLst>
          </p:cNvPr>
          <p:cNvPicPr>
            <a:picLocks noChangeAspect="1"/>
          </p:cNvPicPr>
          <p:nvPr/>
        </p:nvPicPr>
        <p:blipFill rotWithShape="1">
          <a:blip r:embed="rId4">
            <a:extLst>
              <a:ext uri="{28A0092B-C50C-407E-A947-70E740481C1C}">
                <a14:useLocalDpi xmlns:a14="http://schemas.microsoft.com/office/drawing/2010/main" val="0"/>
              </a:ext>
            </a:extLst>
          </a:blip>
          <a:srcRect r="913" b="20154"/>
          <a:stretch/>
        </p:blipFill>
        <p:spPr>
          <a:xfrm rot="10800000">
            <a:off x="7568261" y="858775"/>
            <a:ext cx="1593966" cy="1284442"/>
          </a:xfrm>
          <a:prstGeom prst="rect">
            <a:avLst/>
          </a:prstGeom>
        </p:spPr>
      </p:pic>
      <p:pic>
        <p:nvPicPr>
          <p:cNvPr id="47" name="Picture 46">
            <a:hlinkClick r:id="rId5"/>
            <a:extLst>
              <a:ext uri="{FF2B5EF4-FFF2-40B4-BE49-F238E27FC236}">
                <a16:creationId xmlns:a16="http://schemas.microsoft.com/office/drawing/2014/main" id="{BA9FC7C9-D3F3-4B83-8237-777B004667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3644" y="3475576"/>
            <a:ext cx="1344499" cy="659130"/>
          </a:xfrm>
          <a:prstGeom prst="rect">
            <a:avLst/>
          </a:prstGeom>
        </p:spPr>
      </p:pic>
      <p:sp>
        <p:nvSpPr>
          <p:cNvPr id="48" name="TextBox 47">
            <a:extLst>
              <a:ext uri="{FF2B5EF4-FFF2-40B4-BE49-F238E27FC236}">
                <a16:creationId xmlns:a16="http://schemas.microsoft.com/office/drawing/2014/main" id="{FC681A9E-D981-4BEA-B452-1ABAC7DC2537}"/>
              </a:ext>
            </a:extLst>
          </p:cNvPr>
          <p:cNvSpPr txBox="1"/>
          <p:nvPr/>
        </p:nvSpPr>
        <p:spPr>
          <a:xfrm>
            <a:off x="7136632" y="3227553"/>
            <a:ext cx="3774821" cy="646331"/>
          </a:xfrm>
          <a:prstGeom prst="rect">
            <a:avLst/>
          </a:prstGeom>
          <a:solidFill>
            <a:schemeClr val="bg1"/>
          </a:solidFill>
          <a:ln w="38100">
            <a:solidFill>
              <a:schemeClr val="bg2">
                <a:lumMod val="25000"/>
              </a:schemeClr>
            </a:solidFill>
          </a:ln>
        </p:spPr>
        <p:txBody>
          <a:bodyPr wrap="square" rtlCol="0">
            <a:spAutoFit/>
          </a:bodyPr>
          <a:lstStyle/>
          <a:p>
            <a:pPr algn="ctr"/>
            <a:r>
              <a:rPr lang="fr-FR">
                <a:solidFill>
                  <a:schemeClr val="tx1">
                    <a:lumMod val="75000"/>
                    <a:lumOff val="25000"/>
                  </a:schemeClr>
                </a:solidFill>
                <a:latin typeface="Selawik Light" panose="020B0502040204020203" pitchFamily="34" charset="0"/>
              </a:rPr>
              <a:t>Km parcourus quotidiennement </a:t>
            </a:r>
          </a:p>
          <a:p>
            <a:pPr algn="ctr"/>
            <a:r>
              <a:rPr lang="fr-FR">
                <a:solidFill>
                  <a:schemeClr val="tx1">
                    <a:lumMod val="75000"/>
                    <a:lumOff val="25000"/>
                  </a:schemeClr>
                </a:solidFill>
                <a:latin typeface="Selawik Light" panose="020B0502040204020203" pitchFamily="34" charset="0"/>
              </a:rPr>
              <a:t>en moyenne</a:t>
            </a:r>
          </a:p>
        </p:txBody>
      </p:sp>
      <p:sp>
        <p:nvSpPr>
          <p:cNvPr id="49" name="Oval 48">
            <a:extLst>
              <a:ext uri="{FF2B5EF4-FFF2-40B4-BE49-F238E27FC236}">
                <a16:creationId xmlns:a16="http://schemas.microsoft.com/office/drawing/2014/main" id="{F0434F54-F7DE-4418-837E-0EED45C7782E}"/>
              </a:ext>
            </a:extLst>
          </p:cNvPr>
          <p:cNvSpPr/>
          <p:nvPr/>
        </p:nvSpPr>
        <p:spPr>
          <a:xfrm>
            <a:off x="3914437" y="116924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Oval 49">
            <a:extLst>
              <a:ext uri="{FF2B5EF4-FFF2-40B4-BE49-F238E27FC236}">
                <a16:creationId xmlns:a16="http://schemas.microsoft.com/office/drawing/2014/main" id="{A2C47D86-4C2A-4AD0-ACC6-9CF3C7B2FC8E}"/>
              </a:ext>
            </a:extLst>
          </p:cNvPr>
          <p:cNvSpPr/>
          <p:nvPr/>
        </p:nvSpPr>
        <p:spPr>
          <a:xfrm>
            <a:off x="4051896" y="146654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1" name="Oval 50">
            <a:extLst>
              <a:ext uri="{FF2B5EF4-FFF2-40B4-BE49-F238E27FC236}">
                <a16:creationId xmlns:a16="http://schemas.microsoft.com/office/drawing/2014/main" id="{7D47CC0A-68A7-47F8-8D0F-37A162D56AF8}"/>
              </a:ext>
            </a:extLst>
          </p:cNvPr>
          <p:cNvSpPr/>
          <p:nvPr/>
        </p:nvSpPr>
        <p:spPr>
          <a:xfrm>
            <a:off x="3914437" y="179343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2" name="Oval 51">
            <a:extLst>
              <a:ext uri="{FF2B5EF4-FFF2-40B4-BE49-F238E27FC236}">
                <a16:creationId xmlns:a16="http://schemas.microsoft.com/office/drawing/2014/main" id="{619170E6-C6F4-428B-86D9-361233EC33B1}"/>
              </a:ext>
            </a:extLst>
          </p:cNvPr>
          <p:cNvSpPr/>
          <p:nvPr/>
        </p:nvSpPr>
        <p:spPr>
          <a:xfrm>
            <a:off x="3587528" y="191843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3" name="Oval 52">
            <a:extLst>
              <a:ext uri="{FF2B5EF4-FFF2-40B4-BE49-F238E27FC236}">
                <a16:creationId xmlns:a16="http://schemas.microsoft.com/office/drawing/2014/main" id="{51476BDD-C081-42E8-8EB2-358F6EBC9868}"/>
              </a:ext>
            </a:extLst>
          </p:cNvPr>
          <p:cNvSpPr/>
          <p:nvPr/>
        </p:nvSpPr>
        <p:spPr>
          <a:xfrm>
            <a:off x="3286615" y="1788535"/>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4" name="Oval 53">
            <a:extLst>
              <a:ext uri="{FF2B5EF4-FFF2-40B4-BE49-F238E27FC236}">
                <a16:creationId xmlns:a16="http://schemas.microsoft.com/office/drawing/2014/main" id="{CC5D24CA-5E9D-4DFF-84AD-5901CDC1293C}"/>
              </a:ext>
            </a:extLst>
          </p:cNvPr>
          <p:cNvSpPr/>
          <p:nvPr/>
        </p:nvSpPr>
        <p:spPr>
          <a:xfrm>
            <a:off x="3149156" y="147661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Oval 54">
            <a:extLst>
              <a:ext uri="{FF2B5EF4-FFF2-40B4-BE49-F238E27FC236}">
                <a16:creationId xmlns:a16="http://schemas.microsoft.com/office/drawing/2014/main" id="{A06493E8-D024-42C6-BC23-34E3603D5E7F}"/>
              </a:ext>
            </a:extLst>
          </p:cNvPr>
          <p:cNvSpPr/>
          <p:nvPr/>
        </p:nvSpPr>
        <p:spPr>
          <a:xfrm>
            <a:off x="3269789" y="115743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6" name="Oval 55">
            <a:extLst>
              <a:ext uri="{FF2B5EF4-FFF2-40B4-BE49-F238E27FC236}">
                <a16:creationId xmlns:a16="http://schemas.microsoft.com/office/drawing/2014/main" id="{F8A6A7C3-2935-4ADB-A3A9-C1023EB3EDB3}"/>
              </a:ext>
            </a:extLst>
          </p:cNvPr>
          <p:cNvSpPr/>
          <p:nvPr/>
        </p:nvSpPr>
        <p:spPr>
          <a:xfrm>
            <a:off x="3596698" y="1031790"/>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Rectangle 56">
            <a:hlinkClick r:id="rId7" action="ppaction://hlinksldjump" tooltip="Retour"/>
            <a:extLst>
              <a:ext uri="{FF2B5EF4-FFF2-40B4-BE49-F238E27FC236}">
                <a16:creationId xmlns:a16="http://schemas.microsoft.com/office/drawing/2014/main" id="{54D60EA2-0571-40C8-8688-AB8F32BD184C}"/>
              </a:ext>
            </a:extLst>
          </p:cNvPr>
          <p:cNvSpPr/>
          <p:nvPr/>
        </p:nvSpPr>
        <p:spPr>
          <a:xfrm>
            <a:off x="2887087" y="842167"/>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8" name="Picture 57" descr="A close up of a logo&#10;&#10;Description automatically generated">
            <a:hlinkClick r:id="rId8" action="ppaction://hlinksldjump" tooltip="Retour"/>
            <a:extLst>
              <a:ext uri="{FF2B5EF4-FFF2-40B4-BE49-F238E27FC236}">
                <a16:creationId xmlns:a16="http://schemas.microsoft.com/office/drawing/2014/main" id="{AF0EA6A5-166C-4AAE-9EDD-71AEAD51598D}"/>
              </a:ext>
            </a:extLst>
          </p:cNvPr>
          <p:cNvPicPr>
            <a:picLocks noChangeAspect="1"/>
          </p:cNvPicPr>
          <p:nvPr/>
        </p:nvPicPr>
        <p:blipFill rotWithShape="1">
          <a:blip r:embed="rId9">
            <a:extLst>
              <a:ext uri="{28A0092B-C50C-407E-A947-70E740481C1C}">
                <a14:useLocalDpi xmlns:a14="http://schemas.microsoft.com/office/drawing/2010/main" val="0"/>
              </a:ext>
            </a:extLst>
          </a:blip>
          <a:srcRect r="1559" b="14617"/>
          <a:stretch/>
        </p:blipFill>
        <p:spPr>
          <a:xfrm>
            <a:off x="2887087" y="878209"/>
            <a:ext cx="1538343" cy="1334278"/>
          </a:xfrm>
          <a:prstGeom prst="rect">
            <a:avLst/>
          </a:prstGeom>
        </p:spPr>
      </p:pic>
      <p:sp>
        <p:nvSpPr>
          <p:cNvPr id="4" name="Rectangle 3">
            <a:hlinkClick r:id="rId8" action="ppaction://hlinksldjump" tooltip="Retour"/>
            <a:extLst>
              <a:ext uri="{FF2B5EF4-FFF2-40B4-BE49-F238E27FC236}">
                <a16:creationId xmlns:a16="http://schemas.microsoft.com/office/drawing/2014/main" id="{6BB8D6F6-832F-44B6-959A-4DA6ED8EE0F8}"/>
              </a:ext>
            </a:extLst>
          </p:cNvPr>
          <p:cNvSpPr/>
          <p:nvPr/>
        </p:nvSpPr>
        <p:spPr>
          <a:xfrm>
            <a:off x="2983097" y="842167"/>
            <a:ext cx="1442333" cy="1448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6" name="Picture 35" descr="A screenshot of a cell phone&#10;&#10;Description automatically generated">
            <a:extLst>
              <a:ext uri="{FF2B5EF4-FFF2-40B4-BE49-F238E27FC236}">
                <a16:creationId xmlns:a16="http://schemas.microsoft.com/office/drawing/2014/main" id="{D951D993-8413-4CAB-AF66-1D985ABE9ED5}"/>
              </a:ext>
            </a:extLst>
          </p:cNvPr>
          <p:cNvPicPr>
            <a:picLocks noChangeAspect="1"/>
          </p:cNvPicPr>
          <p:nvPr/>
        </p:nvPicPr>
        <p:blipFill rotWithShape="1">
          <a:blip r:embed="rId10">
            <a:extLst>
              <a:ext uri="{28A0092B-C50C-407E-A947-70E740481C1C}">
                <a14:useLocalDpi xmlns:a14="http://schemas.microsoft.com/office/drawing/2010/main" val="0"/>
              </a:ext>
            </a:extLst>
          </a:blip>
          <a:srcRect l="13918" t="56195" r="55055" b="18425"/>
          <a:stretch/>
        </p:blipFill>
        <p:spPr>
          <a:xfrm rot="21156607">
            <a:off x="190988" y="1165899"/>
            <a:ext cx="2736136" cy="1258929"/>
          </a:xfrm>
          <a:prstGeom prst="rect">
            <a:avLst/>
          </a:prstGeom>
        </p:spPr>
      </p:pic>
      <p:pic>
        <p:nvPicPr>
          <p:cNvPr id="59" name="Picture 58" descr="A screenshot of a cell phone&#10;&#10;Description automatically generated">
            <a:extLst>
              <a:ext uri="{FF2B5EF4-FFF2-40B4-BE49-F238E27FC236}">
                <a16:creationId xmlns:a16="http://schemas.microsoft.com/office/drawing/2014/main" id="{91944F5F-C0B6-4AD0-B507-8B7EF34F48B0}"/>
              </a:ext>
            </a:extLst>
          </p:cNvPr>
          <p:cNvPicPr>
            <a:picLocks noChangeAspect="1"/>
          </p:cNvPicPr>
          <p:nvPr/>
        </p:nvPicPr>
        <p:blipFill rotWithShape="1">
          <a:blip r:embed="rId10">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
        <p:nvSpPr>
          <p:cNvPr id="60" name="Rectangle 59">
            <a:extLst>
              <a:ext uri="{FF2B5EF4-FFF2-40B4-BE49-F238E27FC236}">
                <a16:creationId xmlns:a16="http://schemas.microsoft.com/office/drawing/2014/main" id="{67004FB0-8B0E-40F7-BB2A-32E1FCD3FC61}"/>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088946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BBF8652-2BEE-4EB4-84DA-C993D5BA5F96}"/>
              </a:ext>
            </a:extLst>
          </p:cNvPr>
          <p:cNvSpPr/>
          <p:nvPr/>
        </p:nvSpPr>
        <p:spPr>
          <a:xfrm>
            <a:off x="3140242" y="0"/>
            <a:ext cx="9051758" cy="6858000"/>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7" name="Rectangle 16">
            <a:extLst>
              <a:ext uri="{FF2B5EF4-FFF2-40B4-BE49-F238E27FC236}">
                <a16:creationId xmlns:a16="http://schemas.microsoft.com/office/drawing/2014/main" id="{A6F96731-568E-4FFA-A2C6-F62242983C3F}"/>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Rectangle 1">
            <a:hlinkClick r:id="rId3" action="ppaction://hlinksldjump" tooltip="On passe aux transports en commun?"/>
            <a:extLst>
              <a:ext uri="{FF2B5EF4-FFF2-40B4-BE49-F238E27FC236}">
                <a16:creationId xmlns:a16="http://schemas.microsoft.com/office/drawing/2014/main" id="{2C944029-F52E-4512-9020-EFA8B7C86C51}"/>
              </a:ext>
            </a:extLst>
          </p:cNvPr>
          <p:cNvSpPr/>
          <p:nvPr/>
        </p:nvSpPr>
        <p:spPr>
          <a:xfrm>
            <a:off x="10340980" y="4758467"/>
            <a:ext cx="1790833" cy="17049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aphicFrame>
        <p:nvGraphicFramePr>
          <p:cNvPr id="4" name="Table 3">
            <a:extLst>
              <a:ext uri="{FF2B5EF4-FFF2-40B4-BE49-F238E27FC236}">
                <a16:creationId xmlns:a16="http://schemas.microsoft.com/office/drawing/2014/main" id="{1555CD7B-3AEE-4DA6-BDF0-C6DBA3FC687C}"/>
              </a:ext>
            </a:extLst>
          </p:cNvPr>
          <p:cNvGraphicFramePr>
            <a:graphicFrameLocks noGrp="1"/>
          </p:cNvGraphicFramePr>
          <p:nvPr>
            <p:extLst>
              <p:ext uri="{D42A27DB-BD31-4B8C-83A1-F6EECF244321}">
                <p14:modId xmlns:p14="http://schemas.microsoft.com/office/powerpoint/2010/main" val="399426575"/>
              </p:ext>
            </p:extLst>
          </p:nvPr>
        </p:nvGraphicFramePr>
        <p:xfrm>
          <a:off x="3668823" y="143666"/>
          <a:ext cx="8207951" cy="6485754"/>
        </p:xfrm>
        <a:graphic>
          <a:graphicData uri="http://schemas.openxmlformats.org/drawingml/2006/table">
            <a:tbl>
              <a:tblPr>
                <a:tableStyleId>{5C22544A-7EE6-4342-B048-85BDC9FD1C3A}</a:tableStyleId>
              </a:tblPr>
              <a:tblGrid>
                <a:gridCol w="585185">
                  <a:extLst>
                    <a:ext uri="{9D8B030D-6E8A-4147-A177-3AD203B41FA5}">
                      <a16:colId xmlns:a16="http://schemas.microsoft.com/office/drawing/2014/main" val="2129084516"/>
                    </a:ext>
                  </a:extLst>
                </a:gridCol>
                <a:gridCol w="808616">
                  <a:extLst>
                    <a:ext uri="{9D8B030D-6E8A-4147-A177-3AD203B41FA5}">
                      <a16:colId xmlns:a16="http://schemas.microsoft.com/office/drawing/2014/main" val="2390170596"/>
                    </a:ext>
                  </a:extLst>
                </a:gridCol>
                <a:gridCol w="540535">
                  <a:extLst>
                    <a:ext uri="{9D8B030D-6E8A-4147-A177-3AD203B41FA5}">
                      <a16:colId xmlns:a16="http://schemas.microsoft.com/office/drawing/2014/main" val="2603867579"/>
                    </a:ext>
                  </a:extLst>
                </a:gridCol>
                <a:gridCol w="902227">
                  <a:extLst>
                    <a:ext uri="{9D8B030D-6E8A-4147-A177-3AD203B41FA5}">
                      <a16:colId xmlns:a16="http://schemas.microsoft.com/office/drawing/2014/main" val="3637924939"/>
                    </a:ext>
                  </a:extLst>
                </a:gridCol>
                <a:gridCol w="676122">
                  <a:extLst>
                    <a:ext uri="{9D8B030D-6E8A-4147-A177-3AD203B41FA5}">
                      <a16:colId xmlns:a16="http://schemas.microsoft.com/office/drawing/2014/main" val="246570216"/>
                    </a:ext>
                  </a:extLst>
                </a:gridCol>
                <a:gridCol w="622744">
                  <a:extLst>
                    <a:ext uri="{9D8B030D-6E8A-4147-A177-3AD203B41FA5}">
                      <a16:colId xmlns:a16="http://schemas.microsoft.com/office/drawing/2014/main" val="3885062817"/>
                    </a:ext>
                  </a:extLst>
                </a:gridCol>
                <a:gridCol w="623840">
                  <a:extLst>
                    <a:ext uri="{9D8B030D-6E8A-4147-A177-3AD203B41FA5}">
                      <a16:colId xmlns:a16="http://schemas.microsoft.com/office/drawing/2014/main" val="4063283848"/>
                    </a:ext>
                  </a:extLst>
                </a:gridCol>
                <a:gridCol w="823939">
                  <a:extLst>
                    <a:ext uri="{9D8B030D-6E8A-4147-A177-3AD203B41FA5}">
                      <a16:colId xmlns:a16="http://schemas.microsoft.com/office/drawing/2014/main" val="2561898582"/>
                    </a:ext>
                  </a:extLst>
                </a:gridCol>
                <a:gridCol w="635609">
                  <a:extLst>
                    <a:ext uri="{9D8B030D-6E8A-4147-A177-3AD203B41FA5}">
                      <a16:colId xmlns:a16="http://schemas.microsoft.com/office/drawing/2014/main" val="2883624457"/>
                    </a:ext>
                  </a:extLst>
                </a:gridCol>
                <a:gridCol w="600298">
                  <a:extLst>
                    <a:ext uri="{9D8B030D-6E8A-4147-A177-3AD203B41FA5}">
                      <a16:colId xmlns:a16="http://schemas.microsoft.com/office/drawing/2014/main" val="81743676"/>
                    </a:ext>
                  </a:extLst>
                </a:gridCol>
                <a:gridCol w="659152">
                  <a:extLst>
                    <a:ext uri="{9D8B030D-6E8A-4147-A177-3AD203B41FA5}">
                      <a16:colId xmlns:a16="http://schemas.microsoft.com/office/drawing/2014/main" val="2084744259"/>
                    </a:ext>
                  </a:extLst>
                </a:gridCol>
                <a:gridCol w="729684">
                  <a:extLst>
                    <a:ext uri="{9D8B030D-6E8A-4147-A177-3AD203B41FA5}">
                      <a16:colId xmlns:a16="http://schemas.microsoft.com/office/drawing/2014/main" val="3260173757"/>
                    </a:ext>
                  </a:extLst>
                </a:gridCol>
              </a:tblGrid>
              <a:tr h="401372">
                <a:tc>
                  <a:txBody>
                    <a:bodyPr/>
                    <a:lstStyle/>
                    <a:p>
                      <a:pPr algn="ctr" fontAlgn="b"/>
                      <a:r>
                        <a:rPr lang="en-US" sz="1000" dirty="0" err="1">
                          <a:solidFill>
                            <a:schemeClr val="bg1"/>
                          </a:solidFill>
                          <a:latin typeface="Selawik Semibold" panose="020B0702040204020203" pitchFamily="34" charset="0"/>
                        </a:rPr>
                        <a:t>Année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Mois</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Région</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Ponctualité</a:t>
                      </a:r>
                      <a:r>
                        <a:rPr lang="en-US" sz="1000" dirty="0">
                          <a:solidFill>
                            <a:schemeClr val="bg1"/>
                          </a:solidFill>
                          <a:latin typeface="Selawik Semibold" panose="020B0702040204020203" pitchFamily="34" charset="0"/>
                        </a:rPr>
                        <a:t> </a:t>
                      </a:r>
                      <a:r>
                        <a:rPr lang="en-US" sz="1000" dirty="0" err="1">
                          <a:solidFill>
                            <a:schemeClr val="bg1"/>
                          </a:solidFill>
                          <a:latin typeface="Selawik Semibold" panose="020B0702040204020203" pitchFamily="34" charset="0"/>
                        </a:rPr>
                        <a:t>moyenne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Année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Mois</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Région</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Ponctualité</a:t>
                      </a:r>
                      <a:r>
                        <a:rPr lang="en-US" sz="1000" dirty="0">
                          <a:solidFill>
                            <a:schemeClr val="bg1"/>
                          </a:solidFill>
                          <a:latin typeface="Selawik Semibold" panose="020B0702040204020203" pitchFamily="34" charset="0"/>
                        </a:rPr>
                        <a:t> </a:t>
                      </a:r>
                      <a:r>
                        <a:rPr lang="en-US" sz="1000" dirty="0" err="1">
                          <a:solidFill>
                            <a:schemeClr val="bg1"/>
                          </a:solidFill>
                          <a:latin typeface="Selawik Semibold" panose="020B0702040204020203" pitchFamily="34" charset="0"/>
                        </a:rPr>
                        <a:t>moyenne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Année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Mois</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Région</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tc>
                  <a:txBody>
                    <a:bodyPr/>
                    <a:lstStyle/>
                    <a:p>
                      <a:pPr algn="ctr" fontAlgn="b"/>
                      <a:r>
                        <a:rPr lang="en-US" sz="1000" dirty="0" err="1">
                          <a:solidFill>
                            <a:schemeClr val="bg1"/>
                          </a:solidFill>
                          <a:latin typeface="Selawik Semibold" panose="020B0702040204020203" pitchFamily="34" charset="0"/>
                        </a:rPr>
                        <a:t>Ponctualité</a:t>
                      </a:r>
                      <a:r>
                        <a:rPr lang="en-US" sz="1000" dirty="0">
                          <a:solidFill>
                            <a:schemeClr val="bg1"/>
                          </a:solidFill>
                          <a:latin typeface="Selawik Semibold" panose="020B0702040204020203" pitchFamily="34" charset="0"/>
                        </a:rPr>
                        <a:t> </a:t>
                      </a:r>
                      <a:r>
                        <a:rPr lang="en-US" sz="1000" dirty="0" err="1">
                          <a:solidFill>
                            <a:schemeClr val="bg1"/>
                          </a:solidFill>
                          <a:latin typeface="Selawik Semibold" panose="020B0702040204020203" pitchFamily="34" charset="0"/>
                        </a:rPr>
                        <a:t>moyenne</a:t>
                      </a:r>
                      <a:endParaRPr lang="en-US" sz="1000" dirty="0">
                        <a:solidFill>
                          <a:schemeClr val="bg1"/>
                        </a:solidFill>
                        <a:latin typeface="Selawik Semibold" panose="020B0702040204020203" pitchFamily="34" charset="0"/>
                      </a:endParaRPr>
                    </a:p>
                  </a:txBody>
                  <a:tcPr marL="4897" marR="4897" marT="4897" marB="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484046155"/>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January</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January</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2019</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January</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311148181"/>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086382400"/>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47414248"/>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117057687"/>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14712113"/>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306213268"/>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083550835"/>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455309680"/>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36941124"/>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877975546"/>
                  </a:ext>
                </a:extLst>
              </a:tr>
              <a:tr h="192669">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400165615"/>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Bruxelles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Bruxelles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704571353"/>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133351448"/>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897120730"/>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1670019030"/>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503388691"/>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2535691264"/>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770928042"/>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4016877546"/>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3313522022"/>
                  </a:ext>
                </a:extLst>
              </a:tr>
              <a:tr h="227480">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90%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extLst>
                  <a:ext uri="{0D108BD9-81ED-4DB2-BD59-A6C34878D82A}">
                    <a16:rowId xmlns:a16="http://schemas.microsoft.com/office/drawing/2014/main" val="3517924414"/>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922900433"/>
                  </a:ext>
                </a:extLst>
              </a:tr>
              <a:tr h="227480">
                <a:tc>
                  <a:txBody>
                    <a:bodyPr/>
                    <a:lstStyle/>
                    <a:p>
                      <a:pPr algn="ctr" fontAlgn="b"/>
                      <a:r>
                        <a:rPr lang="en-BE" sz="100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763566196"/>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Flandres</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Flandres</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91%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749114783"/>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January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300228545"/>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February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84%</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776523608"/>
                  </a:ext>
                </a:extLst>
              </a:tr>
              <a:tr h="160703">
                <a:tc>
                  <a:txBody>
                    <a:bodyPr/>
                    <a:lstStyle/>
                    <a:p>
                      <a:pPr algn="ctr" fontAlgn="b"/>
                      <a:r>
                        <a:rPr lang="en-BE" sz="100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March</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545215557"/>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April</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367364698"/>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May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643897239"/>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81%</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June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78%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950735385"/>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89%</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July</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84%</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401809706"/>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92%</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August</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88%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4258428858"/>
                  </a:ext>
                </a:extLst>
              </a:tr>
              <a:tr h="227480">
                <a:tc>
                  <a:txBody>
                    <a:bodyPr/>
                    <a:lstStyle/>
                    <a:p>
                      <a:pPr algn="ctr" fontAlgn="b"/>
                      <a:r>
                        <a:rPr lang="en-BE" sz="100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84%</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September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75%</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797222198"/>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78%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October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a:solidFill>
                            <a:schemeClr val="bg1"/>
                          </a:solidFill>
                          <a:latin typeface="Selawik Light" panose="020B0502040204020203" pitchFamily="34" charset="0"/>
                        </a:rPr>
                        <a:t>77%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096952819"/>
                  </a:ext>
                </a:extLst>
              </a:tr>
              <a:tr h="227480">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dirty="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76%</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November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80%</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2920431926"/>
                  </a:ext>
                </a:extLst>
              </a:tr>
              <a:tr h="160703">
                <a:tc>
                  <a:txBody>
                    <a:bodyPr/>
                    <a:lstStyle/>
                    <a:p>
                      <a:pPr algn="ctr" fontAlgn="b"/>
                      <a:r>
                        <a:rPr lang="en-BE" sz="1000" dirty="0">
                          <a:solidFill>
                            <a:schemeClr val="bg1"/>
                          </a:solidFill>
                          <a:latin typeface="Selawik Light" panose="020B0502040204020203" pitchFamily="34" charset="0"/>
                        </a:rPr>
                        <a:t>2017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r>
                        <a:rPr lang="en-US" sz="1000" dirty="0" err="1">
                          <a:solidFill>
                            <a:schemeClr val="bg1"/>
                          </a:solidFill>
                          <a:latin typeface="Selawik Light" panose="020B0502040204020203" pitchFamily="34" charset="0"/>
                        </a:rPr>
                        <a:t>Wallonie</a:t>
                      </a:r>
                      <a:endParaRPr lang="en-US"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83%</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ctr" fontAlgn="b"/>
                      <a:r>
                        <a:rPr lang="en-BE" sz="1000" dirty="0">
                          <a:solidFill>
                            <a:schemeClr val="bg1"/>
                          </a:solidFill>
                          <a:latin typeface="Selawik Light" panose="020B0502040204020203" pitchFamily="34" charset="0"/>
                        </a:rPr>
                        <a:t>2018</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December</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r>
                        <a:rPr lang="en-US" sz="1000">
                          <a:solidFill>
                            <a:schemeClr val="bg1"/>
                          </a:solidFill>
                          <a:latin typeface="Selawik Light" panose="020B0502040204020203" pitchFamily="34" charset="0"/>
                        </a:rPr>
                        <a:t>Wallonie</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ctr" fontAlgn="b"/>
                      <a:r>
                        <a:rPr lang="en-BE" sz="1000" dirty="0">
                          <a:solidFill>
                            <a:schemeClr val="bg1"/>
                          </a:solidFill>
                          <a:latin typeface="Selawik Light" panose="020B0502040204020203" pitchFamily="34" charset="0"/>
                        </a:rPr>
                        <a:t>87%</a:t>
                      </a: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06672"/>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tc>
                  <a:txBody>
                    <a:bodyPr/>
                    <a:lstStyle/>
                    <a:p>
                      <a:pPr algn="l" fontAlgn="b"/>
                      <a:endParaRPr lang="en-BE" sz="1000" dirty="0">
                        <a:solidFill>
                          <a:schemeClr val="bg1"/>
                        </a:solidFill>
                        <a:latin typeface="Selawik Light" panose="020B0502040204020203" pitchFamily="34" charset="0"/>
                      </a:endParaRPr>
                    </a:p>
                  </a:txBody>
                  <a:tcPr marL="4897" marR="4897" marT="489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D4149"/>
                    </a:solidFill>
                  </a:tcPr>
                </a:tc>
                <a:extLst>
                  <a:ext uri="{0D108BD9-81ED-4DB2-BD59-A6C34878D82A}">
                    <a16:rowId xmlns:a16="http://schemas.microsoft.com/office/drawing/2014/main" val="1896526348"/>
                  </a:ext>
                </a:extLst>
              </a:tr>
            </a:tbl>
          </a:graphicData>
        </a:graphic>
      </p:graphicFrame>
      <p:sp>
        <p:nvSpPr>
          <p:cNvPr id="93" name="Oval 92">
            <a:extLst>
              <a:ext uri="{FF2B5EF4-FFF2-40B4-BE49-F238E27FC236}">
                <a16:creationId xmlns:a16="http://schemas.microsoft.com/office/drawing/2014/main" id="{C5319DD6-CE40-4BFC-9572-060B18A068C7}"/>
              </a:ext>
            </a:extLst>
          </p:cNvPr>
          <p:cNvSpPr/>
          <p:nvPr/>
        </p:nvSpPr>
        <p:spPr>
          <a:xfrm>
            <a:off x="1027350" y="574277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5" name="Oval 94">
            <a:extLst>
              <a:ext uri="{FF2B5EF4-FFF2-40B4-BE49-F238E27FC236}">
                <a16:creationId xmlns:a16="http://schemas.microsoft.com/office/drawing/2014/main" id="{8D31DDB9-5AE4-4A4D-93DC-BE6E7945C38D}"/>
              </a:ext>
            </a:extLst>
          </p:cNvPr>
          <p:cNvSpPr/>
          <p:nvPr/>
        </p:nvSpPr>
        <p:spPr>
          <a:xfrm>
            <a:off x="1164809" y="604006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6" name="Oval 95">
            <a:extLst>
              <a:ext uri="{FF2B5EF4-FFF2-40B4-BE49-F238E27FC236}">
                <a16:creationId xmlns:a16="http://schemas.microsoft.com/office/drawing/2014/main" id="{FC61BF91-45E3-40FD-B622-772BD32CED83}"/>
              </a:ext>
            </a:extLst>
          </p:cNvPr>
          <p:cNvSpPr/>
          <p:nvPr/>
        </p:nvSpPr>
        <p:spPr>
          <a:xfrm>
            <a:off x="1027350" y="636696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7" name="Oval 96">
            <a:extLst>
              <a:ext uri="{FF2B5EF4-FFF2-40B4-BE49-F238E27FC236}">
                <a16:creationId xmlns:a16="http://schemas.microsoft.com/office/drawing/2014/main" id="{422E7FD3-9EE9-4F0C-8A2E-DC80EA76AD28}"/>
              </a:ext>
            </a:extLst>
          </p:cNvPr>
          <p:cNvSpPr/>
          <p:nvPr/>
        </p:nvSpPr>
        <p:spPr>
          <a:xfrm>
            <a:off x="700441" y="6491961"/>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8" name="Oval 97">
            <a:extLst>
              <a:ext uri="{FF2B5EF4-FFF2-40B4-BE49-F238E27FC236}">
                <a16:creationId xmlns:a16="http://schemas.microsoft.com/office/drawing/2014/main" id="{8E26AF8A-81C7-4F6D-AB20-E38FFC6EBFA4}"/>
              </a:ext>
            </a:extLst>
          </p:cNvPr>
          <p:cNvSpPr/>
          <p:nvPr/>
        </p:nvSpPr>
        <p:spPr>
          <a:xfrm>
            <a:off x="399528" y="636205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9" name="Oval 98">
            <a:extLst>
              <a:ext uri="{FF2B5EF4-FFF2-40B4-BE49-F238E27FC236}">
                <a16:creationId xmlns:a16="http://schemas.microsoft.com/office/drawing/2014/main" id="{AE1F0907-0516-407D-9B2B-0BD5A87E315B}"/>
              </a:ext>
            </a:extLst>
          </p:cNvPr>
          <p:cNvSpPr/>
          <p:nvPr/>
        </p:nvSpPr>
        <p:spPr>
          <a:xfrm>
            <a:off x="262069" y="6050142"/>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0" name="Oval 99">
            <a:extLst>
              <a:ext uri="{FF2B5EF4-FFF2-40B4-BE49-F238E27FC236}">
                <a16:creationId xmlns:a16="http://schemas.microsoft.com/office/drawing/2014/main" id="{287BEA9F-9166-4871-A28C-3E39EA26F3EF}"/>
              </a:ext>
            </a:extLst>
          </p:cNvPr>
          <p:cNvSpPr/>
          <p:nvPr/>
        </p:nvSpPr>
        <p:spPr>
          <a:xfrm>
            <a:off x="382702" y="5730963"/>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1" name="Oval 100">
            <a:extLst>
              <a:ext uri="{FF2B5EF4-FFF2-40B4-BE49-F238E27FC236}">
                <a16:creationId xmlns:a16="http://schemas.microsoft.com/office/drawing/2014/main" id="{EDAF6A55-818D-4911-A870-8529542BBFC8}"/>
              </a:ext>
            </a:extLst>
          </p:cNvPr>
          <p:cNvSpPr/>
          <p:nvPr/>
        </p:nvSpPr>
        <p:spPr>
          <a:xfrm>
            <a:off x="709611" y="560531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02" name="Picture 101" descr="A close up of a logo&#10;&#10;Description automatically generated">
            <a:extLst>
              <a:ext uri="{FF2B5EF4-FFF2-40B4-BE49-F238E27FC236}">
                <a16:creationId xmlns:a16="http://schemas.microsoft.com/office/drawing/2014/main" id="{869CC04B-52CE-470D-8EB0-74E72901DE3C}"/>
              </a:ext>
            </a:extLst>
          </p:cNvPr>
          <p:cNvPicPr>
            <a:picLocks noChangeAspect="1"/>
          </p:cNvPicPr>
          <p:nvPr/>
        </p:nvPicPr>
        <p:blipFill rotWithShape="1">
          <a:blip r:embed="rId4">
            <a:extLst>
              <a:ext uri="{28A0092B-C50C-407E-A947-70E740481C1C}">
                <a14:useLocalDpi xmlns:a14="http://schemas.microsoft.com/office/drawing/2010/main" val="0"/>
              </a:ext>
            </a:extLst>
          </a:blip>
          <a:srcRect r="1559" b="14617"/>
          <a:stretch/>
        </p:blipFill>
        <p:spPr>
          <a:xfrm>
            <a:off x="0" y="5451733"/>
            <a:ext cx="1538343" cy="1334278"/>
          </a:xfrm>
          <a:prstGeom prst="rect">
            <a:avLst/>
          </a:prstGeom>
        </p:spPr>
      </p:pic>
      <p:sp>
        <p:nvSpPr>
          <p:cNvPr id="103" name="Rectangle 102">
            <a:hlinkClick r:id="rId5" action="ppaction://hlinksldjump" tooltip="Terug"/>
            <a:extLst>
              <a:ext uri="{FF2B5EF4-FFF2-40B4-BE49-F238E27FC236}">
                <a16:creationId xmlns:a16="http://schemas.microsoft.com/office/drawing/2014/main" id="{F6D39F8A-F0C1-415E-AC28-6A67C619F407}"/>
              </a:ext>
            </a:extLst>
          </p:cNvPr>
          <p:cNvSpPr/>
          <p:nvPr/>
        </p:nvSpPr>
        <p:spPr>
          <a:xfrm>
            <a:off x="0" y="5415691"/>
            <a:ext cx="1538343" cy="1762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8" name="Picture 17" descr="A screenshot of a cell phone&#10;&#10;Description automatically generated">
            <a:extLst>
              <a:ext uri="{FF2B5EF4-FFF2-40B4-BE49-F238E27FC236}">
                <a16:creationId xmlns:a16="http://schemas.microsoft.com/office/drawing/2014/main" id="{0C393134-BB57-43C6-854B-0D587B39907E}"/>
              </a:ext>
            </a:extLst>
          </p:cNvPr>
          <p:cNvPicPr>
            <a:picLocks noChangeAspect="1"/>
          </p:cNvPicPr>
          <p:nvPr/>
        </p:nvPicPr>
        <p:blipFill rotWithShape="1">
          <a:blip r:embed="rId6">
            <a:extLst>
              <a:ext uri="{28A0092B-C50C-407E-A947-70E740481C1C}">
                <a14:useLocalDpi xmlns:a14="http://schemas.microsoft.com/office/drawing/2010/main" val="0"/>
              </a:ext>
            </a:extLst>
          </a:blip>
          <a:srcRect l="50541" t="12213" r="31582" b="50070"/>
          <a:stretch/>
        </p:blipFill>
        <p:spPr>
          <a:xfrm>
            <a:off x="493995" y="339378"/>
            <a:ext cx="2078882" cy="2467146"/>
          </a:xfrm>
          <a:prstGeom prst="rect">
            <a:avLst/>
          </a:prstGeom>
        </p:spPr>
      </p:pic>
    </p:spTree>
    <p:extLst>
      <p:ext uri="{BB962C8B-B14F-4D97-AF65-F5344CB8AC3E}">
        <p14:creationId xmlns:p14="http://schemas.microsoft.com/office/powerpoint/2010/main" val="582600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E663EC-2E26-4A32-AF7F-63429A469433}"/>
              </a:ext>
            </a:extLst>
          </p:cNvPr>
          <p:cNvSpPr/>
          <p:nvPr/>
        </p:nvSpPr>
        <p:spPr>
          <a:xfrm>
            <a:off x="255309" y="217656"/>
            <a:ext cx="2607494" cy="2607494"/>
          </a:xfrm>
          <a:prstGeom prst="rect">
            <a:avLst/>
          </a:prstGeom>
          <a:solidFill>
            <a:schemeClr val="bg1"/>
          </a:solid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0" name="Picture 49" descr="A screenshot of a cell phone&#10;&#10;Description automatically generated">
            <a:extLst>
              <a:ext uri="{FF2B5EF4-FFF2-40B4-BE49-F238E27FC236}">
                <a16:creationId xmlns:a16="http://schemas.microsoft.com/office/drawing/2014/main" id="{AE388095-8675-4EED-92FC-D66248DC20D0}"/>
              </a:ext>
            </a:extLst>
          </p:cNvPr>
          <p:cNvPicPr>
            <a:picLocks noChangeAspect="1"/>
          </p:cNvPicPr>
          <p:nvPr/>
        </p:nvPicPr>
        <p:blipFill rotWithShape="1">
          <a:blip r:embed="rId3">
            <a:extLst>
              <a:ext uri="{28A0092B-C50C-407E-A947-70E740481C1C}">
                <a14:useLocalDpi xmlns:a14="http://schemas.microsoft.com/office/drawing/2010/main" val="0"/>
              </a:ext>
            </a:extLst>
          </a:blip>
          <a:srcRect l="13918" t="56195" r="55055" b="18425"/>
          <a:stretch/>
        </p:blipFill>
        <p:spPr>
          <a:xfrm rot="21156607">
            <a:off x="307241" y="1300240"/>
            <a:ext cx="2479028" cy="1140631"/>
          </a:xfrm>
          <a:prstGeom prst="rect">
            <a:avLst/>
          </a:prstGeom>
        </p:spPr>
      </p:pic>
      <p:sp>
        <p:nvSpPr>
          <p:cNvPr id="114" name="Rectangle 113">
            <a:extLst>
              <a:ext uri="{FF2B5EF4-FFF2-40B4-BE49-F238E27FC236}">
                <a16:creationId xmlns:a16="http://schemas.microsoft.com/office/drawing/2014/main" id="{7F89CAB7-F69D-4978-AB1D-DCC07EBAB49D}"/>
              </a:ext>
            </a:extLst>
          </p:cNvPr>
          <p:cNvSpPr/>
          <p:nvPr/>
        </p:nvSpPr>
        <p:spPr>
          <a:xfrm>
            <a:off x="3071512" y="2214869"/>
            <a:ext cx="7384715" cy="4375802"/>
          </a:xfrm>
          <a:prstGeom prst="rect">
            <a:avLst/>
          </a:prstGeom>
          <a:pattFill prst="wdDnDiag">
            <a:fgClr>
              <a:srgbClr val="3D4149"/>
            </a:fgClr>
            <a:bgClr>
              <a:schemeClr val="bg1"/>
            </a:bgClr>
          </a:pattFill>
          <a:ln w="38100">
            <a:solidFill>
              <a:srgbClr val="3D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Oval 6">
            <a:extLst>
              <a:ext uri="{FF2B5EF4-FFF2-40B4-BE49-F238E27FC236}">
                <a16:creationId xmlns:a16="http://schemas.microsoft.com/office/drawing/2014/main" id="{2397FFDE-DD2C-4E7C-BFA9-080199CDD52A}"/>
              </a:ext>
            </a:extLst>
          </p:cNvPr>
          <p:cNvSpPr/>
          <p:nvPr/>
        </p:nvSpPr>
        <p:spPr>
          <a:xfrm>
            <a:off x="3875510" y="40478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Oval 7">
            <a:extLst>
              <a:ext uri="{FF2B5EF4-FFF2-40B4-BE49-F238E27FC236}">
                <a16:creationId xmlns:a16="http://schemas.microsoft.com/office/drawing/2014/main" id="{EEBC8D9B-5840-4A3D-903D-E182DA0876C1}"/>
              </a:ext>
            </a:extLst>
          </p:cNvPr>
          <p:cNvSpPr/>
          <p:nvPr/>
        </p:nvSpPr>
        <p:spPr>
          <a:xfrm>
            <a:off x="4012969" y="70208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Oval 8">
            <a:extLst>
              <a:ext uri="{FF2B5EF4-FFF2-40B4-BE49-F238E27FC236}">
                <a16:creationId xmlns:a16="http://schemas.microsoft.com/office/drawing/2014/main" id="{7B3579C0-684E-4CC5-BEFD-274764A0E62A}"/>
              </a:ext>
            </a:extLst>
          </p:cNvPr>
          <p:cNvSpPr/>
          <p:nvPr/>
        </p:nvSpPr>
        <p:spPr>
          <a:xfrm>
            <a:off x="3875510" y="102897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Oval 9">
            <a:extLst>
              <a:ext uri="{FF2B5EF4-FFF2-40B4-BE49-F238E27FC236}">
                <a16:creationId xmlns:a16="http://schemas.microsoft.com/office/drawing/2014/main" id="{1D1D18F1-50A4-4FEB-ABAA-EF170C693C00}"/>
              </a:ext>
            </a:extLst>
          </p:cNvPr>
          <p:cNvSpPr/>
          <p:nvPr/>
        </p:nvSpPr>
        <p:spPr>
          <a:xfrm>
            <a:off x="3548601" y="1153976"/>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Oval 10">
            <a:extLst>
              <a:ext uri="{FF2B5EF4-FFF2-40B4-BE49-F238E27FC236}">
                <a16:creationId xmlns:a16="http://schemas.microsoft.com/office/drawing/2014/main" id="{4637D861-DABB-4F14-8D48-3598C498E02D}"/>
              </a:ext>
            </a:extLst>
          </p:cNvPr>
          <p:cNvSpPr/>
          <p:nvPr/>
        </p:nvSpPr>
        <p:spPr>
          <a:xfrm>
            <a:off x="3247688" y="1024074"/>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Oval 11">
            <a:extLst>
              <a:ext uri="{FF2B5EF4-FFF2-40B4-BE49-F238E27FC236}">
                <a16:creationId xmlns:a16="http://schemas.microsoft.com/office/drawing/2014/main" id="{30556805-5677-4120-B54E-0DC414F6EA48}"/>
              </a:ext>
            </a:extLst>
          </p:cNvPr>
          <p:cNvSpPr/>
          <p:nvPr/>
        </p:nvSpPr>
        <p:spPr>
          <a:xfrm>
            <a:off x="3110229" y="712157"/>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Oval 12">
            <a:extLst>
              <a:ext uri="{FF2B5EF4-FFF2-40B4-BE49-F238E27FC236}">
                <a16:creationId xmlns:a16="http://schemas.microsoft.com/office/drawing/2014/main" id="{26B4B7E4-D7FC-4127-A308-3AD8024025FB}"/>
              </a:ext>
            </a:extLst>
          </p:cNvPr>
          <p:cNvSpPr/>
          <p:nvPr/>
        </p:nvSpPr>
        <p:spPr>
          <a:xfrm>
            <a:off x="3230862" y="392978"/>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4" name="Oval 13">
            <a:extLst>
              <a:ext uri="{FF2B5EF4-FFF2-40B4-BE49-F238E27FC236}">
                <a16:creationId xmlns:a16="http://schemas.microsoft.com/office/drawing/2014/main" id="{12823DA8-1C96-4536-9690-8971BBDDD49B}"/>
              </a:ext>
            </a:extLst>
          </p:cNvPr>
          <p:cNvSpPr/>
          <p:nvPr/>
        </p:nvSpPr>
        <p:spPr>
          <a:xfrm>
            <a:off x="3557771" y="267329"/>
            <a:ext cx="137459" cy="137459"/>
          </a:xfrm>
          <a:prstGeom prst="ellipse">
            <a:avLst/>
          </a:prstGeom>
          <a:solidFill>
            <a:srgbClr val="6FE3C2"/>
          </a:solidFill>
          <a:ln>
            <a:solidFill>
              <a:srgbClr val="6FE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5" name="Picture 14" descr="A close up of a logo&#10;&#10;Description automatically generated">
            <a:hlinkClick r:id="rId4" action="ppaction://hlinksldjump" tooltip="Terug"/>
            <a:extLst>
              <a:ext uri="{FF2B5EF4-FFF2-40B4-BE49-F238E27FC236}">
                <a16:creationId xmlns:a16="http://schemas.microsoft.com/office/drawing/2014/main" id="{A6D362EE-5765-4662-AA5C-81A1382A385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48158" y="113747"/>
            <a:ext cx="1538343" cy="1334278"/>
          </a:xfrm>
          <a:prstGeom prst="rect">
            <a:avLst/>
          </a:prstGeom>
        </p:spPr>
      </p:pic>
      <p:pic>
        <p:nvPicPr>
          <p:cNvPr id="40" name="Picture 39" descr="A close up of a logo&#10;&#10;Description automatically generated">
            <a:extLst>
              <a:ext uri="{FF2B5EF4-FFF2-40B4-BE49-F238E27FC236}">
                <a16:creationId xmlns:a16="http://schemas.microsoft.com/office/drawing/2014/main" id="{97B79AB1-F652-44E1-884E-3B81EFAEDBF1}"/>
              </a:ext>
            </a:extLst>
          </p:cNvPr>
          <p:cNvPicPr>
            <a:picLocks noChangeAspect="1"/>
          </p:cNvPicPr>
          <p:nvPr/>
        </p:nvPicPr>
        <p:blipFill rotWithShape="1">
          <a:blip r:embed="rId6" cstate="print">
            <a:alphaModFix amt="70000"/>
            <a:extLst>
              <a:ext uri="{28A0092B-C50C-407E-A947-70E740481C1C}">
                <a14:useLocalDpi xmlns:a14="http://schemas.microsoft.com/office/drawing/2010/main"/>
              </a:ext>
            </a:extLst>
          </a:blip>
          <a:srcRect b="27369"/>
          <a:stretch/>
        </p:blipFill>
        <p:spPr>
          <a:xfrm>
            <a:off x="6979350" y="-1329434"/>
            <a:ext cx="5791854" cy="4206716"/>
          </a:xfrm>
          <a:prstGeom prst="rect">
            <a:avLst/>
          </a:prstGeom>
        </p:spPr>
      </p:pic>
      <p:pic>
        <p:nvPicPr>
          <p:cNvPr id="1028" name="Picture 4" descr="Znalezione obrazy dla zapytania gps point png">
            <a:extLst>
              <a:ext uri="{FF2B5EF4-FFF2-40B4-BE49-F238E27FC236}">
                <a16:creationId xmlns:a16="http://schemas.microsoft.com/office/drawing/2014/main" id="{F56DB929-A77B-4D9D-A402-45D8B606F2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33547" y="1456646"/>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Znalezione obrazy dla zapytania gps point png">
            <a:extLst>
              <a:ext uri="{FF2B5EF4-FFF2-40B4-BE49-F238E27FC236}">
                <a16:creationId xmlns:a16="http://schemas.microsoft.com/office/drawing/2014/main" id="{1B8258A5-26B0-499A-B648-6D9D209265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95001" y="1234337"/>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Znalezione obrazy dla zapytania gps point png">
            <a:extLst>
              <a:ext uri="{FF2B5EF4-FFF2-40B4-BE49-F238E27FC236}">
                <a16:creationId xmlns:a16="http://schemas.microsoft.com/office/drawing/2014/main" id="{980B896C-2BBF-40EE-91EB-B36744BA8D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8320" y="1002632"/>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Znalezione obrazy dla zapytania gps point png">
            <a:extLst>
              <a:ext uri="{FF2B5EF4-FFF2-40B4-BE49-F238E27FC236}">
                <a16:creationId xmlns:a16="http://schemas.microsoft.com/office/drawing/2014/main" id="{950E8732-AA21-4DC3-9416-FA46859E2A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52234" y="890747"/>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4" descr="Znalezione obrazy dla zapytania gps point png">
            <a:extLst>
              <a:ext uri="{FF2B5EF4-FFF2-40B4-BE49-F238E27FC236}">
                <a16:creationId xmlns:a16="http://schemas.microsoft.com/office/drawing/2014/main" id="{B58302A2-D7A2-462C-A7F0-A948FE7283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96477" y="1159007"/>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Znalezione obrazy dla zapytania gps point png">
            <a:extLst>
              <a:ext uri="{FF2B5EF4-FFF2-40B4-BE49-F238E27FC236}">
                <a16:creationId xmlns:a16="http://schemas.microsoft.com/office/drawing/2014/main" id="{64F894D9-8A46-4E3A-AB8C-D9B4B630D2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5876" y="670760"/>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4" descr="Znalezione obrazy dla zapytania gps point png">
            <a:extLst>
              <a:ext uri="{FF2B5EF4-FFF2-40B4-BE49-F238E27FC236}">
                <a16:creationId xmlns:a16="http://schemas.microsoft.com/office/drawing/2014/main" id="{354D5A72-47AF-46A4-B71A-2044971C53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8566" y="560920"/>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descr="Znalezione obrazy dla zapytania gps point png">
            <a:extLst>
              <a:ext uri="{FF2B5EF4-FFF2-40B4-BE49-F238E27FC236}">
                <a16:creationId xmlns:a16="http://schemas.microsoft.com/office/drawing/2014/main" id="{897C6F08-D002-476F-BF2A-CCADA9696E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12179" y="598129"/>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descr="Znalezione obrazy dla zapytania gps point png">
            <a:extLst>
              <a:ext uri="{FF2B5EF4-FFF2-40B4-BE49-F238E27FC236}">
                <a16:creationId xmlns:a16="http://schemas.microsoft.com/office/drawing/2014/main" id="{23E1B8D0-D601-40BA-98BA-81ABE6307C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7643" y="359315"/>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Znalezione obrazy dla zapytania gps point png">
            <a:extLst>
              <a:ext uri="{FF2B5EF4-FFF2-40B4-BE49-F238E27FC236}">
                <a16:creationId xmlns:a16="http://schemas.microsoft.com/office/drawing/2014/main" id="{5585217D-A8A2-499D-ABFD-C10FEB44B6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86423" y="262039"/>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Znalezione obrazy dla zapytania gps point png">
            <a:extLst>
              <a:ext uri="{FF2B5EF4-FFF2-40B4-BE49-F238E27FC236}">
                <a16:creationId xmlns:a16="http://schemas.microsoft.com/office/drawing/2014/main" id="{4EC42C6A-765A-47F1-9309-8C7F9F1A56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78840" y="417076"/>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 descr="Znalezione obrazy dla zapytania gps point png">
            <a:extLst>
              <a:ext uri="{FF2B5EF4-FFF2-40B4-BE49-F238E27FC236}">
                <a16:creationId xmlns:a16="http://schemas.microsoft.com/office/drawing/2014/main" id="{8EB6E7B6-1274-470C-BBD2-91BDED09D6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2333" y="897856"/>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descr="Znalezione obrazy dla zapytania gps point png">
            <a:extLst>
              <a:ext uri="{FF2B5EF4-FFF2-40B4-BE49-F238E27FC236}">
                <a16:creationId xmlns:a16="http://schemas.microsoft.com/office/drawing/2014/main" id="{25599D1A-4111-4BE7-8EA9-A46AF191D5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64533" y="890747"/>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Znalezione obrazy dla zapytania gps point png">
            <a:extLst>
              <a:ext uri="{FF2B5EF4-FFF2-40B4-BE49-F238E27FC236}">
                <a16:creationId xmlns:a16="http://schemas.microsoft.com/office/drawing/2014/main" id="{080CF551-1F40-446F-95CA-7F34735F04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24409" y="1346409"/>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Znalezione obrazy dla zapytania gps point png">
            <a:extLst>
              <a:ext uri="{FF2B5EF4-FFF2-40B4-BE49-F238E27FC236}">
                <a16:creationId xmlns:a16="http://schemas.microsoft.com/office/drawing/2014/main" id="{F3D1AF5C-C404-4052-9DBB-3D266A21A8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57292" y="1358609"/>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4" descr="Znalezione obrazy dla zapytania gps point png">
            <a:extLst>
              <a:ext uri="{FF2B5EF4-FFF2-40B4-BE49-F238E27FC236}">
                <a16:creationId xmlns:a16="http://schemas.microsoft.com/office/drawing/2014/main" id="{84CD78E5-619D-4FF1-AD23-7A09BDB79C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10111" y="1576367"/>
            <a:ext cx="153914" cy="209551"/>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4" descr="Znalezione obrazy dla zapytania gps point png">
            <a:extLst>
              <a:ext uri="{FF2B5EF4-FFF2-40B4-BE49-F238E27FC236}">
                <a16:creationId xmlns:a16="http://schemas.microsoft.com/office/drawing/2014/main" id="{982E9F5B-771E-4EA2-B0A7-19080B8A2C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99796" y="1129561"/>
            <a:ext cx="153914" cy="2095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CF4E2C5-3BCE-468F-8966-05F038002A02}"/>
              </a:ext>
            </a:extLst>
          </p:cNvPr>
          <p:cNvSpPr txBox="1"/>
          <p:nvPr/>
        </p:nvSpPr>
        <p:spPr>
          <a:xfrm>
            <a:off x="11384421" y="1063982"/>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10</a:t>
            </a:r>
            <a:endParaRPr lang="en-BE" sz="1050">
              <a:solidFill>
                <a:schemeClr val="bg1"/>
              </a:solidFill>
              <a:latin typeface="Selawik Semibold" panose="020B0702040204020203" pitchFamily="34" charset="0"/>
            </a:endParaRPr>
          </a:p>
        </p:txBody>
      </p:sp>
      <p:sp>
        <p:nvSpPr>
          <p:cNvPr id="95" name="TextBox 94">
            <a:extLst>
              <a:ext uri="{FF2B5EF4-FFF2-40B4-BE49-F238E27FC236}">
                <a16:creationId xmlns:a16="http://schemas.microsoft.com/office/drawing/2014/main" id="{EC71C323-ABA9-4173-9D4A-8E4E0BAB5D41}"/>
              </a:ext>
            </a:extLst>
          </p:cNvPr>
          <p:cNvSpPr txBox="1"/>
          <p:nvPr/>
        </p:nvSpPr>
        <p:spPr>
          <a:xfrm>
            <a:off x="11145561" y="922434"/>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8</a:t>
            </a:r>
            <a:endParaRPr lang="en-BE" sz="1050">
              <a:solidFill>
                <a:schemeClr val="bg1"/>
              </a:solidFill>
              <a:latin typeface="Selawik Semibold" panose="020B0702040204020203" pitchFamily="34" charset="0"/>
            </a:endParaRPr>
          </a:p>
        </p:txBody>
      </p:sp>
      <p:sp>
        <p:nvSpPr>
          <p:cNvPr id="96" name="TextBox 95">
            <a:extLst>
              <a:ext uri="{FF2B5EF4-FFF2-40B4-BE49-F238E27FC236}">
                <a16:creationId xmlns:a16="http://schemas.microsoft.com/office/drawing/2014/main" id="{65D6A31C-72C6-4013-A160-D0F06F9FAAE8}"/>
              </a:ext>
            </a:extLst>
          </p:cNvPr>
          <p:cNvSpPr txBox="1"/>
          <p:nvPr/>
        </p:nvSpPr>
        <p:spPr>
          <a:xfrm>
            <a:off x="8955797" y="433280"/>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9</a:t>
            </a:r>
            <a:endParaRPr lang="en-BE" sz="1050">
              <a:solidFill>
                <a:schemeClr val="bg1"/>
              </a:solidFill>
              <a:latin typeface="Selawik Semibold" panose="020B0702040204020203" pitchFamily="34" charset="0"/>
            </a:endParaRPr>
          </a:p>
        </p:txBody>
      </p:sp>
      <p:sp>
        <p:nvSpPr>
          <p:cNvPr id="97" name="TextBox 96">
            <a:extLst>
              <a:ext uri="{FF2B5EF4-FFF2-40B4-BE49-F238E27FC236}">
                <a16:creationId xmlns:a16="http://schemas.microsoft.com/office/drawing/2014/main" id="{3C474352-432E-4FE5-B620-80BC110524F3}"/>
              </a:ext>
            </a:extLst>
          </p:cNvPr>
          <p:cNvSpPr txBox="1"/>
          <p:nvPr/>
        </p:nvSpPr>
        <p:spPr>
          <a:xfrm>
            <a:off x="8697554" y="940725"/>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5</a:t>
            </a:r>
            <a:endParaRPr lang="en-BE" sz="1050">
              <a:solidFill>
                <a:schemeClr val="bg1"/>
              </a:solidFill>
              <a:latin typeface="Selawik Semibold" panose="020B0702040204020203" pitchFamily="34" charset="0"/>
            </a:endParaRPr>
          </a:p>
        </p:txBody>
      </p:sp>
      <p:sp>
        <p:nvSpPr>
          <p:cNvPr id="98" name="TextBox 97">
            <a:extLst>
              <a:ext uri="{FF2B5EF4-FFF2-40B4-BE49-F238E27FC236}">
                <a16:creationId xmlns:a16="http://schemas.microsoft.com/office/drawing/2014/main" id="{2C85182A-D689-4CA8-B950-AA384D3189A4}"/>
              </a:ext>
            </a:extLst>
          </p:cNvPr>
          <p:cNvSpPr txBox="1"/>
          <p:nvPr/>
        </p:nvSpPr>
        <p:spPr>
          <a:xfrm>
            <a:off x="8197209" y="990177"/>
            <a:ext cx="1500431"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2</a:t>
            </a:r>
            <a:endParaRPr lang="en-BE" sz="1050">
              <a:solidFill>
                <a:schemeClr val="bg1"/>
              </a:solidFill>
              <a:latin typeface="Selawik Semibold" panose="020B0702040204020203" pitchFamily="34" charset="0"/>
            </a:endParaRPr>
          </a:p>
        </p:txBody>
      </p:sp>
      <p:sp>
        <p:nvSpPr>
          <p:cNvPr id="99" name="TextBox 98">
            <a:extLst>
              <a:ext uri="{FF2B5EF4-FFF2-40B4-BE49-F238E27FC236}">
                <a16:creationId xmlns:a16="http://schemas.microsoft.com/office/drawing/2014/main" id="{DD762586-1E10-4B90-B60F-FBD78A9C9AF1}"/>
              </a:ext>
            </a:extLst>
          </p:cNvPr>
          <p:cNvSpPr txBox="1"/>
          <p:nvPr/>
        </p:nvSpPr>
        <p:spPr>
          <a:xfrm>
            <a:off x="8221841" y="1397995"/>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3</a:t>
            </a:r>
            <a:endParaRPr lang="en-BE" sz="1050">
              <a:solidFill>
                <a:schemeClr val="bg1"/>
              </a:solidFill>
              <a:latin typeface="Selawik Semibold" panose="020B0702040204020203" pitchFamily="34" charset="0"/>
            </a:endParaRPr>
          </a:p>
        </p:txBody>
      </p:sp>
      <p:sp>
        <p:nvSpPr>
          <p:cNvPr id="100" name="TextBox 99">
            <a:extLst>
              <a:ext uri="{FF2B5EF4-FFF2-40B4-BE49-F238E27FC236}">
                <a16:creationId xmlns:a16="http://schemas.microsoft.com/office/drawing/2014/main" id="{3F1D8149-40F0-42D2-B853-E4E75984FB9B}"/>
              </a:ext>
            </a:extLst>
          </p:cNvPr>
          <p:cNvSpPr txBox="1"/>
          <p:nvPr/>
        </p:nvSpPr>
        <p:spPr>
          <a:xfrm>
            <a:off x="8527834" y="1425164"/>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a:t>
            </a:r>
            <a:endParaRPr lang="en-BE" sz="1050">
              <a:solidFill>
                <a:schemeClr val="bg1"/>
              </a:solidFill>
              <a:latin typeface="Selawik Semibold" panose="020B0702040204020203" pitchFamily="34" charset="0"/>
            </a:endParaRPr>
          </a:p>
        </p:txBody>
      </p:sp>
      <p:sp>
        <p:nvSpPr>
          <p:cNvPr id="101" name="TextBox 100">
            <a:extLst>
              <a:ext uri="{FF2B5EF4-FFF2-40B4-BE49-F238E27FC236}">
                <a16:creationId xmlns:a16="http://schemas.microsoft.com/office/drawing/2014/main" id="{9CC98089-384C-460F-B4E1-1C43794EB826}"/>
              </a:ext>
            </a:extLst>
          </p:cNvPr>
          <p:cNvSpPr txBox="1"/>
          <p:nvPr/>
        </p:nvSpPr>
        <p:spPr>
          <a:xfrm>
            <a:off x="8896246" y="1532738"/>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15</a:t>
            </a:r>
            <a:endParaRPr lang="en-BE" sz="1050">
              <a:solidFill>
                <a:schemeClr val="bg1"/>
              </a:solidFill>
              <a:latin typeface="Selawik Semibold" panose="020B0702040204020203" pitchFamily="34" charset="0"/>
            </a:endParaRPr>
          </a:p>
        </p:txBody>
      </p:sp>
      <p:sp>
        <p:nvSpPr>
          <p:cNvPr id="102" name="TextBox 101">
            <a:extLst>
              <a:ext uri="{FF2B5EF4-FFF2-40B4-BE49-F238E27FC236}">
                <a16:creationId xmlns:a16="http://schemas.microsoft.com/office/drawing/2014/main" id="{642529D1-8771-4D76-BBA1-77FDFC84FBF0}"/>
              </a:ext>
            </a:extLst>
          </p:cNvPr>
          <p:cNvSpPr txBox="1"/>
          <p:nvPr/>
        </p:nvSpPr>
        <p:spPr>
          <a:xfrm>
            <a:off x="9819682" y="1436392"/>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6</a:t>
            </a:r>
            <a:endParaRPr lang="en-BE" sz="1050">
              <a:solidFill>
                <a:schemeClr val="bg1"/>
              </a:solidFill>
              <a:latin typeface="Selawik Semibold" panose="020B0702040204020203" pitchFamily="34" charset="0"/>
            </a:endParaRPr>
          </a:p>
        </p:txBody>
      </p:sp>
      <p:sp>
        <p:nvSpPr>
          <p:cNvPr id="103" name="TextBox 102">
            <a:extLst>
              <a:ext uri="{FF2B5EF4-FFF2-40B4-BE49-F238E27FC236}">
                <a16:creationId xmlns:a16="http://schemas.microsoft.com/office/drawing/2014/main" id="{F3B4686E-0540-42B5-B1BD-24AED29DDF8D}"/>
              </a:ext>
            </a:extLst>
          </p:cNvPr>
          <p:cNvSpPr txBox="1"/>
          <p:nvPr/>
        </p:nvSpPr>
        <p:spPr>
          <a:xfrm>
            <a:off x="9970206" y="1203550"/>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12</a:t>
            </a:r>
            <a:endParaRPr lang="en-BE" sz="1050">
              <a:solidFill>
                <a:schemeClr val="bg1"/>
              </a:solidFill>
              <a:latin typeface="Selawik Semibold" panose="020B0702040204020203" pitchFamily="34" charset="0"/>
            </a:endParaRPr>
          </a:p>
        </p:txBody>
      </p:sp>
      <p:sp>
        <p:nvSpPr>
          <p:cNvPr id="104" name="TextBox 103">
            <a:extLst>
              <a:ext uri="{FF2B5EF4-FFF2-40B4-BE49-F238E27FC236}">
                <a16:creationId xmlns:a16="http://schemas.microsoft.com/office/drawing/2014/main" id="{383E47C1-CB64-4981-B89C-32642090E123}"/>
              </a:ext>
            </a:extLst>
          </p:cNvPr>
          <p:cNvSpPr txBox="1"/>
          <p:nvPr/>
        </p:nvSpPr>
        <p:spPr>
          <a:xfrm>
            <a:off x="9548568" y="861134"/>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14</a:t>
            </a:r>
            <a:endParaRPr lang="en-BE" sz="1050">
              <a:solidFill>
                <a:schemeClr val="bg1"/>
              </a:solidFill>
              <a:latin typeface="Selawik Semibold" panose="020B0702040204020203" pitchFamily="34" charset="0"/>
            </a:endParaRPr>
          </a:p>
        </p:txBody>
      </p:sp>
      <p:sp>
        <p:nvSpPr>
          <p:cNvPr id="105" name="TextBox 104">
            <a:extLst>
              <a:ext uri="{FF2B5EF4-FFF2-40B4-BE49-F238E27FC236}">
                <a16:creationId xmlns:a16="http://schemas.microsoft.com/office/drawing/2014/main" id="{FA9F82CA-0888-4BF0-8505-94CDBD618C3D}"/>
              </a:ext>
            </a:extLst>
          </p:cNvPr>
          <p:cNvSpPr txBox="1"/>
          <p:nvPr/>
        </p:nvSpPr>
        <p:spPr>
          <a:xfrm>
            <a:off x="10037747" y="880311"/>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13</a:t>
            </a:r>
            <a:endParaRPr lang="en-BE" sz="1050">
              <a:solidFill>
                <a:schemeClr val="bg1"/>
              </a:solidFill>
              <a:latin typeface="Selawik Semibold" panose="020B0702040204020203" pitchFamily="34" charset="0"/>
            </a:endParaRPr>
          </a:p>
        </p:txBody>
      </p:sp>
      <p:sp>
        <p:nvSpPr>
          <p:cNvPr id="106" name="TextBox 105">
            <a:extLst>
              <a:ext uri="{FF2B5EF4-FFF2-40B4-BE49-F238E27FC236}">
                <a16:creationId xmlns:a16="http://schemas.microsoft.com/office/drawing/2014/main" id="{B8DEEEB9-A7A1-488B-BD29-E6134726EE17}"/>
              </a:ext>
            </a:extLst>
          </p:cNvPr>
          <p:cNvSpPr txBox="1"/>
          <p:nvPr/>
        </p:nvSpPr>
        <p:spPr>
          <a:xfrm>
            <a:off x="9952234" y="541843"/>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18</a:t>
            </a:r>
            <a:endParaRPr lang="en-BE" sz="1050">
              <a:solidFill>
                <a:schemeClr val="bg1"/>
              </a:solidFill>
              <a:latin typeface="Selawik Semibold" panose="020B0702040204020203" pitchFamily="34" charset="0"/>
            </a:endParaRPr>
          </a:p>
        </p:txBody>
      </p:sp>
      <p:sp>
        <p:nvSpPr>
          <p:cNvPr id="107" name="TextBox 106">
            <a:extLst>
              <a:ext uri="{FF2B5EF4-FFF2-40B4-BE49-F238E27FC236}">
                <a16:creationId xmlns:a16="http://schemas.microsoft.com/office/drawing/2014/main" id="{0367A0E4-19A0-4E94-94DB-FEBD9DFB6FBD}"/>
              </a:ext>
            </a:extLst>
          </p:cNvPr>
          <p:cNvSpPr txBox="1"/>
          <p:nvPr/>
        </p:nvSpPr>
        <p:spPr>
          <a:xfrm>
            <a:off x="10313332" y="815200"/>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16</a:t>
            </a:r>
            <a:endParaRPr lang="en-BE" sz="1050">
              <a:solidFill>
                <a:schemeClr val="bg1"/>
              </a:solidFill>
              <a:latin typeface="Selawik Semibold" panose="020B0702040204020203" pitchFamily="34" charset="0"/>
            </a:endParaRPr>
          </a:p>
        </p:txBody>
      </p:sp>
      <p:sp>
        <p:nvSpPr>
          <p:cNvPr id="108" name="TextBox 107">
            <a:extLst>
              <a:ext uri="{FF2B5EF4-FFF2-40B4-BE49-F238E27FC236}">
                <a16:creationId xmlns:a16="http://schemas.microsoft.com/office/drawing/2014/main" id="{A96EF3B8-7BEB-4214-8654-73BB80608F2B}"/>
              </a:ext>
            </a:extLst>
          </p:cNvPr>
          <p:cNvSpPr txBox="1"/>
          <p:nvPr/>
        </p:nvSpPr>
        <p:spPr>
          <a:xfrm>
            <a:off x="10579146" y="583994"/>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4</a:t>
            </a:r>
            <a:endParaRPr lang="en-BE" sz="1050">
              <a:solidFill>
                <a:schemeClr val="bg1"/>
              </a:solidFill>
              <a:latin typeface="Selawik Semibold" panose="020B0702040204020203" pitchFamily="34" charset="0"/>
            </a:endParaRPr>
          </a:p>
        </p:txBody>
      </p:sp>
      <p:sp>
        <p:nvSpPr>
          <p:cNvPr id="109" name="TextBox 108">
            <a:extLst>
              <a:ext uri="{FF2B5EF4-FFF2-40B4-BE49-F238E27FC236}">
                <a16:creationId xmlns:a16="http://schemas.microsoft.com/office/drawing/2014/main" id="{69020B30-02B0-4217-8E3C-7BFA5EB58930}"/>
              </a:ext>
            </a:extLst>
          </p:cNvPr>
          <p:cNvSpPr txBox="1"/>
          <p:nvPr/>
        </p:nvSpPr>
        <p:spPr>
          <a:xfrm>
            <a:off x="10172226" y="313146"/>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17</a:t>
            </a:r>
            <a:endParaRPr lang="en-BE" sz="1050">
              <a:solidFill>
                <a:schemeClr val="bg1"/>
              </a:solidFill>
              <a:latin typeface="Selawik Semibold" panose="020B0702040204020203" pitchFamily="34" charset="0"/>
            </a:endParaRPr>
          </a:p>
        </p:txBody>
      </p:sp>
      <p:sp>
        <p:nvSpPr>
          <p:cNvPr id="110" name="TextBox 109">
            <a:extLst>
              <a:ext uri="{FF2B5EF4-FFF2-40B4-BE49-F238E27FC236}">
                <a16:creationId xmlns:a16="http://schemas.microsoft.com/office/drawing/2014/main" id="{113743D1-6C9E-4B4B-AAAD-B527173ADA2D}"/>
              </a:ext>
            </a:extLst>
          </p:cNvPr>
          <p:cNvSpPr txBox="1"/>
          <p:nvPr/>
        </p:nvSpPr>
        <p:spPr>
          <a:xfrm>
            <a:off x="10666093" y="275259"/>
            <a:ext cx="373358" cy="261610"/>
          </a:xfrm>
          <a:prstGeom prst="rect">
            <a:avLst/>
          </a:prstGeom>
          <a:noFill/>
        </p:spPr>
        <p:txBody>
          <a:bodyPr wrap="square" rtlCol="0">
            <a:spAutoFit/>
          </a:bodyPr>
          <a:lstStyle/>
          <a:p>
            <a:r>
              <a:rPr lang="en-US" sz="1050">
                <a:solidFill>
                  <a:schemeClr val="bg1"/>
                </a:solidFill>
                <a:latin typeface="Selawik Semibold" panose="020B0702040204020203" pitchFamily="34" charset="0"/>
              </a:rPr>
              <a:t>7</a:t>
            </a:r>
            <a:endParaRPr lang="en-BE" sz="1050">
              <a:solidFill>
                <a:schemeClr val="bg1"/>
              </a:solidFill>
              <a:latin typeface="Selawik Semibold" panose="020B0702040204020203" pitchFamily="34" charset="0"/>
            </a:endParaRPr>
          </a:p>
        </p:txBody>
      </p:sp>
      <p:graphicFrame>
        <p:nvGraphicFramePr>
          <p:cNvPr id="5" name="Table 4">
            <a:extLst>
              <a:ext uri="{FF2B5EF4-FFF2-40B4-BE49-F238E27FC236}">
                <a16:creationId xmlns:a16="http://schemas.microsoft.com/office/drawing/2014/main" id="{7910BE34-19E4-4F37-8B3B-FF675F132B96}"/>
              </a:ext>
            </a:extLst>
          </p:cNvPr>
          <p:cNvGraphicFramePr>
            <a:graphicFrameLocks noGrp="1"/>
          </p:cNvGraphicFramePr>
          <p:nvPr/>
        </p:nvGraphicFramePr>
        <p:xfrm>
          <a:off x="3162132" y="2335879"/>
          <a:ext cx="7174702" cy="4125289"/>
        </p:xfrm>
        <a:graphic>
          <a:graphicData uri="http://schemas.openxmlformats.org/drawingml/2006/table">
            <a:tbl>
              <a:tblPr>
                <a:tableStyleId>{5C22544A-7EE6-4342-B048-85BDC9FD1C3A}</a:tableStyleId>
              </a:tblPr>
              <a:tblGrid>
                <a:gridCol w="1009188">
                  <a:extLst>
                    <a:ext uri="{9D8B030D-6E8A-4147-A177-3AD203B41FA5}">
                      <a16:colId xmlns:a16="http://schemas.microsoft.com/office/drawing/2014/main" val="2212425060"/>
                    </a:ext>
                  </a:extLst>
                </a:gridCol>
                <a:gridCol w="1876462">
                  <a:extLst>
                    <a:ext uri="{9D8B030D-6E8A-4147-A177-3AD203B41FA5}">
                      <a16:colId xmlns:a16="http://schemas.microsoft.com/office/drawing/2014/main" val="430043083"/>
                    </a:ext>
                  </a:extLst>
                </a:gridCol>
                <a:gridCol w="1009188">
                  <a:extLst>
                    <a:ext uri="{9D8B030D-6E8A-4147-A177-3AD203B41FA5}">
                      <a16:colId xmlns:a16="http://schemas.microsoft.com/office/drawing/2014/main" val="3814531285"/>
                    </a:ext>
                  </a:extLst>
                </a:gridCol>
                <a:gridCol w="1871205">
                  <a:extLst>
                    <a:ext uri="{9D8B030D-6E8A-4147-A177-3AD203B41FA5}">
                      <a16:colId xmlns:a16="http://schemas.microsoft.com/office/drawing/2014/main" val="3529423332"/>
                    </a:ext>
                  </a:extLst>
                </a:gridCol>
                <a:gridCol w="1408659">
                  <a:extLst>
                    <a:ext uri="{9D8B030D-6E8A-4147-A177-3AD203B41FA5}">
                      <a16:colId xmlns:a16="http://schemas.microsoft.com/office/drawing/2014/main" val="1325567008"/>
                    </a:ext>
                  </a:extLst>
                </a:gridCol>
              </a:tblGrid>
              <a:tr h="342086">
                <a:tc>
                  <a:txBody>
                    <a:bodyPr/>
                    <a:lstStyle/>
                    <a:p>
                      <a:pPr algn="l" fontAlgn="b"/>
                      <a:r>
                        <a:rPr lang="en-US" sz="1000" b="1" u="none" strike="noStrike" dirty="0" err="1">
                          <a:effectLst/>
                        </a:rPr>
                        <a:t>Nummer</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b="1" u="none" strike="noStrike" dirty="0">
                          <a:effectLst/>
                        </a:rPr>
                        <a:t>Avg number of Bicycles per day</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rPr>
                        <a:t>Stad</a:t>
                      </a:r>
                      <a:r>
                        <a:rPr lang="en-US" sz="1000" u="none" strike="noStrike" dirty="0">
                          <a:effectLst/>
                        </a:rPr>
                        <a:t>:</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rPr>
                        <a:t>Oorsprong</a:t>
                      </a:r>
                      <a:r>
                        <a:rPr lang="en-US" sz="1000" u="none" strike="noStrike" dirty="0">
                          <a:effectLst/>
                        </a:rPr>
                        <a:t>:</a:t>
                      </a:r>
                      <a:endParaRPr lang="en-US"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Bestemming:</a:t>
                      </a:r>
                      <a:endParaRPr lang="en-US" sz="10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6794134"/>
                  </a:ext>
                </a:extLst>
              </a:tr>
              <a:tr h="301036">
                <a:tc>
                  <a:txBody>
                    <a:bodyPr/>
                    <a:lstStyle/>
                    <a:p>
                      <a:pPr algn="r" fontAlgn="b"/>
                      <a:r>
                        <a:rPr lang="en-BE" sz="1000" b="1" u="none" strike="noStrike">
                          <a:effectLst/>
                        </a:rPr>
                        <a:t>1</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75</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Gaasbeek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Sint-Kwintens-Lennik</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Vlezenbeek</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93178548"/>
                  </a:ext>
                </a:extLst>
              </a:tr>
              <a:tr h="171043">
                <a:tc>
                  <a:txBody>
                    <a:bodyPr/>
                    <a:lstStyle/>
                    <a:p>
                      <a:pPr algn="r" fontAlgn="b"/>
                      <a:r>
                        <a:rPr lang="en-BE" sz="1000" b="1" u="none" strike="noStrike">
                          <a:effectLst/>
                        </a:rPr>
                        <a:t>2</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108</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Affligem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Essene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Teralfene</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00843361"/>
                  </a:ext>
                </a:extLst>
              </a:tr>
              <a:tr h="171043">
                <a:tc>
                  <a:txBody>
                    <a:bodyPr/>
                    <a:lstStyle/>
                    <a:p>
                      <a:pPr algn="r" fontAlgn="b"/>
                      <a:r>
                        <a:rPr lang="en-BE" sz="1000" b="1" u="none" strike="noStrike">
                          <a:effectLst/>
                        </a:rPr>
                        <a:t>3</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136</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Gooik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OLV Lombeek</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Neigem</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88647317"/>
                  </a:ext>
                </a:extLst>
              </a:tr>
              <a:tr h="171043">
                <a:tc>
                  <a:txBody>
                    <a:bodyPr/>
                    <a:lstStyle/>
                    <a:p>
                      <a:pPr algn="r" fontAlgn="b"/>
                      <a:r>
                        <a:rPr lang="en-BE" sz="1000" b="1" u="none" strike="noStrike">
                          <a:effectLst/>
                        </a:rPr>
                        <a:t>4</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161</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Holsbeek</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Sint-Pieters-Rode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Houwaart</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15685669"/>
                  </a:ext>
                </a:extLst>
              </a:tr>
              <a:tr h="171043">
                <a:tc>
                  <a:txBody>
                    <a:bodyPr/>
                    <a:lstStyle/>
                    <a:p>
                      <a:pPr algn="r" fontAlgn="b"/>
                      <a:r>
                        <a:rPr lang="en-BE" sz="1000" b="1" u="none" strike="noStrike">
                          <a:effectLst/>
                        </a:rPr>
                        <a:t>5</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181</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Asse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Asse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Zellik</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24399160"/>
                  </a:ext>
                </a:extLst>
              </a:tr>
              <a:tr h="301036">
                <a:tc>
                  <a:txBody>
                    <a:bodyPr/>
                    <a:lstStyle/>
                    <a:p>
                      <a:pPr algn="r" fontAlgn="b"/>
                      <a:r>
                        <a:rPr lang="en-BE" sz="1000" b="1" u="none" strike="noStrike">
                          <a:effectLst/>
                        </a:rPr>
                        <a:t>6</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209</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Hoeilaart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Hoeilaart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Watermaal-Bosvoorde</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27873855"/>
                  </a:ext>
                </a:extLst>
              </a:tr>
              <a:tr h="301036">
                <a:tc>
                  <a:txBody>
                    <a:bodyPr/>
                    <a:lstStyle/>
                    <a:p>
                      <a:pPr algn="r" fontAlgn="b"/>
                      <a:r>
                        <a:rPr lang="en-BE" sz="1000" b="1" u="none" strike="noStrike">
                          <a:effectLst/>
                        </a:rPr>
                        <a:t>7</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223</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Tremelo</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BE"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Naar Cycling Center</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06274741"/>
                  </a:ext>
                </a:extLst>
              </a:tr>
              <a:tr h="171043">
                <a:tc>
                  <a:txBody>
                    <a:bodyPr/>
                    <a:lstStyle/>
                    <a:p>
                      <a:pPr algn="r" fontAlgn="b"/>
                      <a:r>
                        <a:rPr lang="en-BE" sz="1000" b="1" u="none" strike="noStrike">
                          <a:effectLst/>
                        </a:rPr>
                        <a:t>8</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a:effectLst/>
                        </a:rPr>
                        <a:t>230</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Drieslinter</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Drieslinter</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Budingen</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10968356"/>
                  </a:ext>
                </a:extLst>
              </a:tr>
              <a:tr h="301036">
                <a:tc>
                  <a:txBody>
                    <a:bodyPr/>
                    <a:lstStyle/>
                    <a:p>
                      <a:pPr algn="r" fontAlgn="b"/>
                      <a:r>
                        <a:rPr lang="en-BE" sz="1000" b="1" u="none" strike="noStrike">
                          <a:effectLst/>
                        </a:rPr>
                        <a:t>9</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248</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Londerzeel</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Londerzeel</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Opwijk</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92509885"/>
                  </a:ext>
                </a:extLst>
              </a:tr>
              <a:tr h="171043">
                <a:tc>
                  <a:txBody>
                    <a:bodyPr/>
                    <a:lstStyle/>
                    <a:p>
                      <a:pPr algn="r" fontAlgn="b"/>
                      <a:r>
                        <a:rPr lang="en-BE" sz="1000" b="1" u="none" strike="noStrike">
                          <a:effectLst/>
                        </a:rPr>
                        <a:t>10</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a:effectLst/>
                        </a:rPr>
                        <a:t>262</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Drieslinter</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Drieslinter</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Zoutleeuw</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33522526"/>
                  </a:ext>
                </a:extLst>
              </a:tr>
              <a:tr h="171043">
                <a:tc>
                  <a:txBody>
                    <a:bodyPr/>
                    <a:lstStyle/>
                    <a:p>
                      <a:pPr algn="r" fontAlgn="b"/>
                      <a:r>
                        <a:rPr lang="en-BE" sz="1000" b="1" u="none" strike="noStrike">
                          <a:effectLst/>
                        </a:rPr>
                        <a:t>11</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303</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Zemst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Vilvoorde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Eppegem</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45409234"/>
                  </a:ext>
                </a:extLst>
              </a:tr>
              <a:tr h="301036">
                <a:tc>
                  <a:txBody>
                    <a:bodyPr/>
                    <a:lstStyle/>
                    <a:p>
                      <a:pPr algn="r" fontAlgn="b"/>
                      <a:r>
                        <a:rPr lang="en-BE" sz="1000" b="1" u="none" strike="noStrike">
                          <a:effectLst/>
                        </a:rPr>
                        <a:t>11</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a:effectLst/>
                        </a:rPr>
                        <a:t>563</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Zemst </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Kapelle-Op-Den-Bos</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Humbeek</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82026133"/>
                  </a:ext>
                </a:extLst>
              </a:tr>
              <a:tr h="171043">
                <a:tc>
                  <a:txBody>
                    <a:bodyPr/>
                    <a:lstStyle/>
                    <a:p>
                      <a:pPr algn="r" fontAlgn="b"/>
                      <a:r>
                        <a:rPr lang="en-BE" sz="1000" b="1" u="none" strike="noStrike">
                          <a:effectLst/>
                        </a:rPr>
                        <a:t>12</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570</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Tervuren</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Vossem</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Tervuren</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07903870"/>
                  </a:ext>
                </a:extLst>
              </a:tr>
              <a:tr h="171043">
                <a:tc>
                  <a:txBody>
                    <a:bodyPr/>
                    <a:lstStyle/>
                    <a:p>
                      <a:pPr algn="r" fontAlgn="b"/>
                      <a:r>
                        <a:rPr lang="en-BE" sz="1000" b="1" u="none" strike="noStrike">
                          <a:effectLst/>
                        </a:rPr>
                        <a:t>14</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605</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Nossegem</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u="none" strike="noStrike">
                          <a:effectLst/>
                        </a:rPr>
                        <a:t>52</a:t>
                      </a:r>
                      <a:endParaRPr lang="en-BE" sz="10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u="none" strike="noStrike">
                          <a:effectLst/>
                        </a:rPr>
                        <a:t>53</a:t>
                      </a:r>
                      <a:endParaRPr lang="en-BE"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35508698"/>
                  </a:ext>
                </a:extLst>
              </a:tr>
              <a:tr h="225507">
                <a:tc>
                  <a:txBody>
                    <a:bodyPr/>
                    <a:lstStyle/>
                    <a:p>
                      <a:pPr algn="r" fontAlgn="b"/>
                      <a:r>
                        <a:rPr lang="en-BE" sz="1000" b="1" u="none" strike="noStrike">
                          <a:effectLst/>
                        </a:rPr>
                        <a:t>15</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614</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Sint-Pieters-Leeuw</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Lot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Anderlecht</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1548403"/>
                  </a:ext>
                </a:extLst>
              </a:tr>
              <a:tr h="171043">
                <a:tc>
                  <a:txBody>
                    <a:bodyPr/>
                    <a:lstStyle/>
                    <a:p>
                      <a:pPr algn="r" fontAlgn="b"/>
                      <a:r>
                        <a:rPr lang="en-BE" sz="1000" b="1" u="none" strike="noStrike">
                          <a:effectLst/>
                        </a:rPr>
                        <a:t>16</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654</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Wilsele</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Herent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Wilsele</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30756909"/>
                  </a:ext>
                </a:extLst>
              </a:tr>
              <a:tr h="171043">
                <a:tc>
                  <a:txBody>
                    <a:bodyPr/>
                    <a:lstStyle/>
                    <a:p>
                      <a:pPr algn="r" fontAlgn="b"/>
                      <a:r>
                        <a:rPr lang="en-BE" sz="1000" b="1" u="none" strike="noStrike">
                          <a:effectLst/>
                        </a:rPr>
                        <a:t>17</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673</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Werchter</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Haacht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Aarschot</a:t>
                      </a:r>
                      <a:endParaRPr lang="en-US"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7414842"/>
                  </a:ext>
                </a:extLst>
              </a:tr>
              <a:tr h="171043">
                <a:tc>
                  <a:txBody>
                    <a:bodyPr/>
                    <a:lstStyle/>
                    <a:p>
                      <a:pPr algn="r" fontAlgn="b"/>
                      <a:r>
                        <a:rPr lang="en-BE" sz="1000" b="1" u="none" strike="noStrike">
                          <a:effectLst/>
                        </a:rPr>
                        <a:t>18</a:t>
                      </a:r>
                      <a:endParaRPr lang="en-BE" sz="10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BE" sz="1000" b="1" u="none" strike="noStrike" dirty="0">
                          <a:effectLst/>
                        </a:rPr>
                        <a:t>740</a:t>
                      </a:r>
                      <a:endParaRPr lang="en-BE"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Herent</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a:effectLst/>
                        </a:rPr>
                        <a:t>Tildonk</a:t>
                      </a:r>
                      <a:endParaRPr lang="en-US"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000" u="none" strike="noStrike" dirty="0" err="1">
                          <a:effectLst/>
                        </a:rPr>
                        <a:t>Wijgmaal</a:t>
                      </a:r>
                      <a:endParaRPr lang="en-US"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53203746"/>
                  </a:ext>
                </a:extLst>
              </a:tr>
            </a:tbl>
          </a:graphicData>
        </a:graphic>
      </p:graphicFrame>
      <p:pic>
        <p:nvPicPr>
          <p:cNvPr id="51" name="Picture 50" descr="A screenshot of a cell phone&#10;&#10;Description automatically generated">
            <a:extLst>
              <a:ext uri="{FF2B5EF4-FFF2-40B4-BE49-F238E27FC236}">
                <a16:creationId xmlns:a16="http://schemas.microsoft.com/office/drawing/2014/main" id="{E618693E-7B69-47F0-8E5C-0A4338E19521}"/>
              </a:ext>
            </a:extLst>
          </p:cNvPr>
          <p:cNvPicPr>
            <a:picLocks noChangeAspect="1"/>
          </p:cNvPicPr>
          <p:nvPr/>
        </p:nvPicPr>
        <p:blipFill rotWithShape="1">
          <a:blip r:embed="rId3">
            <a:extLst>
              <a:ext uri="{28A0092B-C50C-407E-A947-70E740481C1C}">
                <a14:useLocalDpi xmlns:a14="http://schemas.microsoft.com/office/drawing/2010/main" val="0"/>
              </a:ext>
            </a:extLst>
          </a:blip>
          <a:srcRect l="20247" t="49291" r="61726" b="44712"/>
          <a:stretch/>
        </p:blipFill>
        <p:spPr>
          <a:xfrm>
            <a:off x="618415" y="556820"/>
            <a:ext cx="2136763" cy="399849"/>
          </a:xfrm>
          <a:prstGeom prst="rect">
            <a:avLst/>
          </a:prstGeom>
        </p:spPr>
      </p:pic>
    </p:spTree>
    <p:extLst>
      <p:ext uri="{BB962C8B-B14F-4D97-AF65-F5344CB8AC3E}">
        <p14:creationId xmlns:p14="http://schemas.microsoft.com/office/powerpoint/2010/main" val="4180669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976780D-ADD0-4DAC-B776-BBF5DE87689F}"/>
              </a:ext>
            </a:extLst>
          </p:cNvPr>
          <p:cNvSpPr/>
          <p:nvPr/>
        </p:nvSpPr>
        <p:spPr>
          <a:xfrm>
            <a:off x="255309" y="217656"/>
            <a:ext cx="2607494" cy="2607494"/>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tx1"/>
              </a:solidFill>
            </a:endParaRPr>
          </a:p>
        </p:txBody>
      </p:sp>
      <p:sp>
        <p:nvSpPr>
          <p:cNvPr id="22" name="Rectangle 21">
            <a:extLst>
              <a:ext uri="{FF2B5EF4-FFF2-40B4-BE49-F238E27FC236}">
                <a16:creationId xmlns:a16="http://schemas.microsoft.com/office/drawing/2014/main" id="{7B830726-AD5F-4872-A42D-A46184732F99}"/>
              </a:ext>
            </a:extLst>
          </p:cNvPr>
          <p:cNvSpPr/>
          <p:nvPr/>
        </p:nvSpPr>
        <p:spPr>
          <a:xfrm>
            <a:off x="5657097" y="106326"/>
            <a:ext cx="6432121" cy="733646"/>
          </a:xfrm>
          <a:custGeom>
            <a:avLst/>
            <a:gdLst>
              <a:gd name="connsiteX0" fmla="*/ 0 w 6432121"/>
              <a:gd name="connsiteY0" fmla="*/ 0 h 733646"/>
              <a:gd name="connsiteX1" fmla="*/ 514570 w 6432121"/>
              <a:gd name="connsiteY1" fmla="*/ 0 h 733646"/>
              <a:gd name="connsiteX2" fmla="*/ 1222103 w 6432121"/>
              <a:gd name="connsiteY2" fmla="*/ 0 h 733646"/>
              <a:gd name="connsiteX3" fmla="*/ 1800994 w 6432121"/>
              <a:gd name="connsiteY3" fmla="*/ 0 h 733646"/>
              <a:gd name="connsiteX4" fmla="*/ 2508527 w 6432121"/>
              <a:gd name="connsiteY4" fmla="*/ 0 h 733646"/>
              <a:gd name="connsiteX5" fmla="*/ 3280382 w 6432121"/>
              <a:gd name="connsiteY5" fmla="*/ 0 h 733646"/>
              <a:gd name="connsiteX6" fmla="*/ 3794951 w 6432121"/>
              <a:gd name="connsiteY6" fmla="*/ 0 h 733646"/>
              <a:gd name="connsiteX7" fmla="*/ 4245200 w 6432121"/>
              <a:gd name="connsiteY7" fmla="*/ 0 h 733646"/>
              <a:gd name="connsiteX8" fmla="*/ 4759770 w 6432121"/>
              <a:gd name="connsiteY8" fmla="*/ 0 h 733646"/>
              <a:gd name="connsiteX9" fmla="*/ 5338660 w 6432121"/>
              <a:gd name="connsiteY9" fmla="*/ 0 h 733646"/>
              <a:gd name="connsiteX10" fmla="*/ 6432121 w 6432121"/>
              <a:gd name="connsiteY10" fmla="*/ 0 h 733646"/>
              <a:gd name="connsiteX11" fmla="*/ 6432121 w 6432121"/>
              <a:gd name="connsiteY11" fmla="*/ 352150 h 733646"/>
              <a:gd name="connsiteX12" fmla="*/ 6432121 w 6432121"/>
              <a:gd name="connsiteY12" fmla="*/ 733646 h 733646"/>
              <a:gd name="connsiteX13" fmla="*/ 5788909 w 6432121"/>
              <a:gd name="connsiteY13" fmla="*/ 733646 h 733646"/>
              <a:gd name="connsiteX14" fmla="*/ 5210018 w 6432121"/>
              <a:gd name="connsiteY14" fmla="*/ 733646 h 733646"/>
              <a:gd name="connsiteX15" fmla="*/ 4759770 w 6432121"/>
              <a:gd name="connsiteY15" fmla="*/ 733646 h 733646"/>
              <a:gd name="connsiteX16" fmla="*/ 3987915 w 6432121"/>
              <a:gd name="connsiteY16" fmla="*/ 733646 h 733646"/>
              <a:gd name="connsiteX17" fmla="*/ 3409024 w 6432121"/>
              <a:gd name="connsiteY17" fmla="*/ 733646 h 733646"/>
              <a:gd name="connsiteX18" fmla="*/ 2765812 w 6432121"/>
              <a:gd name="connsiteY18" fmla="*/ 733646 h 733646"/>
              <a:gd name="connsiteX19" fmla="*/ 2122600 w 6432121"/>
              <a:gd name="connsiteY19" fmla="*/ 733646 h 733646"/>
              <a:gd name="connsiteX20" fmla="*/ 1672351 w 6432121"/>
              <a:gd name="connsiteY20" fmla="*/ 733646 h 733646"/>
              <a:gd name="connsiteX21" fmla="*/ 1029139 w 6432121"/>
              <a:gd name="connsiteY21" fmla="*/ 733646 h 733646"/>
              <a:gd name="connsiteX22" fmla="*/ 0 w 6432121"/>
              <a:gd name="connsiteY22" fmla="*/ 733646 h 733646"/>
              <a:gd name="connsiteX23" fmla="*/ 0 w 6432121"/>
              <a:gd name="connsiteY23" fmla="*/ 381496 h 733646"/>
              <a:gd name="connsiteX24" fmla="*/ 0 w 6432121"/>
              <a:gd name="connsiteY24" fmla="*/ 0 h 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32121" h="733646" fill="none" extrusionOk="0">
                <a:moveTo>
                  <a:pt x="0" y="0"/>
                </a:moveTo>
                <a:cubicBezTo>
                  <a:pt x="213625" y="21567"/>
                  <a:pt x="331389" y="-13243"/>
                  <a:pt x="514570" y="0"/>
                </a:cubicBezTo>
                <a:cubicBezTo>
                  <a:pt x="697751" y="13243"/>
                  <a:pt x="896124" y="20751"/>
                  <a:pt x="1222103" y="0"/>
                </a:cubicBezTo>
                <a:cubicBezTo>
                  <a:pt x="1548082" y="-20751"/>
                  <a:pt x="1569834" y="25386"/>
                  <a:pt x="1800994" y="0"/>
                </a:cubicBezTo>
                <a:cubicBezTo>
                  <a:pt x="2032154" y="-25386"/>
                  <a:pt x="2193071" y="-18601"/>
                  <a:pt x="2508527" y="0"/>
                </a:cubicBezTo>
                <a:cubicBezTo>
                  <a:pt x="2823983" y="18601"/>
                  <a:pt x="2988501" y="37955"/>
                  <a:pt x="3280382" y="0"/>
                </a:cubicBezTo>
                <a:cubicBezTo>
                  <a:pt x="3572264" y="-37955"/>
                  <a:pt x="3655484" y="-18344"/>
                  <a:pt x="3794951" y="0"/>
                </a:cubicBezTo>
                <a:cubicBezTo>
                  <a:pt x="3934418" y="18344"/>
                  <a:pt x="4032760" y="6776"/>
                  <a:pt x="4245200" y="0"/>
                </a:cubicBezTo>
                <a:cubicBezTo>
                  <a:pt x="4457640" y="-6776"/>
                  <a:pt x="4523809" y="-4815"/>
                  <a:pt x="4759770" y="0"/>
                </a:cubicBezTo>
                <a:cubicBezTo>
                  <a:pt x="4995731" y="4815"/>
                  <a:pt x="5138951" y="22990"/>
                  <a:pt x="5338660" y="0"/>
                </a:cubicBezTo>
                <a:cubicBezTo>
                  <a:pt x="5538369" y="-22990"/>
                  <a:pt x="6194971" y="12043"/>
                  <a:pt x="6432121" y="0"/>
                </a:cubicBezTo>
                <a:cubicBezTo>
                  <a:pt x="6428202" y="154093"/>
                  <a:pt x="6420436" y="251650"/>
                  <a:pt x="6432121" y="352150"/>
                </a:cubicBezTo>
                <a:cubicBezTo>
                  <a:pt x="6443807" y="452650"/>
                  <a:pt x="6447197" y="566771"/>
                  <a:pt x="6432121" y="733646"/>
                </a:cubicBezTo>
                <a:cubicBezTo>
                  <a:pt x="6135508" y="738449"/>
                  <a:pt x="5998002" y="723481"/>
                  <a:pt x="5788909" y="733646"/>
                </a:cubicBezTo>
                <a:cubicBezTo>
                  <a:pt x="5579816" y="743811"/>
                  <a:pt x="5398517" y="756893"/>
                  <a:pt x="5210018" y="733646"/>
                </a:cubicBezTo>
                <a:cubicBezTo>
                  <a:pt x="5021519" y="710399"/>
                  <a:pt x="4938254" y="735568"/>
                  <a:pt x="4759770" y="733646"/>
                </a:cubicBezTo>
                <a:cubicBezTo>
                  <a:pt x="4581286" y="731724"/>
                  <a:pt x="4242491" y="752687"/>
                  <a:pt x="3987915" y="733646"/>
                </a:cubicBezTo>
                <a:cubicBezTo>
                  <a:pt x="3733340" y="714605"/>
                  <a:pt x="3689980" y="756429"/>
                  <a:pt x="3409024" y="733646"/>
                </a:cubicBezTo>
                <a:cubicBezTo>
                  <a:pt x="3128068" y="710863"/>
                  <a:pt x="3009173" y="713017"/>
                  <a:pt x="2765812" y="733646"/>
                </a:cubicBezTo>
                <a:cubicBezTo>
                  <a:pt x="2522451" y="754275"/>
                  <a:pt x="2262798" y="715820"/>
                  <a:pt x="2122600" y="733646"/>
                </a:cubicBezTo>
                <a:cubicBezTo>
                  <a:pt x="1982402" y="751472"/>
                  <a:pt x="1808070" y="719869"/>
                  <a:pt x="1672351" y="733646"/>
                </a:cubicBezTo>
                <a:cubicBezTo>
                  <a:pt x="1536632" y="747423"/>
                  <a:pt x="1165306" y="713747"/>
                  <a:pt x="1029139" y="733646"/>
                </a:cubicBezTo>
                <a:cubicBezTo>
                  <a:pt x="892972" y="753545"/>
                  <a:pt x="300578" y="690336"/>
                  <a:pt x="0" y="733646"/>
                </a:cubicBezTo>
                <a:cubicBezTo>
                  <a:pt x="-13265" y="587307"/>
                  <a:pt x="-13213" y="530732"/>
                  <a:pt x="0" y="381496"/>
                </a:cubicBezTo>
                <a:cubicBezTo>
                  <a:pt x="13213" y="232260"/>
                  <a:pt x="6589" y="122460"/>
                  <a:pt x="0" y="0"/>
                </a:cubicBezTo>
                <a:close/>
              </a:path>
              <a:path w="6432121" h="733646" stroke="0" extrusionOk="0">
                <a:moveTo>
                  <a:pt x="0" y="0"/>
                </a:moveTo>
                <a:cubicBezTo>
                  <a:pt x="261816" y="-29657"/>
                  <a:pt x="352064" y="4205"/>
                  <a:pt x="643212" y="0"/>
                </a:cubicBezTo>
                <a:cubicBezTo>
                  <a:pt x="934360" y="-4205"/>
                  <a:pt x="1180459" y="18697"/>
                  <a:pt x="1415067" y="0"/>
                </a:cubicBezTo>
                <a:cubicBezTo>
                  <a:pt x="1649676" y="-18697"/>
                  <a:pt x="1914201" y="22916"/>
                  <a:pt x="2186921" y="0"/>
                </a:cubicBezTo>
                <a:cubicBezTo>
                  <a:pt x="2459641" y="-22916"/>
                  <a:pt x="2435477" y="11126"/>
                  <a:pt x="2637170" y="0"/>
                </a:cubicBezTo>
                <a:cubicBezTo>
                  <a:pt x="2838863" y="-11126"/>
                  <a:pt x="3223259" y="-37711"/>
                  <a:pt x="3409024" y="0"/>
                </a:cubicBezTo>
                <a:cubicBezTo>
                  <a:pt x="3594789" y="37711"/>
                  <a:pt x="3789048" y="-22885"/>
                  <a:pt x="4116557" y="0"/>
                </a:cubicBezTo>
                <a:cubicBezTo>
                  <a:pt x="4444066" y="22885"/>
                  <a:pt x="4603016" y="-2187"/>
                  <a:pt x="4888412" y="0"/>
                </a:cubicBezTo>
                <a:cubicBezTo>
                  <a:pt x="5173809" y="2187"/>
                  <a:pt x="5257495" y="28314"/>
                  <a:pt x="5531624" y="0"/>
                </a:cubicBezTo>
                <a:cubicBezTo>
                  <a:pt x="5805753" y="-28314"/>
                  <a:pt x="6233642" y="-44758"/>
                  <a:pt x="6432121" y="0"/>
                </a:cubicBezTo>
                <a:cubicBezTo>
                  <a:pt x="6447094" y="156977"/>
                  <a:pt x="6450452" y="277388"/>
                  <a:pt x="6432121" y="381496"/>
                </a:cubicBezTo>
                <a:cubicBezTo>
                  <a:pt x="6413790" y="485604"/>
                  <a:pt x="6417846" y="628537"/>
                  <a:pt x="6432121" y="733646"/>
                </a:cubicBezTo>
                <a:cubicBezTo>
                  <a:pt x="6250534" y="732299"/>
                  <a:pt x="6199633" y="729520"/>
                  <a:pt x="5981873" y="733646"/>
                </a:cubicBezTo>
                <a:cubicBezTo>
                  <a:pt x="5764113" y="737772"/>
                  <a:pt x="5456332" y="724447"/>
                  <a:pt x="5210018" y="733646"/>
                </a:cubicBezTo>
                <a:cubicBezTo>
                  <a:pt x="4963705" y="742845"/>
                  <a:pt x="4838209" y="750928"/>
                  <a:pt x="4631127" y="733646"/>
                </a:cubicBezTo>
                <a:cubicBezTo>
                  <a:pt x="4424045" y="716364"/>
                  <a:pt x="4186894" y="745857"/>
                  <a:pt x="3923594" y="733646"/>
                </a:cubicBezTo>
                <a:cubicBezTo>
                  <a:pt x="3660294" y="721435"/>
                  <a:pt x="3464064" y="744145"/>
                  <a:pt x="3344703" y="733646"/>
                </a:cubicBezTo>
                <a:cubicBezTo>
                  <a:pt x="3225342" y="723147"/>
                  <a:pt x="2957257" y="713711"/>
                  <a:pt x="2765812" y="733646"/>
                </a:cubicBezTo>
                <a:cubicBezTo>
                  <a:pt x="2574367" y="753581"/>
                  <a:pt x="2317105" y="736999"/>
                  <a:pt x="2122600" y="733646"/>
                </a:cubicBezTo>
                <a:cubicBezTo>
                  <a:pt x="1928095" y="730293"/>
                  <a:pt x="1737658" y="758781"/>
                  <a:pt x="1479388" y="733646"/>
                </a:cubicBezTo>
                <a:cubicBezTo>
                  <a:pt x="1221118" y="708511"/>
                  <a:pt x="1074507" y="720386"/>
                  <a:pt x="900497" y="733646"/>
                </a:cubicBezTo>
                <a:cubicBezTo>
                  <a:pt x="726487" y="746906"/>
                  <a:pt x="310411" y="752971"/>
                  <a:pt x="0" y="733646"/>
                </a:cubicBezTo>
                <a:cubicBezTo>
                  <a:pt x="-16785" y="598978"/>
                  <a:pt x="6492" y="537656"/>
                  <a:pt x="0" y="374159"/>
                </a:cubicBezTo>
                <a:cubicBezTo>
                  <a:pt x="-6492" y="210662"/>
                  <a:pt x="-15042" y="99528"/>
                  <a:pt x="0" y="0"/>
                </a:cubicBezTo>
                <a:close/>
              </a:path>
            </a:pathLst>
          </a:custGeom>
          <a:solidFill>
            <a:schemeClr val="bg1"/>
          </a:solidFill>
          <a:ln w="19050">
            <a:solidFill>
              <a:schemeClr val="tx1">
                <a:lumMod val="85000"/>
                <a:lumOff val="15000"/>
              </a:schemeClr>
            </a:solidFill>
            <a:extLst>
              <a:ext uri="{C807C97D-BFC1-408E-A445-0C87EB9F89A2}">
                <ask:lineSketchStyleProps xmlns="" xmlns:ask="http://schemas.microsoft.com/office/drawing/2018/sketchyshapes" sd="364330314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 name="TextBox 22">
            <a:extLst>
              <a:ext uri="{FF2B5EF4-FFF2-40B4-BE49-F238E27FC236}">
                <a16:creationId xmlns:a16="http://schemas.microsoft.com/office/drawing/2014/main" id="{342494E7-7D22-4E76-8FCC-81F7FD0F34BE}"/>
              </a:ext>
            </a:extLst>
          </p:cNvPr>
          <p:cNvSpPr txBox="1"/>
          <p:nvPr/>
        </p:nvSpPr>
        <p:spPr>
          <a:xfrm>
            <a:off x="6002212" y="58628"/>
            <a:ext cx="3056021" cy="461665"/>
          </a:xfrm>
          <a:prstGeom prst="rect">
            <a:avLst/>
          </a:prstGeom>
          <a:noFill/>
        </p:spPr>
        <p:txBody>
          <a:bodyPr wrap="square" rtlCol="0">
            <a:spAutoFit/>
          </a:bodyPr>
          <a:lstStyle/>
          <a:p>
            <a:r>
              <a:rPr lang="en-US" sz="2400" b="1">
                <a:solidFill>
                  <a:schemeClr val="tx1">
                    <a:lumMod val="85000"/>
                    <a:lumOff val="15000"/>
                  </a:schemeClr>
                </a:solidFill>
                <a:latin typeface="Verdana Pro Black" panose="020B0604020202020204" pitchFamily="34" charset="0"/>
                <a:cs typeface="Aharoni" panose="02010803020104030203" pitchFamily="2" charset="-79"/>
              </a:rPr>
              <a:t>1</a:t>
            </a:r>
            <a:endParaRPr lang="en-BE" sz="2400" b="1">
              <a:solidFill>
                <a:schemeClr val="tx1">
                  <a:lumMod val="85000"/>
                  <a:lumOff val="15000"/>
                </a:schemeClr>
              </a:solidFill>
              <a:latin typeface="Verdana Pro Black" panose="020B0604020202020204" pitchFamily="34" charset="0"/>
              <a:cs typeface="Aharoni" panose="02010803020104030203" pitchFamily="2" charset="-79"/>
            </a:endParaRPr>
          </a:p>
        </p:txBody>
      </p:sp>
      <p:sp>
        <p:nvSpPr>
          <p:cNvPr id="24" name="TextBox 23">
            <a:extLst>
              <a:ext uri="{FF2B5EF4-FFF2-40B4-BE49-F238E27FC236}">
                <a16:creationId xmlns:a16="http://schemas.microsoft.com/office/drawing/2014/main" id="{5008F66D-2CBF-4354-9D39-57B1E3AC6750}"/>
              </a:ext>
            </a:extLst>
          </p:cNvPr>
          <p:cNvSpPr txBox="1"/>
          <p:nvPr/>
        </p:nvSpPr>
        <p:spPr>
          <a:xfrm>
            <a:off x="7345146" y="68421"/>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2</a:t>
            </a:r>
            <a:endParaRPr lang="en-BE" sz="2400" b="1">
              <a:solidFill>
                <a:schemeClr val="bg2"/>
              </a:solidFill>
              <a:latin typeface="Verdana Pro Black" panose="020B0604020202020204" pitchFamily="34" charset="0"/>
              <a:cs typeface="Aharoni" panose="02010803020104030203" pitchFamily="2" charset="-79"/>
            </a:endParaRPr>
          </a:p>
        </p:txBody>
      </p:sp>
      <p:sp>
        <p:nvSpPr>
          <p:cNvPr id="25" name="TextBox 24">
            <a:extLst>
              <a:ext uri="{FF2B5EF4-FFF2-40B4-BE49-F238E27FC236}">
                <a16:creationId xmlns:a16="http://schemas.microsoft.com/office/drawing/2014/main" id="{BFFDAD68-6D09-4AAE-9F46-77488E628339}"/>
              </a:ext>
            </a:extLst>
          </p:cNvPr>
          <p:cNvSpPr txBox="1"/>
          <p:nvPr/>
        </p:nvSpPr>
        <p:spPr>
          <a:xfrm>
            <a:off x="8646824" y="71343"/>
            <a:ext cx="3056021"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3</a:t>
            </a:r>
            <a:endParaRPr lang="en-BE" sz="2400" b="1">
              <a:solidFill>
                <a:schemeClr val="bg2"/>
              </a:solidFill>
              <a:latin typeface="Verdana Pro Black" panose="020B0604020202020204" pitchFamily="34" charset="0"/>
              <a:cs typeface="Aharoni" panose="02010803020104030203" pitchFamily="2" charset="-79"/>
            </a:endParaRPr>
          </a:p>
        </p:txBody>
      </p:sp>
      <p:sp>
        <p:nvSpPr>
          <p:cNvPr id="26" name="TextBox 25">
            <a:extLst>
              <a:ext uri="{FF2B5EF4-FFF2-40B4-BE49-F238E27FC236}">
                <a16:creationId xmlns:a16="http://schemas.microsoft.com/office/drawing/2014/main" id="{2D04D9F8-FBBC-497B-A5CC-97C197CB80FA}"/>
              </a:ext>
            </a:extLst>
          </p:cNvPr>
          <p:cNvSpPr txBox="1"/>
          <p:nvPr/>
        </p:nvSpPr>
        <p:spPr>
          <a:xfrm>
            <a:off x="9948241" y="71879"/>
            <a:ext cx="858787" cy="461665"/>
          </a:xfrm>
          <a:prstGeom prst="rect">
            <a:avLst/>
          </a:prstGeom>
          <a:noFill/>
        </p:spPr>
        <p:txBody>
          <a:bodyPr wrap="square" rtlCol="0">
            <a:spAutoFit/>
          </a:bodyPr>
          <a:lstStyle/>
          <a:p>
            <a:r>
              <a:rPr lang="en-US" sz="2400" b="1">
                <a:solidFill>
                  <a:schemeClr val="bg2"/>
                </a:solidFill>
                <a:latin typeface="Verdana Pro Black" panose="020B0604020202020204" pitchFamily="34" charset="0"/>
                <a:cs typeface="Aharoni" panose="02010803020104030203" pitchFamily="2" charset="-79"/>
              </a:rPr>
              <a:t>4</a:t>
            </a:r>
            <a:endParaRPr lang="en-BE" sz="2400" b="1">
              <a:solidFill>
                <a:schemeClr val="bg2"/>
              </a:solidFill>
              <a:latin typeface="Verdana Pro Black" panose="020B0604020202020204" pitchFamily="34" charset="0"/>
              <a:cs typeface="Aharoni" panose="02010803020104030203" pitchFamily="2" charset="-79"/>
            </a:endParaRPr>
          </a:p>
        </p:txBody>
      </p:sp>
      <p:sp>
        <p:nvSpPr>
          <p:cNvPr id="27" name="TextBox 26">
            <a:extLst>
              <a:ext uri="{FF2B5EF4-FFF2-40B4-BE49-F238E27FC236}">
                <a16:creationId xmlns:a16="http://schemas.microsoft.com/office/drawing/2014/main" id="{266EEE2B-EBD4-40B4-B648-BA613974061F}"/>
              </a:ext>
            </a:extLst>
          </p:cNvPr>
          <p:cNvSpPr txBox="1"/>
          <p:nvPr/>
        </p:nvSpPr>
        <p:spPr>
          <a:xfrm>
            <a:off x="5657097" y="402640"/>
            <a:ext cx="1153327" cy="415498"/>
          </a:xfrm>
          <a:prstGeom prst="rect">
            <a:avLst/>
          </a:prstGeom>
          <a:noFill/>
        </p:spPr>
        <p:txBody>
          <a:bodyPr wrap="square" rtlCol="0">
            <a:spAutoFit/>
          </a:bodyPr>
          <a:lstStyle/>
          <a:p>
            <a:pPr algn="ctr"/>
            <a:r>
              <a:rPr lang="en-US" sz="1050" err="1">
                <a:latin typeface="Abadi Extra Light" panose="020B0204020104020204" pitchFamily="34" charset="0"/>
              </a:rPr>
              <a:t>Répartition</a:t>
            </a:r>
            <a:r>
              <a:rPr lang="en-US" sz="1050">
                <a:latin typeface="Abadi Extra Light" panose="020B0204020104020204" pitchFamily="34" charset="0"/>
              </a:rPr>
              <a:t> des</a:t>
            </a:r>
          </a:p>
          <a:p>
            <a:pPr algn="ctr"/>
            <a:r>
              <a:rPr lang="en-US" sz="1050" err="1">
                <a:latin typeface="Abadi Extra Light" panose="020B0204020104020204" pitchFamily="34" charset="0"/>
              </a:rPr>
              <a:t>déplacements</a:t>
            </a:r>
            <a:endParaRPr lang="en-BE" sz="1050">
              <a:latin typeface="Abadi Extra Light" panose="020B0204020104020204" pitchFamily="34" charset="0"/>
            </a:endParaRPr>
          </a:p>
        </p:txBody>
      </p:sp>
      <p:sp>
        <p:nvSpPr>
          <p:cNvPr id="28" name="TextBox 27">
            <a:extLst>
              <a:ext uri="{FF2B5EF4-FFF2-40B4-BE49-F238E27FC236}">
                <a16:creationId xmlns:a16="http://schemas.microsoft.com/office/drawing/2014/main" id="{0EE75AA5-AC7A-47E4-BD5C-E46401DEB05C}"/>
              </a:ext>
            </a:extLst>
          </p:cNvPr>
          <p:cNvSpPr txBox="1"/>
          <p:nvPr/>
        </p:nvSpPr>
        <p:spPr>
          <a:xfrm>
            <a:off x="6819480" y="402640"/>
            <a:ext cx="142148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Ponctualité des transports en commun</a:t>
            </a:r>
            <a:endParaRPr lang="en-BE" sz="1050">
              <a:solidFill>
                <a:schemeClr val="bg2"/>
              </a:solidFill>
              <a:latin typeface="Abadi Extra Light" panose="020B0204020104020204" pitchFamily="34" charset="0"/>
            </a:endParaRPr>
          </a:p>
        </p:txBody>
      </p:sp>
      <p:sp>
        <p:nvSpPr>
          <p:cNvPr id="29" name="TextBox 28">
            <a:extLst>
              <a:ext uri="{FF2B5EF4-FFF2-40B4-BE49-F238E27FC236}">
                <a16:creationId xmlns:a16="http://schemas.microsoft.com/office/drawing/2014/main" id="{FA7A9BF5-F307-450E-A943-334F28AB7EF6}"/>
              </a:ext>
            </a:extLst>
          </p:cNvPr>
          <p:cNvSpPr txBox="1"/>
          <p:nvPr/>
        </p:nvSpPr>
        <p:spPr>
          <a:xfrm>
            <a:off x="7777278" y="394237"/>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Les modes de</a:t>
            </a:r>
          </a:p>
          <a:p>
            <a:pPr algn="ctr"/>
            <a:r>
              <a:rPr lang="fr-FR" sz="1050">
                <a:solidFill>
                  <a:schemeClr val="bg2"/>
                </a:solidFill>
                <a:latin typeface="Abadi Extra Light" panose="020B0204020104020204" pitchFamily="34" charset="0"/>
              </a:rPr>
              <a:t>transport alternatifs</a:t>
            </a:r>
          </a:p>
        </p:txBody>
      </p:sp>
      <p:sp>
        <p:nvSpPr>
          <p:cNvPr id="30" name="TextBox 29">
            <a:extLst>
              <a:ext uri="{FF2B5EF4-FFF2-40B4-BE49-F238E27FC236}">
                <a16:creationId xmlns:a16="http://schemas.microsoft.com/office/drawing/2014/main" id="{BDC8B631-8347-4B6A-A05C-38A4DF7BC831}"/>
              </a:ext>
            </a:extLst>
          </p:cNvPr>
          <p:cNvSpPr txBox="1"/>
          <p:nvPr/>
        </p:nvSpPr>
        <p:spPr>
          <a:xfrm>
            <a:off x="9118202" y="373462"/>
            <a:ext cx="2170963" cy="415498"/>
          </a:xfrm>
          <a:prstGeom prst="rect">
            <a:avLst/>
          </a:prstGeom>
          <a:noFill/>
        </p:spPr>
        <p:txBody>
          <a:bodyPr wrap="square" rtlCol="0">
            <a:spAutoFit/>
          </a:bodyPr>
          <a:lstStyle/>
          <a:p>
            <a:pPr algn="ctr"/>
            <a:r>
              <a:rPr lang="fr-FR" sz="1050">
                <a:solidFill>
                  <a:schemeClr val="bg2"/>
                </a:solidFill>
                <a:latin typeface="Abadi Extra Light" panose="020B0204020104020204" pitchFamily="34" charset="0"/>
              </a:rPr>
              <a:t>Actualité: </a:t>
            </a:r>
          </a:p>
          <a:p>
            <a:pPr algn="ctr"/>
            <a:r>
              <a:rPr lang="fr-FR" sz="1050">
                <a:solidFill>
                  <a:schemeClr val="bg2"/>
                </a:solidFill>
                <a:latin typeface="Abadi Extra Light" panose="020B0204020104020204" pitchFamily="34" charset="0"/>
              </a:rPr>
              <a:t>les voitures èlectrique</a:t>
            </a:r>
          </a:p>
        </p:txBody>
      </p:sp>
      <p:pic>
        <p:nvPicPr>
          <p:cNvPr id="31" name="Picture 30" descr="A close up of a logo&#10;&#10;Description automatically generated">
            <a:extLst>
              <a:ext uri="{FF2B5EF4-FFF2-40B4-BE49-F238E27FC236}">
                <a16:creationId xmlns:a16="http://schemas.microsoft.com/office/drawing/2014/main" id="{CE3B6952-50CC-4F81-8EEA-96A9A96E454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r="460" b="18389"/>
          <a:stretch/>
        </p:blipFill>
        <p:spPr>
          <a:xfrm>
            <a:off x="11002095" y="86561"/>
            <a:ext cx="833133" cy="683067"/>
          </a:xfrm>
          <a:prstGeom prst="rect">
            <a:avLst/>
          </a:prstGeom>
        </p:spPr>
      </p:pic>
      <p:sp>
        <p:nvSpPr>
          <p:cNvPr id="20" name="Rectangle 19">
            <a:hlinkClick r:id="rId4" action="ppaction://hlinksldjump" tooltip="Répartition des modes de transport"/>
            <a:extLst>
              <a:ext uri="{FF2B5EF4-FFF2-40B4-BE49-F238E27FC236}">
                <a16:creationId xmlns:a16="http://schemas.microsoft.com/office/drawing/2014/main" id="{303DCA36-2BF3-47AE-AF53-03C97526E3D0}"/>
              </a:ext>
            </a:extLst>
          </p:cNvPr>
          <p:cNvSpPr/>
          <p:nvPr/>
        </p:nvSpPr>
        <p:spPr>
          <a:xfrm>
            <a:off x="5693670" y="171355"/>
            <a:ext cx="1132857" cy="592079"/>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1" name="Rectangle 20">
            <a:hlinkClick r:id="rId5" action="ppaction://hlinksldjump" tooltip="Ponctualité des transports en commun"/>
            <a:extLst>
              <a:ext uri="{FF2B5EF4-FFF2-40B4-BE49-F238E27FC236}">
                <a16:creationId xmlns:a16="http://schemas.microsoft.com/office/drawing/2014/main" id="{2BA844FC-12AF-47EE-A9B0-A21E7E2EBCC4}"/>
              </a:ext>
            </a:extLst>
          </p:cNvPr>
          <p:cNvSpPr/>
          <p:nvPr/>
        </p:nvSpPr>
        <p:spPr>
          <a:xfrm>
            <a:off x="6887425" y="97923"/>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4" name="Rectangle 33">
            <a:hlinkClick r:id="rId6" action="ppaction://hlinksldjump" tooltip="Modes de déplacement alternatifs"/>
            <a:extLst>
              <a:ext uri="{FF2B5EF4-FFF2-40B4-BE49-F238E27FC236}">
                <a16:creationId xmlns:a16="http://schemas.microsoft.com/office/drawing/2014/main" id="{C532CAE2-EAFA-4909-BC77-A4C364A46892}"/>
              </a:ext>
            </a:extLst>
          </p:cNvPr>
          <p:cNvSpPr/>
          <p:nvPr/>
        </p:nvSpPr>
        <p:spPr>
          <a:xfrm>
            <a:off x="8204891" y="113747"/>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5" name="Rectangle 34">
            <a:hlinkClick r:id="rId7" action="ppaction://hlinksldjump" tooltip="Voiture électrique?"/>
            <a:extLst>
              <a:ext uri="{FF2B5EF4-FFF2-40B4-BE49-F238E27FC236}">
                <a16:creationId xmlns:a16="http://schemas.microsoft.com/office/drawing/2014/main" id="{6303C629-3147-46EA-803F-4AB62643CFEC}"/>
              </a:ext>
            </a:extLst>
          </p:cNvPr>
          <p:cNvSpPr/>
          <p:nvPr/>
        </p:nvSpPr>
        <p:spPr>
          <a:xfrm>
            <a:off x="9585603" y="105514"/>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6" name="Rectangle 35">
            <a:hlinkClick r:id="rId8" action="ppaction://hlinksldjump" tooltip="Home"/>
            <a:extLst>
              <a:ext uri="{FF2B5EF4-FFF2-40B4-BE49-F238E27FC236}">
                <a16:creationId xmlns:a16="http://schemas.microsoft.com/office/drawing/2014/main" id="{A92D22BA-1FE5-46F2-B494-95E996D86C58}"/>
              </a:ext>
            </a:extLst>
          </p:cNvPr>
          <p:cNvSpPr/>
          <p:nvPr/>
        </p:nvSpPr>
        <p:spPr>
          <a:xfrm>
            <a:off x="10919993" y="101590"/>
            <a:ext cx="1257497" cy="711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Rectangle 5">
            <a:extLst>
              <a:ext uri="{FF2B5EF4-FFF2-40B4-BE49-F238E27FC236}">
                <a16:creationId xmlns:a16="http://schemas.microsoft.com/office/drawing/2014/main" id="{C8C42D34-CEC8-480C-ADFE-065D0ED144D6}"/>
              </a:ext>
            </a:extLst>
          </p:cNvPr>
          <p:cNvSpPr/>
          <p:nvPr/>
        </p:nvSpPr>
        <p:spPr>
          <a:xfrm>
            <a:off x="4656650" y="5855648"/>
            <a:ext cx="7471986" cy="830997"/>
          </a:xfrm>
          <a:prstGeom prst="rect">
            <a:avLst/>
          </a:prstGeom>
        </p:spPr>
        <p:txBody>
          <a:bodyPr wrap="square">
            <a:spAutoFit/>
          </a:bodyPr>
          <a:lstStyle/>
          <a:p>
            <a:pPr algn="r"/>
            <a:r>
              <a:rPr lang="nl-NL" sz="2400" spc="300" dirty="0">
                <a:solidFill>
                  <a:schemeClr val="tx1">
                    <a:lumMod val="75000"/>
                    <a:lumOff val="25000"/>
                  </a:schemeClr>
                </a:solidFill>
                <a:latin typeface="Source Sans Pro Black" panose="020B0803030403020204" pitchFamily="34" charset="0"/>
                <a:ea typeface="Source Sans Pro Black" panose="020B0803030403020204" pitchFamily="34" charset="0"/>
                <a:cs typeface="Browallia New" panose="020B0502040204020203" pitchFamily="34" charset="-34"/>
              </a:rPr>
              <a:t>Neem gerust contact op met het instituut voor meer informatie.</a:t>
            </a:r>
          </a:p>
        </p:txBody>
      </p:sp>
      <p:pic>
        <p:nvPicPr>
          <p:cNvPr id="32" name="Picture 31">
            <a:hlinkClick r:id="rId9"/>
            <a:extLst>
              <a:ext uri="{FF2B5EF4-FFF2-40B4-BE49-F238E27FC236}">
                <a16:creationId xmlns:a16="http://schemas.microsoft.com/office/drawing/2014/main" id="{6CC59336-9195-46B3-B43D-ECAD5AF958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354" y="5516406"/>
            <a:ext cx="1853427" cy="908626"/>
          </a:xfrm>
          <a:prstGeom prst="rect">
            <a:avLst/>
          </a:prstGeom>
        </p:spPr>
      </p:pic>
      <p:sp>
        <p:nvSpPr>
          <p:cNvPr id="33" name="Oval 32">
            <a:extLst>
              <a:ext uri="{FF2B5EF4-FFF2-40B4-BE49-F238E27FC236}">
                <a16:creationId xmlns:a16="http://schemas.microsoft.com/office/drawing/2014/main" id="{80B7F4D9-8EFF-4E82-BBAA-3A2FFE302040}"/>
              </a:ext>
            </a:extLst>
          </p:cNvPr>
          <p:cNvSpPr/>
          <p:nvPr/>
        </p:nvSpPr>
        <p:spPr>
          <a:xfrm>
            <a:off x="1233193" y="4530106"/>
            <a:ext cx="548640" cy="530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37" name="Straight Connector 36">
            <a:extLst>
              <a:ext uri="{FF2B5EF4-FFF2-40B4-BE49-F238E27FC236}">
                <a16:creationId xmlns:a16="http://schemas.microsoft.com/office/drawing/2014/main" id="{E0677D5F-8641-40B0-9E29-298455F78C22}"/>
              </a:ext>
            </a:extLst>
          </p:cNvPr>
          <p:cNvCxnSpPr>
            <a:cxnSpLocks/>
          </p:cNvCxnSpPr>
          <p:nvPr/>
        </p:nvCxnSpPr>
        <p:spPr>
          <a:xfrm flipV="1">
            <a:off x="1500420" y="2813621"/>
            <a:ext cx="0" cy="1418343"/>
          </a:xfrm>
          <a:prstGeom prst="line">
            <a:avLst/>
          </a:prstGeom>
        </p:spPr>
        <p:style>
          <a:lnRef idx="1">
            <a:schemeClr val="dk1"/>
          </a:lnRef>
          <a:fillRef idx="0">
            <a:schemeClr val="dk1"/>
          </a:fillRef>
          <a:effectRef idx="0">
            <a:schemeClr val="dk1"/>
          </a:effectRef>
          <a:fontRef idx="minor">
            <a:schemeClr val="tx1"/>
          </a:fontRef>
        </p:style>
      </p:cxnSp>
      <p:pic>
        <p:nvPicPr>
          <p:cNvPr id="38" name="Picture 37" descr="A close up of a logo&#10;&#10;Description automatically generated">
            <a:extLst>
              <a:ext uri="{FF2B5EF4-FFF2-40B4-BE49-F238E27FC236}">
                <a16:creationId xmlns:a16="http://schemas.microsoft.com/office/drawing/2014/main" id="{40862622-85D6-4A3C-A7A6-A07E51F41F5D}"/>
              </a:ext>
            </a:extLst>
          </p:cNvPr>
          <p:cNvPicPr>
            <a:picLocks noChangeAspect="1"/>
          </p:cNvPicPr>
          <p:nvPr/>
        </p:nvPicPr>
        <p:blipFill rotWithShape="1">
          <a:blip r:embed="rId11">
            <a:extLst>
              <a:ext uri="{28A0092B-C50C-407E-A947-70E740481C1C}">
                <a14:useLocalDpi xmlns:a14="http://schemas.microsoft.com/office/drawing/2010/main" val="0"/>
              </a:ext>
            </a:extLst>
          </a:blip>
          <a:srcRect r="913" b="20154"/>
          <a:stretch/>
        </p:blipFill>
        <p:spPr>
          <a:xfrm rot="10800000">
            <a:off x="717085" y="4231964"/>
            <a:ext cx="1593966" cy="1284442"/>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1F51A10B-CD26-47B2-B2E1-E102B0F5360B}"/>
              </a:ext>
            </a:extLst>
          </p:cNvPr>
          <p:cNvPicPr>
            <a:picLocks noChangeAspect="1"/>
          </p:cNvPicPr>
          <p:nvPr/>
        </p:nvPicPr>
        <p:blipFill rotWithShape="1">
          <a:blip r:embed="rId12">
            <a:extLst>
              <a:ext uri="{28A0092B-C50C-407E-A947-70E740481C1C}">
                <a14:useLocalDpi xmlns:a14="http://schemas.microsoft.com/office/drawing/2010/main" val="0"/>
              </a:ext>
            </a:extLst>
          </a:blip>
          <a:srcRect l="10115" t="7729" r="70093" b="61647"/>
          <a:stretch/>
        </p:blipFill>
        <p:spPr>
          <a:xfrm>
            <a:off x="361448" y="461420"/>
            <a:ext cx="2413118" cy="2100225"/>
          </a:xfrm>
          <a:prstGeom prst="rect">
            <a:avLst/>
          </a:prstGeom>
        </p:spPr>
      </p:pic>
      <p:sp>
        <p:nvSpPr>
          <p:cNvPr id="2" name="Rectangle 1">
            <a:extLst>
              <a:ext uri="{FF2B5EF4-FFF2-40B4-BE49-F238E27FC236}">
                <a16:creationId xmlns:a16="http://schemas.microsoft.com/office/drawing/2014/main" id="{951AB00E-5844-42BC-BA0C-6F091F87FF40}"/>
              </a:ext>
            </a:extLst>
          </p:cNvPr>
          <p:cNvSpPr/>
          <p:nvPr/>
        </p:nvSpPr>
        <p:spPr>
          <a:xfrm>
            <a:off x="3047999" y="1166843"/>
            <a:ext cx="9080635" cy="4247317"/>
          </a:xfrm>
          <a:prstGeom prst="rect">
            <a:avLst/>
          </a:prstGeom>
        </p:spPr>
        <p:txBody>
          <a:bodyPr wrap="square">
            <a:spAutoFit/>
          </a:bodyPr>
          <a:lstStyle/>
          <a:p>
            <a:r>
              <a:rPr lang="nl-NL" dirty="0">
                <a:solidFill>
                  <a:srgbClr val="475364"/>
                </a:solidFill>
                <a:latin typeface="&amp;quot"/>
              </a:rPr>
              <a:t>Sinds enige tijd bouwt </a:t>
            </a:r>
            <a:r>
              <a:rPr lang="nl-NL" dirty="0" err="1">
                <a:solidFill>
                  <a:srgbClr val="475364"/>
                </a:solidFill>
                <a:latin typeface="&amp;quot"/>
              </a:rPr>
              <a:t>Vias</a:t>
            </a:r>
            <a:r>
              <a:rPr lang="nl-NL" dirty="0">
                <a:solidFill>
                  <a:srgbClr val="475364"/>
                </a:solidFill>
                <a:latin typeface="&amp;quot"/>
              </a:rPr>
              <a:t> </a:t>
            </a:r>
            <a:r>
              <a:rPr lang="nl-NL" dirty="0" err="1">
                <a:solidFill>
                  <a:srgbClr val="475364"/>
                </a:solidFill>
                <a:latin typeface="&amp;quot"/>
              </a:rPr>
              <a:t>institute</a:t>
            </a:r>
            <a:r>
              <a:rPr lang="nl-NL" dirty="0">
                <a:solidFill>
                  <a:srgbClr val="475364"/>
                </a:solidFill>
                <a:latin typeface="&amp;quot"/>
              </a:rPr>
              <a:t> aan een grote database van mobiliteitsgegevens om zijn  Mobiliteitsobservatorium te versterken.</a:t>
            </a:r>
          </a:p>
          <a:p>
            <a:endParaRPr lang="nl-NL" dirty="0">
              <a:solidFill>
                <a:srgbClr val="475364"/>
              </a:solidFill>
              <a:latin typeface="&amp;quot"/>
            </a:endParaRPr>
          </a:p>
          <a:p>
            <a:r>
              <a:rPr lang="nl-NL" dirty="0">
                <a:solidFill>
                  <a:srgbClr val="475364"/>
                </a:solidFill>
                <a:latin typeface="&amp;quot"/>
              </a:rPr>
              <a:t>De gegevens, gepresenteerd in deze Mobiliteitsbarometer, zijn afkomstig uit een aantal van deze database. Het doel van deze Mobiliteitsbarometer is om op een kleine tijdsschaal (om de 3 maanden) een synthese van de mobiliteit in België te geven.</a:t>
            </a:r>
          </a:p>
          <a:p>
            <a:endParaRPr lang="nl-NL" dirty="0">
              <a:solidFill>
                <a:srgbClr val="475364"/>
              </a:solidFill>
              <a:latin typeface="&amp;quot"/>
            </a:endParaRPr>
          </a:p>
          <a:p>
            <a:r>
              <a:rPr lang="nl-NL" dirty="0">
                <a:solidFill>
                  <a:srgbClr val="475364"/>
                </a:solidFill>
                <a:latin typeface="&amp;quot"/>
              </a:rPr>
              <a:t>Om dit te doen, importeerde, evalueerde en verwerkte </a:t>
            </a:r>
            <a:r>
              <a:rPr lang="nl-NL" dirty="0" err="1">
                <a:solidFill>
                  <a:srgbClr val="475364"/>
                </a:solidFill>
                <a:latin typeface="&amp;quot"/>
              </a:rPr>
              <a:t>Vias</a:t>
            </a:r>
            <a:r>
              <a:rPr lang="nl-NL" dirty="0">
                <a:solidFill>
                  <a:srgbClr val="475364"/>
                </a:solidFill>
                <a:latin typeface="&amp;quot"/>
              </a:rPr>
              <a:t> </a:t>
            </a:r>
            <a:r>
              <a:rPr lang="nl-NL" dirty="0" err="1">
                <a:solidFill>
                  <a:srgbClr val="475364"/>
                </a:solidFill>
                <a:latin typeface="&amp;quot"/>
              </a:rPr>
              <a:t>institute</a:t>
            </a:r>
            <a:r>
              <a:rPr lang="nl-NL" dirty="0">
                <a:solidFill>
                  <a:srgbClr val="475364"/>
                </a:solidFill>
                <a:latin typeface="&amp;quot"/>
              </a:rPr>
              <a:t> verschillende datasets, die gratis beschikbaar zijn via verschillende organisaties (de bekende "Open data"-gegevens). Sommige gegevens zijn ook afkomstig van enquêtes van </a:t>
            </a:r>
            <a:r>
              <a:rPr lang="nl-NL" dirty="0" err="1">
                <a:solidFill>
                  <a:srgbClr val="475364"/>
                </a:solidFill>
                <a:latin typeface="&amp;quot"/>
              </a:rPr>
              <a:t>Vias</a:t>
            </a:r>
            <a:r>
              <a:rPr lang="nl-NL" dirty="0">
                <a:solidFill>
                  <a:srgbClr val="475364"/>
                </a:solidFill>
                <a:latin typeface="&amp;quot"/>
              </a:rPr>
              <a:t> </a:t>
            </a:r>
            <a:r>
              <a:rPr lang="nl-NL" dirty="0" err="1">
                <a:solidFill>
                  <a:srgbClr val="475364"/>
                </a:solidFill>
                <a:latin typeface="&amp;quot"/>
              </a:rPr>
              <a:t>institute</a:t>
            </a:r>
            <a:r>
              <a:rPr lang="nl-NL" dirty="0">
                <a:solidFill>
                  <a:srgbClr val="475364"/>
                </a:solidFill>
                <a:latin typeface="&amp;quot"/>
              </a:rPr>
              <a:t> zelf, afgenomen bij een representatief panel in België.</a:t>
            </a:r>
          </a:p>
          <a:p>
            <a:endParaRPr lang="nl-NL" dirty="0">
              <a:solidFill>
                <a:srgbClr val="475364"/>
              </a:solidFill>
              <a:latin typeface="&amp;quot"/>
            </a:endParaRPr>
          </a:p>
          <a:p>
            <a:r>
              <a:rPr lang="nl-NL" dirty="0">
                <a:solidFill>
                  <a:srgbClr val="475364"/>
                </a:solidFill>
                <a:latin typeface="&amp;quot"/>
              </a:rPr>
              <a:t>Deze barometer zal in de loop van de tijd worden uitgebreid, rekening houdend met nieuwe gegevensbronnen en ook via het bestuderen van trends tussen de verschillende edities (seizoensgebonden variaties, trend op langere termijn, enz.)</a:t>
            </a:r>
            <a:endParaRPr lang="nl-NL" b="0" i="0" u="none" strike="noStrike" dirty="0">
              <a:solidFill>
                <a:srgbClr val="475364"/>
              </a:solidFill>
              <a:effectLst/>
              <a:latin typeface="&amp;quot"/>
            </a:endParaRPr>
          </a:p>
        </p:txBody>
      </p:sp>
    </p:spTree>
    <p:extLst>
      <p:ext uri="{BB962C8B-B14F-4D97-AF65-F5344CB8AC3E}">
        <p14:creationId xmlns:p14="http://schemas.microsoft.com/office/powerpoint/2010/main" val="3356769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06672"/>
        </a:solidFill>
        <a:effectLst/>
      </p:bgPr>
    </p:bg>
    <p:spTree>
      <p:nvGrpSpPr>
        <p:cNvPr id="1" name=""/>
        <p:cNvGrpSpPr/>
        <p:nvPr/>
      </p:nvGrpSpPr>
      <p:grpSpPr>
        <a:xfrm>
          <a:off x="0" y="0"/>
          <a:ext cx="0" cy="0"/>
          <a:chOff x="0" y="0"/>
          <a:chExt cx="0" cy="0"/>
        </a:xfrm>
      </p:grpSpPr>
      <p:pic>
        <p:nvPicPr>
          <p:cNvPr id="1026" name="Picture 2" descr="Znalezione obrazy dla zapytania exit white">
            <a:extLst>
              <a:ext uri="{FF2B5EF4-FFF2-40B4-BE49-F238E27FC236}">
                <a16:creationId xmlns:a16="http://schemas.microsoft.com/office/drawing/2014/main" id="{6851B032-98D6-4109-8649-4132774A327D}"/>
              </a:ext>
            </a:extLst>
          </p:cNvPr>
          <p:cNvPicPr>
            <a:picLocks noChangeAspect="1" noChangeArrowheads="1"/>
          </p:cNvPicPr>
          <p:nvPr/>
        </p:nvPicPr>
        <p:blipFill>
          <a:blip r:embed="rId3">
            <a:alphaModFix amt="95000"/>
            <a:extLst>
              <a:ext uri="{28A0092B-C50C-407E-A947-70E740481C1C}">
                <a14:useLocalDpi xmlns:a14="http://schemas.microsoft.com/office/drawing/2010/main" val="0"/>
              </a:ext>
            </a:extLst>
          </a:blip>
          <a:srcRect/>
          <a:stretch>
            <a:fillRect/>
          </a:stretch>
        </p:blipFill>
        <p:spPr bwMode="auto">
          <a:xfrm>
            <a:off x="11180461" y="359302"/>
            <a:ext cx="657505" cy="65750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2D1E547-F715-49A6-87CC-683004409DE7}"/>
              </a:ext>
            </a:extLst>
          </p:cNvPr>
          <p:cNvSpPr/>
          <p:nvPr/>
        </p:nvSpPr>
        <p:spPr>
          <a:xfrm>
            <a:off x="0" y="0"/>
            <a:ext cx="2743200" cy="6858000"/>
          </a:xfrm>
          <a:prstGeom prst="rect">
            <a:avLst/>
          </a:prstGeom>
          <a:solidFill>
            <a:srgbClr val="6F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Rectangle 2">
            <a:extLst>
              <a:ext uri="{FF2B5EF4-FFF2-40B4-BE49-F238E27FC236}">
                <a16:creationId xmlns:a16="http://schemas.microsoft.com/office/drawing/2014/main" id="{E09B00EF-6A42-415B-9D76-C7E0C96C0859}"/>
              </a:ext>
            </a:extLst>
          </p:cNvPr>
          <p:cNvSpPr/>
          <p:nvPr/>
        </p:nvSpPr>
        <p:spPr>
          <a:xfrm>
            <a:off x="2743200" y="0"/>
            <a:ext cx="573206" cy="6858000"/>
          </a:xfrm>
          <a:prstGeom prst="rect">
            <a:avLst/>
          </a:prstGeom>
          <a:solidFill>
            <a:srgbClr val="6FE3C2">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57AA9608-1E00-4DEB-BB26-8DBB717FB2D4}"/>
              </a:ext>
            </a:extLst>
          </p:cNvPr>
          <p:cNvSpPr/>
          <p:nvPr/>
        </p:nvSpPr>
        <p:spPr>
          <a:xfrm>
            <a:off x="3316406" y="0"/>
            <a:ext cx="573206" cy="6858000"/>
          </a:xfrm>
          <a:prstGeom prst="rect">
            <a:avLst/>
          </a:prstGeom>
          <a:solidFill>
            <a:srgbClr val="6FE3C2">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 name="Rectangle 4">
            <a:extLst>
              <a:ext uri="{FF2B5EF4-FFF2-40B4-BE49-F238E27FC236}">
                <a16:creationId xmlns:a16="http://schemas.microsoft.com/office/drawing/2014/main" id="{D64928D9-0CF6-4D67-ADEE-068C7825B18A}"/>
              </a:ext>
            </a:extLst>
          </p:cNvPr>
          <p:cNvSpPr/>
          <p:nvPr/>
        </p:nvSpPr>
        <p:spPr>
          <a:xfrm>
            <a:off x="3889612" y="7223"/>
            <a:ext cx="573206" cy="6858000"/>
          </a:xfrm>
          <a:prstGeom prst="rect">
            <a:avLst/>
          </a:prstGeom>
          <a:solidFill>
            <a:srgbClr val="6FE3C2">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 name="Picture 8">
            <a:hlinkClick r:id="rId4"/>
            <a:extLst>
              <a:ext uri="{FF2B5EF4-FFF2-40B4-BE49-F238E27FC236}">
                <a16:creationId xmlns:a16="http://schemas.microsoft.com/office/drawing/2014/main" id="{A3ECE8D8-C9B3-4269-847E-40EABE22D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357" y="185175"/>
            <a:ext cx="2350485" cy="1152305"/>
          </a:xfrm>
          <a:prstGeom prst="rect">
            <a:avLst/>
          </a:prstGeom>
        </p:spPr>
      </p:pic>
      <p:sp>
        <p:nvSpPr>
          <p:cNvPr id="8" name="Action Button: Go to End 7">
            <a:hlinkClick r:id="" action="ppaction://hlinkshowjump?jump=endshow" highlightClick="1"/>
            <a:extLst>
              <a:ext uri="{FF2B5EF4-FFF2-40B4-BE49-F238E27FC236}">
                <a16:creationId xmlns:a16="http://schemas.microsoft.com/office/drawing/2014/main" id="{8F791A1A-4661-47CA-94B0-9F1B16CDF29A}"/>
              </a:ext>
            </a:extLst>
          </p:cNvPr>
          <p:cNvSpPr/>
          <p:nvPr/>
        </p:nvSpPr>
        <p:spPr>
          <a:xfrm>
            <a:off x="11022785" y="185175"/>
            <a:ext cx="972858" cy="1005760"/>
          </a:xfrm>
          <a:prstGeom prst="actionButtonEnd">
            <a:avLst/>
          </a:prstGeom>
          <a:solidFill>
            <a:schemeClr val="bg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1" name="Picture 10" descr="A screenshot of a cell phone&#10;&#10;Description automatically generated">
            <a:extLst>
              <a:ext uri="{FF2B5EF4-FFF2-40B4-BE49-F238E27FC236}">
                <a16:creationId xmlns:a16="http://schemas.microsoft.com/office/drawing/2014/main" id="{4ABBF2D5-A51B-4FBD-9857-70F75B3748B6}"/>
              </a:ext>
            </a:extLst>
          </p:cNvPr>
          <p:cNvPicPr>
            <a:picLocks noChangeAspect="1"/>
          </p:cNvPicPr>
          <p:nvPr/>
        </p:nvPicPr>
        <p:blipFill rotWithShape="1">
          <a:blip r:embed="rId6">
            <a:extLst>
              <a:ext uri="{28A0092B-C50C-407E-A947-70E740481C1C}">
                <a14:useLocalDpi xmlns:a14="http://schemas.microsoft.com/office/drawing/2010/main" val="0"/>
              </a:ext>
            </a:extLst>
          </a:blip>
          <a:srcRect r="71480" b="33158"/>
          <a:stretch/>
        </p:blipFill>
        <p:spPr>
          <a:xfrm>
            <a:off x="4462818" y="4410609"/>
            <a:ext cx="1826106" cy="2407427"/>
          </a:xfrm>
          <a:prstGeom prst="rect">
            <a:avLst/>
          </a:prstGeom>
        </p:spPr>
      </p:pic>
      <p:pic>
        <p:nvPicPr>
          <p:cNvPr id="13" name="Picture 12" descr="A close up of text on a black background&#10;&#10;Description automatically generated">
            <a:extLst>
              <a:ext uri="{FF2B5EF4-FFF2-40B4-BE49-F238E27FC236}">
                <a16:creationId xmlns:a16="http://schemas.microsoft.com/office/drawing/2014/main" id="{FE79094D-88CF-48D4-8A0E-D599294ACC89}"/>
              </a:ext>
            </a:extLst>
          </p:cNvPr>
          <p:cNvPicPr>
            <a:picLocks noChangeAspect="1"/>
          </p:cNvPicPr>
          <p:nvPr/>
        </p:nvPicPr>
        <p:blipFill rotWithShape="1">
          <a:blip r:embed="rId7">
            <a:extLst>
              <a:ext uri="{28A0092B-C50C-407E-A947-70E740481C1C}">
                <a14:useLocalDpi xmlns:a14="http://schemas.microsoft.com/office/drawing/2010/main" val="0"/>
              </a:ext>
            </a:extLst>
          </a:blip>
          <a:srcRect l="64167" t="22716" b="16214"/>
          <a:stretch/>
        </p:blipFill>
        <p:spPr>
          <a:xfrm>
            <a:off x="9448800" y="4144263"/>
            <a:ext cx="2641600" cy="2532387"/>
          </a:xfrm>
          <a:prstGeom prst="rect">
            <a:avLst/>
          </a:prstGeom>
        </p:spPr>
      </p:pic>
      <p:pic>
        <p:nvPicPr>
          <p:cNvPr id="10" name="Picture 9" descr="A close up of text on a black background&#10;&#10;Description automatically generated">
            <a:extLst>
              <a:ext uri="{FF2B5EF4-FFF2-40B4-BE49-F238E27FC236}">
                <a16:creationId xmlns:a16="http://schemas.microsoft.com/office/drawing/2014/main" id="{FE692206-C894-468A-929E-8EA2D712AA0F}"/>
              </a:ext>
            </a:extLst>
          </p:cNvPr>
          <p:cNvPicPr>
            <a:picLocks noChangeAspect="1"/>
          </p:cNvPicPr>
          <p:nvPr/>
        </p:nvPicPr>
        <p:blipFill rotWithShape="1">
          <a:blip r:embed="rId8">
            <a:extLst>
              <a:ext uri="{28A0092B-C50C-407E-A947-70E740481C1C}">
                <a14:useLocalDpi xmlns:a14="http://schemas.microsoft.com/office/drawing/2010/main" val="0"/>
              </a:ext>
            </a:extLst>
          </a:blip>
          <a:srcRect l="5278" t="12839" r="50000" b="30864"/>
          <a:stretch/>
        </p:blipFill>
        <p:spPr>
          <a:xfrm>
            <a:off x="4620494" y="185175"/>
            <a:ext cx="4320573" cy="3059289"/>
          </a:xfrm>
          <a:prstGeom prst="rect">
            <a:avLst/>
          </a:prstGeom>
        </p:spPr>
      </p:pic>
    </p:spTree>
    <p:extLst>
      <p:ext uri="{BB962C8B-B14F-4D97-AF65-F5344CB8AC3E}">
        <p14:creationId xmlns:p14="http://schemas.microsoft.com/office/powerpoint/2010/main" val="4001666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978EEC3863D240A0716532330F18D9" ma:contentTypeVersion="8" ma:contentTypeDescription="Create a new document." ma:contentTypeScope="" ma:versionID="c5c2b3d641305c3abd7b99a06f58805d">
  <xsd:schema xmlns:xsd="http://www.w3.org/2001/XMLSchema" xmlns:xs="http://www.w3.org/2001/XMLSchema" xmlns:p="http://schemas.microsoft.com/office/2006/metadata/properties" xmlns:ns3="65bf686e-1d62-4dd3-be58-b646e372dc5e" targetNamespace="http://schemas.microsoft.com/office/2006/metadata/properties" ma:root="true" ma:fieldsID="5e1e251d66377c89fa2616b4a46dcf54" ns3:_="">
    <xsd:import namespace="65bf686e-1d62-4dd3-be58-b646e372dc5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bf686e-1d62-4dd3-be58-b646e372dc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D3E2F0-6D1A-4F72-A936-21FD4339B9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bf686e-1d62-4dd3-be58-b646e372d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C3AA63-0E52-4D0C-85A6-A6E6A75041E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65bf686e-1d62-4dd3-be58-b646e372dc5e"/>
    <ds:schemaRef ds:uri="http://www.w3.org/XML/1998/namespace"/>
    <ds:schemaRef ds:uri="http://purl.org/dc/dcmitype/"/>
  </ds:schemaRefs>
</ds:datastoreItem>
</file>

<file path=customXml/itemProps3.xml><?xml version="1.0" encoding="utf-8"?>
<ds:datastoreItem xmlns:ds="http://schemas.openxmlformats.org/officeDocument/2006/customXml" ds:itemID="{8D8AE77C-520E-46D9-963B-896B080E82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2095</TotalTime>
  <Words>2719</Words>
  <Application>Microsoft Office PowerPoint</Application>
  <PresentationFormat>Widescreen</PresentationFormat>
  <Paragraphs>1505</Paragraphs>
  <Slides>32</Slides>
  <Notes>31</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32</vt:i4>
      </vt:variant>
    </vt:vector>
  </HeadingPairs>
  <TitlesOfParts>
    <vt:vector size="51" baseType="lpstr">
      <vt:lpstr>&amp;quot</vt:lpstr>
      <vt:lpstr>Abadi Extra Light</vt:lpstr>
      <vt:lpstr>Aharoni</vt:lpstr>
      <vt:lpstr>Arial</vt:lpstr>
      <vt:lpstr>Bradley Hand ITC</vt:lpstr>
      <vt:lpstr>Calibri</vt:lpstr>
      <vt:lpstr>Calibri Light</vt:lpstr>
      <vt:lpstr>Freestyle Script</vt:lpstr>
      <vt:lpstr>Grotesque Light</vt:lpstr>
      <vt:lpstr>Rockwell Nova Light</vt:lpstr>
      <vt:lpstr>Selawik</vt:lpstr>
      <vt:lpstr>Selawik Light</vt:lpstr>
      <vt:lpstr>Selawik Semibold</vt:lpstr>
      <vt:lpstr>Source Sans Pro Black</vt:lpstr>
      <vt:lpstr>Times New Roman</vt:lpstr>
      <vt:lpstr>Verdana Pro Black</vt:lpstr>
      <vt:lpstr>Verdana Pro Cond Black</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Dagmara Wrzesinska;Julien.Leblud@vias.be</dc:creator>
  <cp:lastModifiedBy>Julien Leblud</cp:lastModifiedBy>
  <cp:revision>1</cp:revision>
  <cp:lastPrinted>2019-09-04T12:18:45Z</cp:lastPrinted>
  <dcterms:created xsi:type="dcterms:W3CDTF">2019-08-29T07:17:11Z</dcterms:created>
  <dcterms:modified xsi:type="dcterms:W3CDTF">2019-09-14T18:49:55Z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0x0101007C978EEC3863D240A0716532330F18D9</vt:lpwstr>
  </property>
</Properties>
</file>